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2" r:id="rId3"/>
  </p:sldMasterIdLst>
  <p:notesMasterIdLst>
    <p:notesMasterId r:id="rId5"/>
  </p:notesMasterIdLst>
  <p:sldIdLst>
    <p:sldId id="256" r:id="rId4"/>
    <p:sldId id="258" r:id="rId6"/>
    <p:sldId id="261" r:id="rId7"/>
    <p:sldId id="260" r:id="rId8"/>
    <p:sldId id="276" r:id="rId9"/>
    <p:sldId id="259" r:id="rId10"/>
    <p:sldId id="268" r:id="rId11"/>
    <p:sldId id="270" r:id="rId12"/>
    <p:sldId id="264" r:id="rId13"/>
    <p:sldId id="280" r:id="rId14"/>
    <p:sldId id="269" r:id="rId15"/>
    <p:sldId id="266" r:id="rId16"/>
    <p:sldId id="263" r:id="rId17"/>
    <p:sldId id="271" r:id="rId18"/>
    <p:sldId id="281" r:id="rId19"/>
    <p:sldId id="265" r:id="rId20"/>
    <p:sldId id="273" r:id="rId21"/>
    <p:sldId id="275" r:id="rId22"/>
    <p:sldId id="274" r:id="rId23"/>
    <p:sldId id="282" r:id="rId24"/>
    <p:sldId id="272" r:id="rId25"/>
    <p:sldId id="278" r:id="rId26"/>
    <p:sldId id="277" r:id="rId27"/>
    <p:sldId id="279" r:id="rId28"/>
    <p:sldId id="283"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ECE3"/>
    <a:srgbClr val="CF3332"/>
    <a:srgbClr val="5CBEA8"/>
    <a:srgbClr val="E9F8EF"/>
    <a:srgbClr val="F98D8D"/>
    <a:srgbClr val="E99B96"/>
    <a:srgbClr val="EAF7F0"/>
    <a:srgbClr val="DADB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90" autoAdjust="0"/>
    <p:restoredTop sz="94660"/>
  </p:normalViewPr>
  <p:slideViewPr>
    <p:cSldViewPr snapToGrid="0">
      <p:cViewPr>
        <p:scale>
          <a:sx n="75" d="100"/>
          <a:sy n="75" d="100"/>
        </p:scale>
        <p:origin x="-1806" y="-80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722E56-0BE6-4903-8295-5E90FA6BDC1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55F271-7322-4446-AA37-68A06A5D7B7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355F271-7322-4446-AA37-68A06A5D7B7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DA3B98F-1462-4CC2-9A73-112CC3EDD2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49746A-5C72-40A8-A78F-D7E4A2FB17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DA3B98F-1462-4CC2-9A73-112CC3EDD25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49746A-5C72-40A8-A78F-D7E4A2FB17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DA3B98F-1462-4CC2-9A73-112CC3EDD2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49746A-5C72-40A8-A78F-D7E4A2FB17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stretch>
            <a:fillRect/>
          </a:stretch>
        </p:blipFill>
        <p:spPr>
          <a:xfrm>
            <a:off x="0" y="0"/>
            <a:ext cx="12192000" cy="6858000"/>
          </a:xfrm>
          <a:prstGeom prst="rect">
            <a:avLst/>
          </a:prstGeom>
        </p:spPr>
      </p:pic>
      <p:grpSp>
        <p:nvGrpSpPr>
          <p:cNvPr id="17" name="组合 16"/>
          <p:cNvGrpSpPr/>
          <p:nvPr userDrawn="1"/>
        </p:nvGrpSpPr>
        <p:grpSpPr>
          <a:xfrm>
            <a:off x="-535586" y="3263605"/>
            <a:ext cx="12727586" cy="3818810"/>
            <a:chOff x="-535586" y="2758476"/>
            <a:chExt cx="14255750" cy="4277323"/>
          </a:xfrm>
        </p:grpSpPr>
        <p:grpSp>
          <p:nvGrpSpPr>
            <p:cNvPr id="18" name="组合 17"/>
            <p:cNvGrpSpPr/>
            <p:nvPr/>
          </p:nvGrpSpPr>
          <p:grpSpPr>
            <a:xfrm>
              <a:off x="-535586" y="3496914"/>
              <a:ext cx="14255750" cy="3538885"/>
              <a:chOff x="-535586" y="3496914"/>
              <a:chExt cx="14255750" cy="3538885"/>
            </a:xfrm>
          </p:grpSpPr>
          <p:pic>
            <p:nvPicPr>
              <p:cNvPr id="20" name="图片 19"/>
              <p:cNvPicPr>
                <a:picLocks noChangeAspect="1"/>
              </p:cNvPicPr>
              <p:nvPr/>
            </p:nvPicPr>
            <p:blipFill rotWithShape="1">
              <a:blip r:embed="rId3" cstate="screen"/>
              <a:srcRect/>
              <a:stretch>
                <a:fillRect/>
              </a:stretch>
            </p:blipFill>
            <p:spPr>
              <a:xfrm>
                <a:off x="4038600" y="3596628"/>
                <a:ext cx="5116122" cy="3439171"/>
              </a:xfrm>
              <a:prstGeom prst="rect">
                <a:avLst/>
              </a:prstGeom>
            </p:spPr>
          </p:pic>
          <p:pic>
            <p:nvPicPr>
              <p:cNvPr id="21" name="图片 20"/>
              <p:cNvPicPr>
                <a:picLocks noChangeAspect="1"/>
              </p:cNvPicPr>
              <p:nvPr/>
            </p:nvPicPr>
            <p:blipFill rotWithShape="1">
              <a:blip r:embed="rId4" cstate="screen"/>
              <a:srcRect r="-12499"/>
              <a:stretch>
                <a:fillRect/>
              </a:stretch>
            </p:blipFill>
            <p:spPr>
              <a:xfrm flipH="1">
                <a:off x="-535586" y="4078340"/>
                <a:ext cx="4572000" cy="2762497"/>
              </a:xfrm>
              <a:prstGeom prst="rect">
                <a:avLst/>
              </a:prstGeom>
            </p:spPr>
          </p:pic>
          <p:pic>
            <p:nvPicPr>
              <p:cNvPr id="22" name="图片 21"/>
              <p:cNvPicPr>
                <a:picLocks noChangeAspect="1"/>
              </p:cNvPicPr>
              <p:nvPr/>
            </p:nvPicPr>
            <p:blipFill rotWithShape="1">
              <a:blip r:embed="rId5" cstate="screen"/>
              <a:srcRect/>
              <a:stretch>
                <a:fillRect/>
              </a:stretch>
            </p:blipFill>
            <p:spPr>
              <a:xfrm>
                <a:off x="9148164" y="3959834"/>
                <a:ext cx="4572000" cy="2919251"/>
              </a:xfrm>
              <a:prstGeom prst="rect">
                <a:avLst/>
              </a:prstGeom>
            </p:spPr>
          </p:pic>
          <p:pic>
            <p:nvPicPr>
              <p:cNvPr id="23" name="图片 22"/>
              <p:cNvPicPr>
                <a:picLocks noChangeAspect="1"/>
              </p:cNvPicPr>
              <p:nvPr/>
            </p:nvPicPr>
            <p:blipFill rotWithShape="1">
              <a:blip r:embed="rId6" cstate="screen"/>
              <a:srcRect/>
              <a:stretch>
                <a:fillRect/>
              </a:stretch>
            </p:blipFill>
            <p:spPr>
              <a:xfrm flipH="1">
                <a:off x="8426091" y="3496914"/>
                <a:ext cx="1702637" cy="2378286"/>
              </a:xfrm>
              <a:prstGeom prst="rect">
                <a:avLst/>
              </a:prstGeom>
            </p:spPr>
          </p:pic>
        </p:grpSp>
        <p:pic>
          <p:nvPicPr>
            <p:cNvPr id="19" name="图片 18"/>
            <p:cNvPicPr>
              <a:picLocks noChangeAspect="1"/>
            </p:cNvPicPr>
            <p:nvPr/>
          </p:nvPicPr>
          <p:blipFill rotWithShape="1">
            <a:blip r:embed="rId7" cstate="screen"/>
            <a:srcRect/>
            <a:stretch>
              <a:fillRect/>
            </a:stretch>
          </p:blipFill>
          <p:spPr>
            <a:xfrm flipH="1">
              <a:off x="1701782" y="2758476"/>
              <a:ext cx="1936606" cy="2705100"/>
            </a:xfrm>
            <a:prstGeom prst="rect">
              <a:avLst/>
            </a:prstGeom>
          </p:spPr>
        </p:pic>
      </p:grpSp>
      <p:sp>
        <p:nvSpPr>
          <p:cNvPr id="24" name="矩形 23"/>
          <p:cNvSpPr/>
          <p:nvPr userDrawn="1"/>
        </p:nvSpPr>
        <p:spPr>
          <a:xfrm>
            <a:off x="719482" y="784990"/>
            <a:ext cx="10753036" cy="5288021"/>
          </a:xfrm>
          <a:prstGeom prst="rect">
            <a:avLst/>
          </a:prstGeom>
          <a:solidFill>
            <a:srgbClr val="EAF7F0">
              <a:alpha val="86000"/>
            </a:srgbClr>
          </a:solidFill>
          <a:ln w="22225">
            <a:gradFill>
              <a:gsLst>
                <a:gs pos="0">
                  <a:schemeClr val="accent1">
                    <a:lumMod val="5000"/>
                    <a:lumOff val="95000"/>
                    <a:alpha val="0"/>
                  </a:schemeClr>
                </a:gs>
                <a:gs pos="53000">
                  <a:srgbClr val="D8ECE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userDrawn="1"/>
        </p:nvPicPr>
        <p:blipFill rotWithShape="1">
          <a:blip r:embed="rId8" cstate="screen"/>
          <a:srcRect/>
          <a:stretch>
            <a:fillRect/>
          </a:stretch>
        </p:blipFill>
        <p:spPr>
          <a:xfrm>
            <a:off x="9144000" y="-224415"/>
            <a:ext cx="3048000" cy="2466590"/>
          </a:xfrm>
          <a:prstGeom prst="rect">
            <a:avLst/>
          </a:prstGeom>
        </p:spPr>
      </p:pic>
      <p:pic>
        <p:nvPicPr>
          <p:cNvPr id="14" name="图片 13"/>
          <p:cNvPicPr>
            <a:picLocks noChangeAspect="1"/>
          </p:cNvPicPr>
          <p:nvPr userDrawn="1"/>
        </p:nvPicPr>
        <p:blipFill rotWithShape="1">
          <a:blip r:embed="rId9" cstate="screen"/>
          <a:srcRect/>
          <a:stretch>
            <a:fillRect/>
          </a:stretch>
        </p:blipFill>
        <p:spPr>
          <a:xfrm>
            <a:off x="10390007" y="4756618"/>
            <a:ext cx="1064355" cy="127036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竖排标题与文本">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8000"/>
          </a:xfrm>
          <a:prstGeom prst="rect">
            <a:avLst/>
          </a:prstGeom>
        </p:spPr>
      </p:pic>
      <p:grpSp>
        <p:nvGrpSpPr>
          <p:cNvPr id="14" name="组合 13"/>
          <p:cNvGrpSpPr/>
          <p:nvPr userDrawn="1"/>
        </p:nvGrpSpPr>
        <p:grpSpPr>
          <a:xfrm>
            <a:off x="-535586" y="3263605"/>
            <a:ext cx="12727586" cy="3818810"/>
            <a:chOff x="-535586" y="2758476"/>
            <a:chExt cx="14255750" cy="4277323"/>
          </a:xfrm>
        </p:grpSpPr>
        <p:grpSp>
          <p:nvGrpSpPr>
            <p:cNvPr id="16" name="组合 15"/>
            <p:cNvGrpSpPr/>
            <p:nvPr/>
          </p:nvGrpSpPr>
          <p:grpSpPr>
            <a:xfrm>
              <a:off x="-535586" y="3496914"/>
              <a:ext cx="14255750" cy="3538885"/>
              <a:chOff x="-535586" y="3496914"/>
              <a:chExt cx="14255750" cy="3538885"/>
            </a:xfrm>
          </p:grpSpPr>
          <p:pic>
            <p:nvPicPr>
              <p:cNvPr id="18" name="图片 17"/>
              <p:cNvPicPr>
                <a:picLocks noChangeAspect="1"/>
              </p:cNvPicPr>
              <p:nvPr/>
            </p:nvPicPr>
            <p:blipFill rotWithShape="1">
              <a:blip r:embed="rId3" cstate="screen"/>
              <a:srcRect/>
              <a:stretch>
                <a:fillRect/>
              </a:stretch>
            </p:blipFill>
            <p:spPr>
              <a:xfrm>
                <a:off x="4038600" y="3596628"/>
                <a:ext cx="5116122" cy="3439171"/>
              </a:xfrm>
              <a:prstGeom prst="rect">
                <a:avLst/>
              </a:prstGeom>
            </p:spPr>
          </p:pic>
          <p:pic>
            <p:nvPicPr>
              <p:cNvPr id="19" name="图片 18"/>
              <p:cNvPicPr>
                <a:picLocks noChangeAspect="1"/>
              </p:cNvPicPr>
              <p:nvPr/>
            </p:nvPicPr>
            <p:blipFill rotWithShape="1">
              <a:blip r:embed="rId4" cstate="screen"/>
              <a:srcRect r="-12499"/>
              <a:stretch>
                <a:fillRect/>
              </a:stretch>
            </p:blipFill>
            <p:spPr>
              <a:xfrm flipH="1">
                <a:off x="-535586" y="4078340"/>
                <a:ext cx="4572000" cy="2762497"/>
              </a:xfrm>
              <a:prstGeom prst="rect">
                <a:avLst/>
              </a:prstGeom>
            </p:spPr>
          </p:pic>
          <p:pic>
            <p:nvPicPr>
              <p:cNvPr id="20" name="图片 19"/>
              <p:cNvPicPr>
                <a:picLocks noChangeAspect="1"/>
              </p:cNvPicPr>
              <p:nvPr/>
            </p:nvPicPr>
            <p:blipFill rotWithShape="1">
              <a:blip r:embed="rId5" cstate="screen"/>
              <a:srcRect/>
              <a:stretch>
                <a:fillRect/>
              </a:stretch>
            </p:blipFill>
            <p:spPr>
              <a:xfrm>
                <a:off x="9148164" y="3959834"/>
                <a:ext cx="4572000" cy="2919251"/>
              </a:xfrm>
              <a:prstGeom prst="rect">
                <a:avLst/>
              </a:prstGeom>
            </p:spPr>
          </p:pic>
          <p:pic>
            <p:nvPicPr>
              <p:cNvPr id="21" name="图片 20"/>
              <p:cNvPicPr>
                <a:picLocks noChangeAspect="1"/>
              </p:cNvPicPr>
              <p:nvPr/>
            </p:nvPicPr>
            <p:blipFill rotWithShape="1">
              <a:blip r:embed="rId6" cstate="screen"/>
              <a:srcRect/>
              <a:stretch>
                <a:fillRect/>
              </a:stretch>
            </p:blipFill>
            <p:spPr>
              <a:xfrm flipH="1">
                <a:off x="8426091" y="3496914"/>
                <a:ext cx="1702637" cy="2378286"/>
              </a:xfrm>
              <a:prstGeom prst="rect">
                <a:avLst/>
              </a:prstGeom>
            </p:spPr>
          </p:pic>
        </p:grpSp>
        <p:pic>
          <p:nvPicPr>
            <p:cNvPr id="17" name="图片 16"/>
            <p:cNvPicPr>
              <a:picLocks noChangeAspect="1"/>
            </p:cNvPicPr>
            <p:nvPr/>
          </p:nvPicPr>
          <p:blipFill rotWithShape="1">
            <a:blip r:embed="rId7" cstate="screen"/>
            <a:srcRect/>
            <a:stretch>
              <a:fillRect/>
            </a:stretch>
          </p:blipFill>
          <p:spPr>
            <a:xfrm flipH="1">
              <a:off x="1701782" y="2758476"/>
              <a:ext cx="1936606" cy="2705100"/>
            </a:xfrm>
            <a:prstGeom prst="rect">
              <a:avLst/>
            </a:prstGeom>
          </p:spPr>
        </p:pic>
      </p:grpSp>
      <p:sp>
        <p:nvSpPr>
          <p:cNvPr id="13" name="矩形 12"/>
          <p:cNvSpPr/>
          <p:nvPr userDrawn="1"/>
        </p:nvSpPr>
        <p:spPr>
          <a:xfrm>
            <a:off x="719482" y="784990"/>
            <a:ext cx="10753036" cy="5288021"/>
          </a:xfrm>
          <a:prstGeom prst="rect">
            <a:avLst/>
          </a:prstGeom>
          <a:solidFill>
            <a:srgbClr val="EAF7F0">
              <a:alpha val="86000"/>
            </a:srgbClr>
          </a:solidFill>
          <a:ln w="22225">
            <a:gradFill>
              <a:gsLst>
                <a:gs pos="0">
                  <a:schemeClr val="accent1">
                    <a:lumMod val="5000"/>
                    <a:lumOff val="95000"/>
                    <a:alpha val="0"/>
                  </a:schemeClr>
                </a:gs>
                <a:gs pos="53000">
                  <a:srgbClr val="D8ECE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userDrawn="1"/>
        </p:nvPicPr>
        <p:blipFill rotWithShape="1">
          <a:blip r:embed="rId8" cstate="screen"/>
          <a:srcRect/>
          <a:stretch>
            <a:fillRect/>
          </a:stretch>
        </p:blipFill>
        <p:spPr>
          <a:xfrm>
            <a:off x="9144000" y="-224415"/>
            <a:ext cx="3048000" cy="2466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DA3B98F-1462-4CC2-9A73-112CC3EDD2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49746A-5C72-40A8-A78F-D7E4A2FB17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DA3B98F-1462-4CC2-9A73-112CC3EDD2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49746A-5C72-40A8-A78F-D7E4A2FB17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DA3B98F-1462-4CC2-9A73-112CC3EDD25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49746A-5C72-40A8-A78F-D7E4A2FB17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DA3B98F-1462-4CC2-9A73-112CC3EDD25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49746A-5C72-40A8-A78F-D7E4A2FB17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DA3B98F-1462-4CC2-9A73-112CC3EDD25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49746A-5C72-40A8-A78F-D7E4A2FB173B}" type="slidenum">
              <a:rPr lang="zh-CN" altLang="en-US" smtClean="0"/>
            </a:fld>
            <a:endParaRPr lang="zh-CN" altLang="en-US"/>
          </a:p>
        </p:txBody>
      </p:sp>
      <p:sp>
        <p:nvSpPr>
          <p:cNvPr id="11" name="TextBox 10"/>
          <p:cNvSpPr txBox="1"/>
          <p:nvPr userDrawn="1"/>
        </p:nvSpPr>
        <p:spPr>
          <a:xfrm>
            <a:off x="1755305" y="6739570"/>
            <a:ext cx="1800200" cy="118430"/>
          </a:xfrm>
          <a:prstGeom prst="rect">
            <a:avLst/>
          </a:prstGeom>
          <a:noFill/>
        </p:spPr>
        <p:txBody>
          <a:bodyPr wrap="square" rtlCol="0">
            <a:spAutoFit/>
          </a:bodyPr>
          <a:lstStyle/>
          <a:p>
            <a:pPr>
              <a:lnSpc>
                <a:spcPct val="200000"/>
              </a:lnSpc>
            </a:pP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http://www.1ppt.com/moban/</a:t>
            </a:r>
            <a:r>
              <a:rPr lang="zh-CN" altLang="en-US" sz="100" dirty="0" smtClean="0">
                <a:solidFill>
                  <a:prstClr val="black"/>
                </a:solidFill>
                <a:ea typeface="微软雅黑" panose="020B0503020204020204" pitchFamily="34" charset="-122"/>
              </a:rPr>
              <a:t> </a:t>
            </a:r>
            <a:endParaRPr lang="en-US" altLang="zh-CN" sz="100" dirty="0" smtClean="0">
              <a:solidFill>
                <a:prstClr val="black"/>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DA3B98F-1462-4CC2-9A73-112CC3EDD25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49746A-5C72-40A8-A78F-D7E4A2FB17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A3B98F-1462-4CC2-9A73-112CC3EDD25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49746A-5C72-40A8-A78F-D7E4A2FB17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DA3B98F-1462-4CC2-9A73-112CC3EDD25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49746A-5C72-40A8-A78F-D7E4A2FB17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A3B98F-1462-4CC2-9A73-112CC3EDD25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49746A-5C72-40A8-A78F-D7E4A2FB173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15.png"/><Relationship Id="rId7" Type="http://schemas.openxmlformats.org/officeDocument/2006/relationships/image" Target="../media/image14.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2" Type="http://schemas.openxmlformats.org/officeDocument/2006/relationships/notesSlide" Target="../notesSlides/notesSlide1.xml"/><Relationship Id="rId11" Type="http://schemas.openxmlformats.org/officeDocument/2006/relationships/slideLayout" Target="../slideLayouts/slideLayout8.xml"/><Relationship Id="rId10" Type="http://schemas.openxmlformats.org/officeDocument/2006/relationships/image" Target="../media/image17.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16.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24.png"/><Relationship Id="rId12" Type="http://schemas.openxmlformats.org/officeDocument/2006/relationships/notesSlide" Target="../notesSlides/notesSlide10.xml"/><Relationship Id="rId11" Type="http://schemas.openxmlformats.org/officeDocument/2006/relationships/slideLayout" Target="../slideLayouts/slideLayout8.xml"/><Relationship Id="rId10" Type="http://schemas.openxmlformats.org/officeDocument/2006/relationships/image" Target="../media/image21.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2.xml"/><Relationship Id="rId3" Type="http://schemas.microsoft.com/office/2007/relationships/hdphoto" Target="../media/image41.wdp"/><Relationship Id="rId2" Type="http://schemas.openxmlformats.org/officeDocument/2006/relationships/image" Target="../media/image40.png"/><Relationship Id="rId1" Type="http://schemas.openxmlformats.org/officeDocument/2006/relationships/image" Target="../media/image39.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2.xml"/><Relationship Id="rId3" Type="http://schemas.microsoft.com/office/2007/relationships/hdphoto" Target="../media/image41.wdp"/><Relationship Id="rId2" Type="http://schemas.openxmlformats.org/officeDocument/2006/relationships/image" Target="../media/image40.png"/><Relationship Id="rId1" Type="http://schemas.openxmlformats.org/officeDocument/2006/relationships/image" Target="../media/image42.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2.xml"/><Relationship Id="rId4" Type="http://schemas.microsoft.com/office/2007/relationships/hdphoto" Target="../media/image28.wdp"/><Relationship Id="rId3" Type="http://schemas.openxmlformats.org/officeDocument/2006/relationships/image" Target="../media/image27.png"/><Relationship Id="rId2" Type="http://schemas.microsoft.com/office/2007/relationships/hdphoto" Target="../media/image44.wdp"/><Relationship Id="rId1" Type="http://schemas.openxmlformats.org/officeDocument/2006/relationships/image" Target="../media/image43.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2.xml"/><Relationship Id="rId6" Type="http://schemas.microsoft.com/office/2007/relationships/hdphoto" Target="../media/image50.wdp"/><Relationship Id="rId5" Type="http://schemas.openxmlformats.org/officeDocument/2006/relationships/image" Target="../media/image49.png"/><Relationship Id="rId4" Type="http://schemas.microsoft.com/office/2007/relationships/hdphoto" Target="../media/image48.wdp"/><Relationship Id="rId3" Type="http://schemas.openxmlformats.org/officeDocument/2006/relationships/image" Target="../media/image47.png"/><Relationship Id="rId2" Type="http://schemas.microsoft.com/office/2007/relationships/hdphoto" Target="../media/image46.wdp"/><Relationship Id="rId1" Type="http://schemas.openxmlformats.org/officeDocument/2006/relationships/image" Target="../media/image45.png"/></Relationships>
</file>

<file path=ppt/slides/_rels/slide15.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16.png"/><Relationship Id="rId7" Type="http://schemas.openxmlformats.org/officeDocument/2006/relationships/image" Target="../media/image24.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15.xml"/><Relationship Id="rId11" Type="http://schemas.openxmlformats.org/officeDocument/2006/relationships/slideLayout" Target="../slideLayouts/slideLayout8.xml"/><Relationship Id="rId10" Type="http://schemas.openxmlformats.org/officeDocument/2006/relationships/image" Target="../media/image21.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2.xml"/><Relationship Id="rId4" Type="http://schemas.microsoft.com/office/2007/relationships/hdphoto" Target="../media/image54.wdp"/><Relationship Id="rId3" Type="http://schemas.openxmlformats.org/officeDocument/2006/relationships/image" Target="../media/image53.png"/><Relationship Id="rId2" Type="http://schemas.microsoft.com/office/2007/relationships/hdphoto" Target="../media/image52.wdp"/><Relationship Id="rId1" Type="http://schemas.openxmlformats.org/officeDocument/2006/relationships/image" Target="../media/image51.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2.xml"/><Relationship Id="rId3" Type="http://schemas.microsoft.com/office/2007/relationships/hdphoto" Target="../media/image41.wdp"/><Relationship Id="rId2" Type="http://schemas.openxmlformats.org/officeDocument/2006/relationships/image" Target="../media/image40.png"/><Relationship Id="rId1" Type="http://schemas.openxmlformats.org/officeDocument/2006/relationships/image" Target="../media/image55.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2.xml"/><Relationship Id="rId3" Type="http://schemas.microsoft.com/office/2007/relationships/hdphoto" Target="../media/image41.wdp"/><Relationship Id="rId2" Type="http://schemas.openxmlformats.org/officeDocument/2006/relationships/image" Target="../media/image40.png"/><Relationship Id="rId1" Type="http://schemas.openxmlformats.org/officeDocument/2006/relationships/image" Target="../media/image56.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2.xml"/><Relationship Id="rId4" Type="http://schemas.microsoft.com/office/2007/relationships/hdphoto" Target="../media/image60.wdp"/><Relationship Id="rId3" Type="http://schemas.openxmlformats.org/officeDocument/2006/relationships/image" Target="../media/image59.png"/><Relationship Id="rId2" Type="http://schemas.microsoft.com/office/2007/relationships/hdphoto" Target="../media/image58.wdp"/><Relationship Id="rId1" Type="http://schemas.openxmlformats.org/officeDocument/2006/relationships/image" Target="../media/image57.png"/></Relationships>
</file>

<file path=ppt/slides/_rels/slide2.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5.png"/><Relationship Id="rId7" Type="http://schemas.openxmlformats.org/officeDocument/2006/relationships/image" Target="../media/image18.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5" Type="http://schemas.openxmlformats.org/officeDocument/2006/relationships/notesSlide" Target="../notesSlides/notesSlide2.xml"/><Relationship Id="rId14" Type="http://schemas.openxmlformats.org/officeDocument/2006/relationships/slideLayout" Target="../slideLayouts/slideLayout8.xml"/><Relationship Id="rId13" Type="http://schemas.openxmlformats.org/officeDocument/2006/relationships/image" Target="../media/image22.png"/><Relationship Id="rId12" Type="http://schemas.openxmlformats.org/officeDocument/2006/relationships/image" Target="../media/image21.png"/><Relationship Id="rId11" Type="http://schemas.openxmlformats.org/officeDocument/2006/relationships/image" Target="../media/image20.png"/><Relationship Id="rId10" Type="http://schemas.openxmlformats.org/officeDocument/2006/relationships/image" Target="../media/image19.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16.png"/><Relationship Id="rId7" Type="http://schemas.openxmlformats.org/officeDocument/2006/relationships/image" Target="../media/image24.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20.xml"/><Relationship Id="rId11" Type="http://schemas.openxmlformats.org/officeDocument/2006/relationships/slideLayout" Target="../slideLayouts/slideLayout8.xml"/><Relationship Id="rId10" Type="http://schemas.openxmlformats.org/officeDocument/2006/relationships/image" Target="../media/image21.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12.xml"/><Relationship Id="rId5" Type="http://schemas.microsoft.com/office/2007/relationships/hdphoto" Target="../media/image63.wdp"/><Relationship Id="rId4" Type="http://schemas.openxmlformats.org/officeDocument/2006/relationships/image" Target="../media/image62.png"/><Relationship Id="rId3" Type="http://schemas.microsoft.com/office/2007/relationships/hdphoto" Target="../media/image60.wdp"/><Relationship Id="rId2" Type="http://schemas.openxmlformats.org/officeDocument/2006/relationships/image" Target="../media/image59.png"/><Relationship Id="rId1" Type="http://schemas.openxmlformats.org/officeDocument/2006/relationships/image" Target="../media/image61.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2.xml"/><Relationship Id="rId5" Type="http://schemas.microsoft.com/office/2007/relationships/hdphoto" Target="../media/image66.wdp"/><Relationship Id="rId4" Type="http://schemas.openxmlformats.org/officeDocument/2006/relationships/image" Target="../media/image65.png"/><Relationship Id="rId3" Type="http://schemas.microsoft.com/office/2007/relationships/hdphoto" Target="../media/image60.wdp"/><Relationship Id="rId2" Type="http://schemas.openxmlformats.org/officeDocument/2006/relationships/image" Target="../media/image59.png"/><Relationship Id="rId1" Type="http://schemas.openxmlformats.org/officeDocument/2006/relationships/image" Target="../media/image64.pn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2.xml"/><Relationship Id="rId6" Type="http://schemas.microsoft.com/office/2007/relationships/hdphoto" Target="../media/image70.wdp"/><Relationship Id="rId5" Type="http://schemas.openxmlformats.org/officeDocument/2006/relationships/image" Target="../media/image69.png"/><Relationship Id="rId4" Type="http://schemas.microsoft.com/office/2007/relationships/hdphoto" Target="../media/image60.wdp"/><Relationship Id="rId3" Type="http://schemas.openxmlformats.org/officeDocument/2006/relationships/image" Target="../media/image59.png"/><Relationship Id="rId2" Type="http://schemas.microsoft.com/office/2007/relationships/hdphoto" Target="../media/image68.wdp"/><Relationship Id="rId1" Type="http://schemas.openxmlformats.org/officeDocument/2006/relationships/image" Target="../media/image67.pn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12.xml"/><Relationship Id="rId5" Type="http://schemas.microsoft.com/office/2007/relationships/hdphoto" Target="../media/image73.wdp"/><Relationship Id="rId4" Type="http://schemas.openxmlformats.org/officeDocument/2006/relationships/image" Target="../media/image72.png"/><Relationship Id="rId3" Type="http://schemas.microsoft.com/office/2007/relationships/hdphoto" Target="../media/image60.wdp"/><Relationship Id="rId2" Type="http://schemas.openxmlformats.org/officeDocument/2006/relationships/image" Target="../media/image59.png"/><Relationship Id="rId1" Type="http://schemas.openxmlformats.org/officeDocument/2006/relationships/image" Target="../media/image71.png"/></Relationships>
</file>

<file path=ppt/slides/_rels/slide2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2" Type="http://schemas.openxmlformats.org/officeDocument/2006/relationships/notesSlide" Target="../notesSlides/notesSlide25.xml"/><Relationship Id="rId11" Type="http://schemas.openxmlformats.org/officeDocument/2006/relationships/slideLayout" Target="../slideLayouts/slideLayout8.xml"/><Relationship Id="rId10" Type="http://schemas.openxmlformats.org/officeDocument/2006/relationships/image" Target="../media/image74.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image" Target="../media/image23.png"/></Relationships>
</file>

<file path=ppt/slides/_rels/slide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16.png"/><Relationship Id="rId7" Type="http://schemas.openxmlformats.org/officeDocument/2006/relationships/image" Target="../media/image24.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4.xml"/><Relationship Id="rId11" Type="http://schemas.openxmlformats.org/officeDocument/2006/relationships/slideLayout" Target="../slideLayouts/slideLayout8.xml"/><Relationship Id="rId10" Type="http://schemas.openxmlformats.org/officeDocument/2006/relationships/image" Target="../media/image21.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2.xml"/><Relationship Id="rId4" Type="http://schemas.microsoft.com/office/2007/relationships/hdphoto" Target="../media/image28.wdp"/><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2.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2.xml"/><Relationship Id="rId3" Type="http://schemas.microsoft.com/office/2007/relationships/hdphoto" Target="../media/image28.wdp"/><Relationship Id="rId2" Type="http://schemas.openxmlformats.org/officeDocument/2006/relationships/image" Target="../media/image27.png"/><Relationship Id="rId1" Type="http://schemas.openxmlformats.org/officeDocument/2006/relationships/image" Target="../media/image31.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2.xml"/><Relationship Id="rId5" Type="http://schemas.microsoft.com/office/2007/relationships/hdphoto" Target="../media/image36.wdp"/><Relationship Id="rId4" Type="http://schemas.openxmlformats.org/officeDocument/2006/relationships/image" Target="../media/image35.png"/><Relationship Id="rId3" Type="http://schemas.microsoft.com/office/2007/relationships/hdphoto" Target="../media/image34.wdp"/><Relationship Id="rId2" Type="http://schemas.openxmlformats.org/officeDocument/2006/relationships/image" Target="../media/image33.png"/><Relationship Id="rId1" Type="http://schemas.openxmlformats.org/officeDocument/2006/relationships/image" Target="../media/image32.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2.xml"/><Relationship Id="rId4" Type="http://schemas.microsoft.com/office/2007/relationships/hdphoto" Target="../media/image28.wdp"/><Relationship Id="rId3" Type="http://schemas.openxmlformats.org/officeDocument/2006/relationships/image" Target="../media/image27.png"/><Relationship Id="rId2" Type="http://schemas.microsoft.com/office/2007/relationships/hdphoto" Target="../media/image38.wdp"/><Relationship Id="rId1"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1" name="矩形 20"/>
          <p:cNvSpPr/>
          <p:nvPr/>
        </p:nvSpPr>
        <p:spPr>
          <a:xfrm>
            <a:off x="530225" y="495300"/>
            <a:ext cx="11131550" cy="5867400"/>
          </a:xfrm>
          <a:prstGeom prst="rect">
            <a:avLst/>
          </a:prstGeom>
          <a:noFill/>
          <a:ln w="28575">
            <a:solidFill>
              <a:srgbClr val="D8EC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p:cNvPicPr>
            <a:picLocks noChangeAspect="1"/>
          </p:cNvPicPr>
          <p:nvPr/>
        </p:nvPicPr>
        <p:blipFill rotWithShape="1">
          <a:blip r:embed="rId2" cstate="screen"/>
          <a:srcRect/>
          <a:stretch>
            <a:fillRect/>
          </a:stretch>
        </p:blipFill>
        <p:spPr>
          <a:xfrm>
            <a:off x="3537939" y="218476"/>
            <a:ext cx="5116122" cy="5245100"/>
          </a:xfrm>
          <a:prstGeom prst="rect">
            <a:avLst/>
          </a:prstGeom>
        </p:spPr>
      </p:pic>
      <p:pic>
        <p:nvPicPr>
          <p:cNvPr id="9" name="图片 8"/>
          <p:cNvPicPr>
            <a:picLocks noChangeAspect="1"/>
          </p:cNvPicPr>
          <p:nvPr/>
        </p:nvPicPr>
        <p:blipFill rotWithShape="1">
          <a:blip r:embed="rId3" cstate="screen"/>
          <a:srcRect/>
          <a:stretch>
            <a:fillRect/>
          </a:stretch>
        </p:blipFill>
        <p:spPr>
          <a:xfrm>
            <a:off x="7200900" y="-340700"/>
            <a:ext cx="4991100" cy="4039040"/>
          </a:xfrm>
          <a:prstGeom prst="rect">
            <a:avLst/>
          </a:prstGeom>
        </p:spPr>
      </p:pic>
      <p:grpSp>
        <p:nvGrpSpPr>
          <p:cNvPr id="6" name="组合 5"/>
          <p:cNvGrpSpPr/>
          <p:nvPr/>
        </p:nvGrpSpPr>
        <p:grpSpPr>
          <a:xfrm>
            <a:off x="-535586" y="2758476"/>
            <a:ext cx="14255750" cy="4277323"/>
            <a:chOff x="-535586" y="2758476"/>
            <a:chExt cx="14255750" cy="4277323"/>
          </a:xfrm>
        </p:grpSpPr>
        <p:grpSp>
          <p:nvGrpSpPr>
            <p:cNvPr id="4" name="组合 3"/>
            <p:cNvGrpSpPr/>
            <p:nvPr/>
          </p:nvGrpSpPr>
          <p:grpSpPr>
            <a:xfrm>
              <a:off x="-535586" y="3496914"/>
              <a:ext cx="14255750" cy="3538885"/>
              <a:chOff x="-535586" y="3496914"/>
              <a:chExt cx="14255750" cy="3538885"/>
            </a:xfrm>
          </p:grpSpPr>
          <p:pic>
            <p:nvPicPr>
              <p:cNvPr id="11" name="图片 10"/>
              <p:cNvPicPr>
                <a:picLocks noChangeAspect="1"/>
              </p:cNvPicPr>
              <p:nvPr/>
            </p:nvPicPr>
            <p:blipFill rotWithShape="1">
              <a:blip r:embed="rId4" cstate="screen"/>
              <a:srcRect/>
              <a:stretch>
                <a:fillRect/>
              </a:stretch>
            </p:blipFill>
            <p:spPr>
              <a:xfrm>
                <a:off x="4038600" y="3596628"/>
                <a:ext cx="5116122" cy="3439171"/>
              </a:xfrm>
              <a:prstGeom prst="rect">
                <a:avLst/>
              </a:prstGeom>
            </p:spPr>
          </p:pic>
          <p:pic>
            <p:nvPicPr>
              <p:cNvPr id="14" name="图片 13"/>
              <p:cNvPicPr>
                <a:picLocks noChangeAspect="1"/>
              </p:cNvPicPr>
              <p:nvPr/>
            </p:nvPicPr>
            <p:blipFill rotWithShape="1">
              <a:blip r:embed="rId5" cstate="screen"/>
              <a:srcRect r="-12499"/>
              <a:stretch>
                <a:fillRect/>
              </a:stretch>
            </p:blipFill>
            <p:spPr>
              <a:xfrm flipH="1">
                <a:off x="-535586" y="4078340"/>
                <a:ext cx="4572000" cy="2762497"/>
              </a:xfrm>
              <a:prstGeom prst="rect">
                <a:avLst/>
              </a:prstGeom>
            </p:spPr>
          </p:pic>
          <p:pic>
            <p:nvPicPr>
              <p:cNvPr id="3" name="图片 2"/>
              <p:cNvPicPr>
                <a:picLocks noChangeAspect="1"/>
              </p:cNvPicPr>
              <p:nvPr/>
            </p:nvPicPr>
            <p:blipFill rotWithShape="1">
              <a:blip r:embed="rId6" cstate="screen"/>
              <a:srcRect/>
              <a:stretch>
                <a:fillRect/>
              </a:stretch>
            </p:blipFill>
            <p:spPr>
              <a:xfrm>
                <a:off x="9148164" y="3959834"/>
                <a:ext cx="4572000" cy="2919251"/>
              </a:xfrm>
              <a:prstGeom prst="rect">
                <a:avLst/>
              </a:prstGeom>
            </p:spPr>
          </p:pic>
          <p:pic>
            <p:nvPicPr>
              <p:cNvPr id="17" name="图片 16"/>
              <p:cNvPicPr>
                <a:picLocks noChangeAspect="1"/>
              </p:cNvPicPr>
              <p:nvPr/>
            </p:nvPicPr>
            <p:blipFill rotWithShape="1">
              <a:blip r:embed="rId7" cstate="screen"/>
              <a:srcRect/>
              <a:stretch>
                <a:fillRect/>
              </a:stretch>
            </p:blipFill>
            <p:spPr>
              <a:xfrm flipH="1">
                <a:off x="8426091" y="3496914"/>
                <a:ext cx="1702637" cy="2378286"/>
              </a:xfrm>
              <a:prstGeom prst="rect">
                <a:avLst/>
              </a:prstGeom>
            </p:spPr>
          </p:pic>
        </p:grpSp>
        <p:pic>
          <p:nvPicPr>
            <p:cNvPr id="16" name="图片 15"/>
            <p:cNvPicPr>
              <a:picLocks noChangeAspect="1"/>
            </p:cNvPicPr>
            <p:nvPr/>
          </p:nvPicPr>
          <p:blipFill rotWithShape="1">
            <a:blip r:embed="rId8" cstate="screen"/>
            <a:srcRect/>
            <a:stretch>
              <a:fillRect/>
            </a:stretch>
          </p:blipFill>
          <p:spPr>
            <a:xfrm flipH="1">
              <a:off x="1701782" y="2758476"/>
              <a:ext cx="1936606" cy="2705100"/>
            </a:xfrm>
            <a:prstGeom prst="rect">
              <a:avLst/>
            </a:prstGeom>
          </p:spPr>
        </p:pic>
      </p:grpSp>
      <p:pic>
        <p:nvPicPr>
          <p:cNvPr id="18" name="图片 17"/>
          <p:cNvPicPr>
            <a:picLocks noChangeAspect="1"/>
          </p:cNvPicPr>
          <p:nvPr/>
        </p:nvPicPr>
        <p:blipFill rotWithShape="1">
          <a:blip r:embed="rId9" cstate="screen"/>
          <a:srcRect/>
          <a:stretch>
            <a:fillRect/>
          </a:stretch>
        </p:blipFill>
        <p:spPr>
          <a:xfrm>
            <a:off x="3368453" y="3959835"/>
            <a:ext cx="5455094" cy="3355762"/>
          </a:xfrm>
          <a:prstGeom prst="rect">
            <a:avLst/>
          </a:prstGeom>
        </p:spPr>
      </p:pic>
      <p:pic>
        <p:nvPicPr>
          <p:cNvPr id="20" name="图片 19"/>
          <p:cNvPicPr>
            <a:picLocks noChangeAspect="1"/>
          </p:cNvPicPr>
          <p:nvPr/>
        </p:nvPicPr>
        <p:blipFill rotWithShape="1">
          <a:blip r:embed="rId10" cstate="screen"/>
          <a:srcRect/>
          <a:stretch>
            <a:fillRect/>
          </a:stretch>
        </p:blipFill>
        <p:spPr>
          <a:xfrm>
            <a:off x="4546600" y="142077"/>
            <a:ext cx="2971279" cy="4519615"/>
          </a:xfrm>
          <a:prstGeom prst="rect">
            <a:avLst/>
          </a:prstGeom>
        </p:spPr>
      </p:pic>
      <p:sp>
        <p:nvSpPr>
          <p:cNvPr id="22" name="文本框 21"/>
          <p:cNvSpPr txBox="1"/>
          <p:nvPr/>
        </p:nvSpPr>
        <p:spPr>
          <a:xfrm>
            <a:off x="4208304" y="5763429"/>
            <a:ext cx="4733925" cy="521970"/>
          </a:xfrm>
          <a:prstGeom prst="rect">
            <a:avLst/>
          </a:prstGeom>
          <a:noFill/>
        </p:spPr>
        <p:txBody>
          <a:bodyPr wrap="none" rtlCol="0">
            <a:spAutoFit/>
          </a:bodyPr>
          <a:lstStyle/>
          <a:p>
            <a:pPr algn="l"/>
            <a:r>
              <a:rPr lang="zh-CN" altLang="en-US" sz="2800" dirty="0">
                <a:cs typeface="+mn-ea"/>
                <a:sym typeface="+mn-lt"/>
              </a:rPr>
              <a:t>清风茶语中国茶文化PPT模板</a:t>
            </a:r>
            <a:endParaRPr lang="zh-CN" altLang="en-US" sz="2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3000">
        <p14:doors dir="vert"/>
      </p:transition>
    </mc:Choice>
    <mc:Fallback>
      <p:transition spd="slow" advTm="3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pic>
        <p:nvPicPr>
          <p:cNvPr id="21" name="图片 20"/>
          <p:cNvPicPr>
            <a:picLocks noChangeAspect="1"/>
          </p:cNvPicPr>
          <p:nvPr/>
        </p:nvPicPr>
        <p:blipFill rotWithShape="1">
          <a:blip r:embed="rId2" cstate="screen"/>
          <a:srcRect/>
          <a:stretch>
            <a:fillRect/>
          </a:stretch>
        </p:blipFill>
        <p:spPr>
          <a:xfrm>
            <a:off x="2146464" y="59316"/>
            <a:ext cx="7899073" cy="8098210"/>
          </a:xfrm>
          <a:prstGeom prst="rect">
            <a:avLst/>
          </a:prstGeom>
        </p:spPr>
      </p:pic>
      <p:grpSp>
        <p:nvGrpSpPr>
          <p:cNvPr id="19" name="组合 18"/>
          <p:cNvGrpSpPr/>
          <p:nvPr/>
        </p:nvGrpSpPr>
        <p:grpSpPr>
          <a:xfrm>
            <a:off x="-484786" y="3256396"/>
            <a:ext cx="12727586" cy="3818810"/>
            <a:chOff x="-535586" y="2758476"/>
            <a:chExt cx="14255750" cy="4277323"/>
          </a:xfrm>
        </p:grpSpPr>
        <p:grpSp>
          <p:nvGrpSpPr>
            <p:cNvPr id="20" name="组合 19"/>
            <p:cNvGrpSpPr/>
            <p:nvPr/>
          </p:nvGrpSpPr>
          <p:grpSpPr>
            <a:xfrm>
              <a:off x="-535586" y="3496914"/>
              <a:ext cx="14255750" cy="3538885"/>
              <a:chOff x="-535586" y="3496914"/>
              <a:chExt cx="14255750" cy="3538885"/>
            </a:xfrm>
          </p:grpSpPr>
          <p:pic>
            <p:nvPicPr>
              <p:cNvPr id="23" name="图片 22"/>
              <p:cNvPicPr>
                <a:picLocks noChangeAspect="1"/>
              </p:cNvPicPr>
              <p:nvPr/>
            </p:nvPicPr>
            <p:blipFill rotWithShape="1">
              <a:blip r:embed="rId3" cstate="screen"/>
              <a:srcRect/>
              <a:stretch>
                <a:fillRect/>
              </a:stretch>
            </p:blipFill>
            <p:spPr>
              <a:xfrm>
                <a:off x="4038600" y="3596628"/>
                <a:ext cx="5116122" cy="3439171"/>
              </a:xfrm>
              <a:prstGeom prst="rect">
                <a:avLst/>
              </a:prstGeom>
            </p:spPr>
          </p:pic>
          <p:pic>
            <p:nvPicPr>
              <p:cNvPr id="24" name="图片 23"/>
              <p:cNvPicPr>
                <a:picLocks noChangeAspect="1"/>
              </p:cNvPicPr>
              <p:nvPr/>
            </p:nvPicPr>
            <p:blipFill rotWithShape="1">
              <a:blip r:embed="rId4" cstate="screen"/>
              <a:srcRect r="-12499"/>
              <a:stretch>
                <a:fillRect/>
              </a:stretch>
            </p:blipFill>
            <p:spPr>
              <a:xfrm flipH="1">
                <a:off x="-535586" y="4078340"/>
                <a:ext cx="4572000" cy="2762497"/>
              </a:xfrm>
              <a:prstGeom prst="rect">
                <a:avLst/>
              </a:prstGeom>
            </p:spPr>
          </p:pic>
          <p:pic>
            <p:nvPicPr>
              <p:cNvPr id="25" name="图片 24"/>
              <p:cNvPicPr>
                <a:picLocks noChangeAspect="1"/>
              </p:cNvPicPr>
              <p:nvPr/>
            </p:nvPicPr>
            <p:blipFill rotWithShape="1">
              <a:blip r:embed="rId5" cstate="screen"/>
              <a:srcRect/>
              <a:stretch>
                <a:fillRect/>
              </a:stretch>
            </p:blipFill>
            <p:spPr>
              <a:xfrm>
                <a:off x="9148164" y="3959834"/>
                <a:ext cx="4572000" cy="2919251"/>
              </a:xfrm>
              <a:prstGeom prst="rect">
                <a:avLst/>
              </a:prstGeom>
            </p:spPr>
          </p:pic>
          <p:pic>
            <p:nvPicPr>
              <p:cNvPr id="26" name="图片 25"/>
              <p:cNvPicPr>
                <a:picLocks noChangeAspect="1"/>
              </p:cNvPicPr>
              <p:nvPr/>
            </p:nvPicPr>
            <p:blipFill rotWithShape="1">
              <a:blip r:embed="rId6" cstate="screen"/>
              <a:srcRect/>
              <a:stretch>
                <a:fillRect/>
              </a:stretch>
            </p:blipFill>
            <p:spPr>
              <a:xfrm flipH="1">
                <a:off x="8426091" y="3496914"/>
                <a:ext cx="1702637" cy="2378286"/>
              </a:xfrm>
              <a:prstGeom prst="rect">
                <a:avLst/>
              </a:prstGeom>
            </p:spPr>
          </p:pic>
        </p:grpSp>
        <p:pic>
          <p:nvPicPr>
            <p:cNvPr id="22" name="图片 21"/>
            <p:cNvPicPr>
              <a:picLocks noChangeAspect="1"/>
            </p:cNvPicPr>
            <p:nvPr/>
          </p:nvPicPr>
          <p:blipFill rotWithShape="1">
            <a:blip r:embed="rId7" cstate="screen"/>
            <a:srcRect/>
            <a:stretch>
              <a:fillRect/>
            </a:stretch>
          </p:blipFill>
          <p:spPr>
            <a:xfrm flipH="1">
              <a:off x="1701782" y="2758476"/>
              <a:ext cx="1936606" cy="2705100"/>
            </a:xfrm>
            <a:prstGeom prst="rect">
              <a:avLst/>
            </a:prstGeom>
          </p:spPr>
        </p:pic>
      </p:grpSp>
      <p:pic>
        <p:nvPicPr>
          <p:cNvPr id="18" name="图片 17"/>
          <p:cNvPicPr>
            <a:picLocks noChangeAspect="1"/>
          </p:cNvPicPr>
          <p:nvPr/>
        </p:nvPicPr>
        <p:blipFill rotWithShape="1">
          <a:blip r:embed="rId8" cstate="screen"/>
          <a:srcRect/>
          <a:stretch>
            <a:fillRect/>
          </a:stretch>
        </p:blipFill>
        <p:spPr>
          <a:xfrm>
            <a:off x="3542815" y="4516113"/>
            <a:ext cx="5455094" cy="3355762"/>
          </a:xfrm>
          <a:prstGeom prst="rect">
            <a:avLst/>
          </a:prstGeom>
        </p:spPr>
      </p:pic>
      <p:pic>
        <p:nvPicPr>
          <p:cNvPr id="9" name="图片 8"/>
          <p:cNvPicPr>
            <a:picLocks noChangeAspect="1"/>
          </p:cNvPicPr>
          <p:nvPr/>
        </p:nvPicPr>
        <p:blipFill rotWithShape="1">
          <a:blip r:embed="rId9" cstate="screen"/>
          <a:srcRect/>
          <a:stretch>
            <a:fillRect/>
          </a:stretch>
        </p:blipFill>
        <p:spPr>
          <a:xfrm flipH="1">
            <a:off x="-11343" y="-378141"/>
            <a:ext cx="4984287" cy="4033528"/>
          </a:xfrm>
          <a:prstGeom prst="rect">
            <a:avLst/>
          </a:prstGeom>
        </p:spPr>
      </p:pic>
      <p:sp>
        <p:nvSpPr>
          <p:cNvPr id="8" name="文本框 7"/>
          <p:cNvSpPr txBox="1"/>
          <p:nvPr/>
        </p:nvSpPr>
        <p:spPr>
          <a:xfrm>
            <a:off x="3264099" y="2316630"/>
            <a:ext cx="5835252" cy="1446550"/>
          </a:xfrm>
          <a:prstGeom prst="rect">
            <a:avLst/>
          </a:prstGeom>
          <a:noFill/>
        </p:spPr>
        <p:txBody>
          <a:bodyPr wrap="none" rtlCol="0">
            <a:spAutoFit/>
          </a:bodyPr>
          <a:lstStyle/>
          <a:p>
            <a:pPr algn="ctr"/>
            <a:r>
              <a:rPr lang="zh-CN" altLang="en-US" sz="8800" b="1" dirty="0">
                <a:effectLst>
                  <a:outerShdw blurRad="50800" dist="38100" dir="2700000" algn="tl" rotWithShape="0">
                    <a:srgbClr val="E9F8EF"/>
                  </a:outerShdw>
                </a:effectLst>
                <a:cs typeface="+mn-ea"/>
                <a:sym typeface="+mn-lt"/>
              </a:rPr>
              <a:t>形成与发展</a:t>
            </a:r>
            <a:endParaRPr lang="zh-CN" altLang="en-US" sz="8800" b="1" dirty="0">
              <a:effectLst>
                <a:outerShdw blurRad="50800" dist="38100" dir="2700000" algn="tl" rotWithShape="0">
                  <a:srgbClr val="E9F8EF"/>
                </a:outerShdw>
              </a:effectLst>
              <a:cs typeface="+mn-ea"/>
              <a:sym typeface="+mn-lt"/>
            </a:endParaRPr>
          </a:p>
        </p:txBody>
      </p:sp>
      <p:pic>
        <p:nvPicPr>
          <p:cNvPr id="28" name="图片 27"/>
          <p:cNvPicPr>
            <a:picLocks noChangeAspect="1"/>
          </p:cNvPicPr>
          <p:nvPr/>
        </p:nvPicPr>
        <p:blipFill rotWithShape="1">
          <a:blip r:embed="rId10" cstate="screen"/>
          <a:srcRect/>
          <a:stretch>
            <a:fillRect/>
          </a:stretch>
        </p:blipFill>
        <p:spPr>
          <a:xfrm>
            <a:off x="8141142" y="3829286"/>
            <a:ext cx="635690" cy="7587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884058" y="106458"/>
            <a:ext cx="2423885" cy="584775"/>
            <a:chOff x="4833257" y="147592"/>
            <a:chExt cx="2423885" cy="584775"/>
          </a:xfrm>
        </p:grpSpPr>
        <p:sp>
          <p:nvSpPr>
            <p:cNvPr id="4" name="文本框 3"/>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清风茶语</a:t>
              </a:r>
              <a:endParaRPr lang="zh-CN" altLang="en-US" sz="3200" dirty="0">
                <a:cs typeface="+mn-ea"/>
                <a:sym typeface="+mn-lt"/>
              </a:endParaRPr>
            </a:p>
          </p:txBody>
        </p:sp>
        <p:cxnSp>
          <p:nvCxnSpPr>
            <p:cNvPr id="5" name="直接连接符 4"/>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sp>
        <p:nvSpPr>
          <p:cNvPr id="9" name="Freeform 5"/>
          <p:cNvSpPr>
            <a:spLocks noEditPoints="1"/>
          </p:cNvSpPr>
          <p:nvPr/>
        </p:nvSpPr>
        <p:spPr bwMode="auto">
          <a:xfrm>
            <a:off x="843826" y="1888211"/>
            <a:ext cx="4185649" cy="4150896"/>
          </a:xfrm>
          <a:custGeom>
            <a:avLst/>
            <a:gdLst>
              <a:gd name="T0" fmla="*/ 984 w 1216"/>
              <a:gd name="T1" fmla="*/ 113 h 1249"/>
              <a:gd name="T2" fmla="*/ 1112 w 1216"/>
              <a:gd name="T3" fmla="*/ 259 h 1249"/>
              <a:gd name="T4" fmla="*/ 923 w 1216"/>
              <a:gd name="T5" fmla="*/ 612 h 1249"/>
              <a:gd name="T6" fmla="*/ 98 w 1216"/>
              <a:gd name="T7" fmla="*/ 754 h 1249"/>
              <a:gd name="T8" fmla="*/ 71 w 1216"/>
              <a:gd name="T9" fmla="*/ 785 h 1249"/>
              <a:gd name="T10" fmla="*/ 99 w 1216"/>
              <a:gd name="T11" fmla="*/ 865 h 1249"/>
              <a:gd name="T12" fmla="*/ 132 w 1216"/>
              <a:gd name="T13" fmla="*/ 906 h 1249"/>
              <a:gd name="T14" fmla="*/ 1048 w 1216"/>
              <a:gd name="T15" fmla="*/ 1009 h 1249"/>
              <a:gd name="T16" fmla="*/ 597 w 1216"/>
              <a:gd name="T17" fmla="*/ 1066 h 1249"/>
              <a:gd name="T18" fmla="*/ 630 w 1216"/>
              <a:gd name="T19" fmla="*/ 1124 h 1249"/>
              <a:gd name="T20" fmla="*/ 496 w 1216"/>
              <a:gd name="T21" fmla="*/ 1245 h 1249"/>
              <a:gd name="T22" fmla="*/ 1007 w 1216"/>
              <a:gd name="T23" fmla="*/ 227 h 1249"/>
              <a:gd name="T24" fmla="*/ 742 w 1216"/>
              <a:gd name="T25" fmla="*/ 47 h 1249"/>
              <a:gd name="T26" fmla="*/ 346 w 1216"/>
              <a:gd name="T27" fmla="*/ 133 h 1249"/>
              <a:gd name="T28" fmla="*/ 188 w 1216"/>
              <a:gd name="T29" fmla="*/ 252 h 1249"/>
              <a:gd name="T30" fmla="*/ 265 w 1216"/>
              <a:gd name="T31" fmla="*/ 123 h 1249"/>
              <a:gd name="T32" fmla="*/ 118 w 1216"/>
              <a:gd name="T33" fmla="*/ 258 h 1249"/>
              <a:gd name="T34" fmla="*/ 134 w 1216"/>
              <a:gd name="T35" fmla="*/ 484 h 1249"/>
              <a:gd name="T36" fmla="*/ 278 w 1216"/>
              <a:gd name="T37" fmla="*/ 987 h 1249"/>
              <a:gd name="T38" fmla="*/ 355 w 1216"/>
              <a:gd name="T39" fmla="*/ 1049 h 1249"/>
              <a:gd name="T40" fmla="*/ 662 w 1216"/>
              <a:gd name="T41" fmla="*/ 1017 h 1249"/>
              <a:gd name="T42" fmla="*/ 593 w 1216"/>
              <a:gd name="T43" fmla="*/ 922 h 1249"/>
              <a:gd name="T44" fmla="*/ 518 w 1216"/>
              <a:gd name="T45" fmla="*/ 708 h 1249"/>
              <a:gd name="T46" fmla="*/ 601 w 1216"/>
              <a:gd name="T47" fmla="*/ 844 h 1249"/>
              <a:gd name="T48" fmla="*/ 819 w 1216"/>
              <a:gd name="T49" fmla="*/ 744 h 1249"/>
              <a:gd name="T50" fmla="*/ 977 w 1216"/>
              <a:gd name="T51" fmla="*/ 533 h 1249"/>
              <a:gd name="T52" fmla="*/ 878 w 1216"/>
              <a:gd name="T53" fmla="*/ 830 h 1249"/>
              <a:gd name="T54" fmla="*/ 860 w 1216"/>
              <a:gd name="T55" fmla="*/ 905 h 1249"/>
              <a:gd name="T56" fmla="*/ 856 w 1216"/>
              <a:gd name="T57" fmla="*/ 992 h 1249"/>
              <a:gd name="T58" fmla="*/ 886 w 1216"/>
              <a:gd name="T59" fmla="*/ 1090 h 1249"/>
              <a:gd name="T60" fmla="*/ 1199 w 1216"/>
              <a:gd name="T61" fmla="*/ 650 h 1249"/>
              <a:gd name="T62" fmla="*/ 114 w 1216"/>
              <a:gd name="T63" fmla="*/ 287 h 1249"/>
              <a:gd name="T64" fmla="*/ 151 w 1216"/>
              <a:gd name="T65" fmla="*/ 219 h 1249"/>
              <a:gd name="T66" fmla="*/ 174 w 1216"/>
              <a:gd name="T67" fmla="*/ 256 h 1249"/>
              <a:gd name="T68" fmla="*/ 250 w 1216"/>
              <a:gd name="T69" fmla="*/ 954 h 1249"/>
              <a:gd name="T70" fmla="*/ 457 w 1216"/>
              <a:gd name="T71" fmla="*/ 1075 h 1249"/>
              <a:gd name="T72" fmla="*/ 720 w 1216"/>
              <a:gd name="T73" fmla="*/ 572 h 1249"/>
              <a:gd name="T74" fmla="*/ 658 w 1216"/>
              <a:gd name="T75" fmla="*/ 494 h 1249"/>
              <a:gd name="T76" fmla="*/ 611 w 1216"/>
              <a:gd name="T77" fmla="*/ 550 h 1249"/>
              <a:gd name="T78" fmla="*/ 584 w 1216"/>
              <a:gd name="T79" fmla="*/ 162 h 1249"/>
              <a:gd name="T80" fmla="*/ 490 w 1216"/>
              <a:gd name="T81" fmla="*/ 644 h 1249"/>
              <a:gd name="T82" fmla="*/ 529 w 1216"/>
              <a:gd name="T83" fmla="*/ 437 h 1249"/>
              <a:gd name="T84" fmla="*/ 567 w 1216"/>
              <a:gd name="T85" fmla="*/ 734 h 1249"/>
              <a:gd name="T86" fmla="*/ 731 w 1216"/>
              <a:gd name="T87" fmla="*/ 681 h 1249"/>
              <a:gd name="T88" fmla="*/ 784 w 1216"/>
              <a:gd name="T89" fmla="*/ 762 h 1249"/>
              <a:gd name="T90" fmla="*/ 823 w 1216"/>
              <a:gd name="T91" fmla="*/ 609 h 1249"/>
              <a:gd name="T92" fmla="*/ 880 w 1216"/>
              <a:gd name="T93" fmla="*/ 121 h 1249"/>
              <a:gd name="T94" fmla="*/ 919 w 1216"/>
              <a:gd name="T95" fmla="*/ 205 h 1249"/>
              <a:gd name="T96" fmla="*/ 809 w 1216"/>
              <a:gd name="T97" fmla="*/ 1015 h 1249"/>
              <a:gd name="T98" fmla="*/ 1041 w 1216"/>
              <a:gd name="T99" fmla="*/ 247 h 1249"/>
              <a:gd name="T100" fmla="*/ 1024 w 1216"/>
              <a:gd name="T101" fmla="*/ 152 h 1249"/>
              <a:gd name="T102" fmla="*/ 1051 w 1216"/>
              <a:gd name="T103" fmla="*/ 248 h 1249"/>
              <a:gd name="T104" fmla="*/ 16 w 1216"/>
              <a:gd name="T105" fmla="*/ 554 h 1249"/>
              <a:gd name="T106" fmla="*/ 878 w 1216"/>
              <a:gd name="T107" fmla="*/ 660 h 1249"/>
              <a:gd name="T108" fmla="*/ 60 w 1216"/>
              <a:gd name="T109" fmla="*/ 689 h 1249"/>
              <a:gd name="T110" fmla="*/ 798 w 1216"/>
              <a:gd name="T111" fmla="*/ 805 h 1249"/>
              <a:gd name="T112" fmla="*/ 97 w 1216"/>
              <a:gd name="T113" fmla="*/ 854 h 1249"/>
              <a:gd name="T114" fmla="*/ 747 w 1216"/>
              <a:gd name="T115" fmla="*/ 809 h 1249"/>
              <a:gd name="T116" fmla="*/ 789 w 1216"/>
              <a:gd name="T117" fmla="*/ 863 h 1249"/>
              <a:gd name="T118" fmla="*/ 885 w 1216"/>
              <a:gd name="T119" fmla="*/ 906 h 1249"/>
              <a:gd name="T120" fmla="*/ 670 w 1216"/>
              <a:gd name="T121" fmla="*/ 1041 h 1249"/>
              <a:gd name="T122" fmla="*/ 932 w 1216"/>
              <a:gd name="T123" fmla="*/ 685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16" h="1249">
                <a:moveTo>
                  <a:pt x="575" y="11"/>
                </a:moveTo>
                <a:cubicBezTo>
                  <a:pt x="573" y="12"/>
                  <a:pt x="569" y="12"/>
                  <a:pt x="568" y="14"/>
                </a:cubicBezTo>
                <a:cubicBezTo>
                  <a:pt x="571" y="14"/>
                  <a:pt x="574" y="13"/>
                  <a:pt x="575" y="11"/>
                </a:cubicBezTo>
                <a:close/>
                <a:moveTo>
                  <a:pt x="487" y="32"/>
                </a:moveTo>
                <a:cubicBezTo>
                  <a:pt x="488" y="37"/>
                  <a:pt x="482" y="33"/>
                  <a:pt x="482" y="36"/>
                </a:cubicBezTo>
                <a:cubicBezTo>
                  <a:pt x="488" y="36"/>
                  <a:pt x="498" y="36"/>
                  <a:pt x="505" y="33"/>
                </a:cubicBezTo>
                <a:cubicBezTo>
                  <a:pt x="499" y="30"/>
                  <a:pt x="496" y="33"/>
                  <a:pt x="487" y="32"/>
                </a:cubicBezTo>
                <a:close/>
                <a:moveTo>
                  <a:pt x="440" y="34"/>
                </a:moveTo>
                <a:cubicBezTo>
                  <a:pt x="442" y="34"/>
                  <a:pt x="444" y="33"/>
                  <a:pt x="445" y="32"/>
                </a:cubicBezTo>
                <a:cubicBezTo>
                  <a:pt x="443" y="31"/>
                  <a:pt x="441" y="32"/>
                  <a:pt x="440" y="34"/>
                </a:cubicBezTo>
                <a:close/>
                <a:moveTo>
                  <a:pt x="452" y="43"/>
                </a:moveTo>
                <a:cubicBezTo>
                  <a:pt x="464" y="43"/>
                  <a:pt x="469" y="39"/>
                  <a:pt x="478" y="36"/>
                </a:cubicBezTo>
                <a:cubicBezTo>
                  <a:pt x="469" y="39"/>
                  <a:pt x="457" y="37"/>
                  <a:pt x="452" y="43"/>
                </a:cubicBezTo>
                <a:close/>
                <a:moveTo>
                  <a:pt x="361" y="42"/>
                </a:moveTo>
                <a:cubicBezTo>
                  <a:pt x="362" y="43"/>
                  <a:pt x="365" y="42"/>
                  <a:pt x="366" y="39"/>
                </a:cubicBezTo>
                <a:cubicBezTo>
                  <a:pt x="364" y="40"/>
                  <a:pt x="361" y="40"/>
                  <a:pt x="361" y="42"/>
                </a:cubicBezTo>
                <a:close/>
                <a:moveTo>
                  <a:pt x="440" y="47"/>
                </a:moveTo>
                <a:cubicBezTo>
                  <a:pt x="443" y="48"/>
                  <a:pt x="446" y="47"/>
                  <a:pt x="447" y="44"/>
                </a:cubicBezTo>
                <a:cubicBezTo>
                  <a:pt x="443" y="44"/>
                  <a:pt x="442" y="44"/>
                  <a:pt x="440" y="47"/>
                </a:cubicBezTo>
                <a:close/>
                <a:moveTo>
                  <a:pt x="430" y="52"/>
                </a:moveTo>
                <a:cubicBezTo>
                  <a:pt x="427" y="52"/>
                  <a:pt x="421" y="50"/>
                  <a:pt x="426" y="47"/>
                </a:cubicBezTo>
                <a:cubicBezTo>
                  <a:pt x="425" y="47"/>
                  <a:pt x="424" y="47"/>
                  <a:pt x="423" y="46"/>
                </a:cubicBezTo>
                <a:cubicBezTo>
                  <a:pt x="424" y="51"/>
                  <a:pt x="420" y="49"/>
                  <a:pt x="422" y="54"/>
                </a:cubicBezTo>
                <a:cubicBezTo>
                  <a:pt x="421" y="55"/>
                  <a:pt x="416" y="52"/>
                  <a:pt x="417" y="56"/>
                </a:cubicBezTo>
                <a:cubicBezTo>
                  <a:pt x="422" y="56"/>
                  <a:pt x="427" y="54"/>
                  <a:pt x="430" y="52"/>
                </a:cubicBezTo>
                <a:close/>
                <a:moveTo>
                  <a:pt x="344" y="51"/>
                </a:moveTo>
                <a:cubicBezTo>
                  <a:pt x="347" y="51"/>
                  <a:pt x="350" y="50"/>
                  <a:pt x="351" y="47"/>
                </a:cubicBezTo>
                <a:cubicBezTo>
                  <a:pt x="347" y="47"/>
                  <a:pt x="345" y="49"/>
                  <a:pt x="344" y="51"/>
                </a:cubicBezTo>
                <a:close/>
                <a:moveTo>
                  <a:pt x="349" y="57"/>
                </a:moveTo>
                <a:cubicBezTo>
                  <a:pt x="353" y="58"/>
                  <a:pt x="353" y="56"/>
                  <a:pt x="356" y="56"/>
                </a:cubicBezTo>
                <a:cubicBezTo>
                  <a:pt x="356" y="54"/>
                  <a:pt x="357" y="51"/>
                  <a:pt x="354" y="52"/>
                </a:cubicBezTo>
                <a:cubicBezTo>
                  <a:pt x="353" y="55"/>
                  <a:pt x="349" y="54"/>
                  <a:pt x="349" y="57"/>
                </a:cubicBezTo>
                <a:close/>
                <a:moveTo>
                  <a:pt x="327" y="62"/>
                </a:moveTo>
                <a:cubicBezTo>
                  <a:pt x="332" y="61"/>
                  <a:pt x="338" y="57"/>
                  <a:pt x="337" y="53"/>
                </a:cubicBezTo>
                <a:cubicBezTo>
                  <a:pt x="335" y="57"/>
                  <a:pt x="328" y="56"/>
                  <a:pt x="327" y="62"/>
                </a:cubicBezTo>
                <a:close/>
                <a:moveTo>
                  <a:pt x="340" y="65"/>
                </a:moveTo>
                <a:cubicBezTo>
                  <a:pt x="342" y="63"/>
                  <a:pt x="344" y="61"/>
                  <a:pt x="347" y="60"/>
                </a:cubicBezTo>
                <a:cubicBezTo>
                  <a:pt x="343" y="59"/>
                  <a:pt x="338" y="62"/>
                  <a:pt x="340" y="65"/>
                </a:cubicBezTo>
                <a:close/>
                <a:moveTo>
                  <a:pt x="322" y="65"/>
                </a:moveTo>
                <a:cubicBezTo>
                  <a:pt x="323" y="64"/>
                  <a:pt x="325" y="64"/>
                  <a:pt x="326" y="62"/>
                </a:cubicBezTo>
                <a:cubicBezTo>
                  <a:pt x="323" y="61"/>
                  <a:pt x="320" y="64"/>
                  <a:pt x="322" y="65"/>
                </a:cubicBezTo>
                <a:close/>
                <a:moveTo>
                  <a:pt x="869" y="87"/>
                </a:moveTo>
                <a:cubicBezTo>
                  <a:pt x="869" y="89"/>
                  <a:pt x="868" y="89"/>
                  <a:pt x="867" y="91"/>
                </a:cubicBezTo>
                <a:cubicBezTo>
                  <a:pt x="871" y="92"/>
                  <a:pt x="873" y="94"/>
                  <a:pt x="876" y="96"/>
                </a:cubicBezTo>
                <a:cubicBezTo>
                  <a:pt x="874" y="92"/>
                  <a:pt x="874" y="88"/>
                  <a:pt x="869" y="87"/>
                </a:cubicBezTo>
                <a:close/>
                <a:moveTo>
                  <a:pt x="375" y="103"/>
                </a:moveTo>
                <a:cubicBezTo>
                  <a:pt x="374" y="103"/>
                  <a:pt x="373" y="101"/>
                  <a:pt x="372" y="100"/>
                </a:cubicBezTo>
                <a:cubicBezTo>
                  <a:pt x="371" y="99"/>
                  <a:pt x="370" y="101"/>
                  <a:pt x="369" y="100"/>
                </a:cubicBezTo>
                <a:cubicBezTo>
                  <a:pt x="368" y="104"/>
                  <a:pt x="375" y="106"/>
                  <a:pt x="375" y="103"/>
                </a:cubicBezTo>
                <a:close/>
                <a:moveTo>
                  <a:pt x="373" y="106"/>
                </a:moveTo>
                <a:cubicBezTo>
                  <a:pt x="373" y="107"/>
                  <a:pt x="370" y="109"/>
                  <a:pt x="372" y="110"/>
                </a:cubicBezTo>
                <a:cubicBezTo>
                  <a:pt x="372" y="108"/>
                  <a:pt x="375" y="109"/>
                  <a:pt x="374" y="107"/>
                </a:cubicBezTo>
                <a:cubicBezTo>
                  <a:pt x="373" y="107"/>
                  <a:pt x="374" y="106"/>
                  <a:pt x="373" y="106"/>
                </a:cubicBezTo>
                <a:close/>
                <a:moveTo>
                  <a:pt x="984" y="113"/>
                </a:moveTo>
                <a:cubicBezTo>
                  <a:pt x="983" y="110"/>
                  <a:pt x="979" y="110"/>
                  <a:pt x="977" y="107"/>
                </a:cubicBezTo>
                <a:cubicBezTo>
                  <a:pt x="975" y="111"/>
                  <a:pt x="981" y="111"/>
                  <a:pt x="984" y="113"/>
                </a:cubicBezTo>
                <a:close/>
                <a:moveTo>
                  <a:pt x="902" y="124"/>
                </a:moveTo>
                <a:cubicBezTo>
                  <a:pt x="908" y="121"/>
                  <a:pt x="911" y="128"/>
                  <a:pt x="913" y="133"/>
                </a:cubicBezTo>
                <a:cubicBezTo>
                  <a:pt x="925" y="129"/>
                  <a:pt x="926" y="148"/>
                  <a:pt x="933" y="139"/>
                </a:cubicBezTo>
                <a:cubicBezTo>
                  <a:pt x="930" y="131"/>
                  <a:pt x="918" y="131"/>
                  <a:pt x="914" y="124"/>
                </a:cubicBezTo>
                <a:cubicBezTo>
                  <a:pt x="907" y="126"/>
                  <a:pt x="901" y="115"/>
                  <a:pt x="897" y="119"/>
                </a:cubicBezTo>
                <a:cubicBezTo>
                  <a:pt x="898" y="121"/>
                  <a:pt x="902" y="121"/>
                  <a:pt x="902" y="124"/>
                </a:cubicBezTo>
                <a:close/>
                <a:moveTo>
                  <a:pt x="334" y="125"/>
                </a:moveTo>
                <a:cubicBezTo>
                  <a:pt x="334" y="123"/>
                  <a:pt x="338" y="124"/>
                  <a:pt x="337" y="121"/>
                </a:cubicBezTo>
                <a:cubicBezTo>
                  <a:pt x="335" y="121"/>
                  <a:pt x="333" y="121"/>
                  <a:pt x="334" y="118"/>
                </a:cubicBezTo>
                <a:cubicBezTo>
                  <a:pt x="329" y="117"/>
                  <a:pt x="328" y="122"/>
                  <a:pt x="326" y="124"/>
                </a:cubicBezTo>
                <a:cubicBezTo>
                  <a:pt x="329" y="126"/>
                  <a:pt x="331" y="119"/>
                  <a:pt x="334" y="125"/>
                </a:cubicBezTo>
                <a:close/>
                <a:moveTo>
                  <a:pt x="893" y="134"/>
                </a:moveTo>
                <a:cubicBezTo>
                  <a:pt x="892" y="130"/>
                  <a:pt x="888" y="127"/>
                  <a:pt x="885" y="128"/>
                </a:cubicBezTo>
                <a:cubicBezTo>
                  <a:pt x="886" y="132"/>
                  <a:pt x="890" y="132"/>
                  <a:pt x="893" y="134"/>
                </a:cubicBezTo>
                <a:close/>
                <a:moveTo>
                  <a:pt x="323" y="128"/>
                </a:moveTo>
                <a:cubicBezTo>
                  <a:pt x="320" y="128"/>
                  <a:pt x="319" y="129"/>
                  <a:pt x="318" y="131"/>
                </a:cubicBezTo>
                <a:cubicBezTo>
                  <a:pt x="321" y="131"/>
                  <a:pt x="323" y="131"/>
                  <a:pt x="323" y="128"/>
                </a:cubicBezTo>
                <a:close/>
                <a:moveTo>
                  <a:pt x="364" y="128"/>
                </a:moveTo>
                <a:cubicBezTo>
                  <a:pt x="362" y="129"/>
                  <a:pt x="359" y="130"/>
                  <a:pt x="357" y="131"/>
                </a:cubicBezTo>
                <a:cubicBezTo>
                  <a:pt x="361" y="131"/>
                  <a:pt x="363" y="131"/>
                  <a:pt x="364" y="128"/>
                </a:cubicBezTo>
                <a:close/>
                <a:moveTo>
                  <a:pt x="328" y="138"/>
                </a:moveTo>
                <a:cubicBezTo>
                  <a:pt x="325" y="138"/>
                  <a:pt x="324" y="139"/>
                  <a:pt x="322" y="141"/>
                </a:cubicBezTo>
                <a:cubicBezTo>
                  <a:pt x="326" y="141"/>
                  <a:pt x="327" y="139"/>
                  <a:pt x="328" y="138"/>
                </a:cubicBezTo>
                <a:close/>
                <a:moveTo>
                  <a:pt x="988" y="190"/>
                </a:moveTo>
                <a:cubicBezTo>
                  <a:pt x="981" y="186"/>
                  <a:pt x="984" y="183"/>
                  <a:pt x="976" y="180"/>
                </a:cubicBezTo>
                <a:cubicBezTo>
                  <a:pt x="976" y="183"/>
                  <a:pt x="978" y="182"/>
                  <a:pt x="976" y="184"/>
                </a:cubicBezTo>
                <a:cubicBezTo>
                  <a:pt x="983" y="183"/>
                  <a:pt x="982" y="193"/>
                  <a:pt x="988" y="190"/>
                </a:cubicBezTo>
                <a:close/>
                <a:moveTo>
                  <a:pt x="1004" y="185"/>
                </a:moveTo>
                <a:cubicBezTo>
                  <a:pt x="1003" y="184"/>
                  <a:pt x="1002" y="182"/>
                  <a:pt x="1002" y="180"/>
                </a:cubicBezTo>
                <a:cubicBezTo>
                  <a:pt x="1000" y="181"/>
                  <a:pt x="996" y="179"/>
                  <a:pt x="995" y="181"/>
                </a:cubicBezTo>
                <a:cubicBezTo>
                  <a:pt x="998" y="182"/>
                  <a:pt x="1000" y="188"/>
                  <a:pt x="1004" y="185"/>
                </a:cubicBezTo>
                <a:close/>
                <a:moveTo>
                  <a:pt x="998" y="192"/>
                </a:moveTo>
                <a:cubicBezTo>
                  <a:pt x="998" y="191"/>
                  <a:pt x="999" y="191"/>
                  <a:pt x="999" y="191"/>
                </a:cubicBezTo>
                <a:cubicBezTo>
                  <a:pt x="999" y="185"/>
                  <a:pt x="995" y="185"/>
                  <a:pt x="992" y="187"/>
                </a:cubicBezTo>
                <a:cubicBezTo>
                  <a:pt x="993" y="187"/>
                  <a:pt x="993" y="189"/>
                  <a:pt x="992" y="190"/>
                </a:cubicBezTo>
                <a:cubicBezTo>
                  <a:pt x="995" y="190"/>
                  <a:pt x="995" y="193"/>
                  <a:pt x="998" y="192"/>
                </a:cubicBezTo>
                <a:close/>
                <a:moveTo>
                  <a:pt x="1003" y="194"/>
                </a:moveTo>
                <a:cubicBezTo>
                  <a:pt x="1002" y="194"/>
                  <a:pt x="1001" y="194"/>
                  <a:pt x="1000" y="193"/>
                </a:cubicBezTo>
                <a:cubicBezTo>
                  <a:pt x="1001" y="196"/>
                  <a:pt x="1004" y="197"/>
                  <a:pt x="1006" y="199"/>
                </a:cubicBezTo>
                <a:cubicBezTo>
                  <a:pt x="1007" y="197"/>
                  <a:pt x="1006" y="193"/>
                  <a:pt x="1003" y="192"/>
                </a:cubicBezTo>
                <a:lnTo>
                  <a:pt x="1003" y="194"/>
                </a:lnTo>
                <a:close/>
                <a:moveTo>
                  <a:pt x="1091" y="232"/>
                </a:moveTo>
                <a:cubicBezTo>
                  <a:pt x="1092" y="230"/>
                  <a:pt x="1098" y="234"/>
                  <a:pt x="1099" y="232"/>
                </a:cubicBezTo>
                <a:cubicBezTo>
                  <a:pt x="1095" y="230"/>
                  <a:pt x="1095" y="224"/>
                  <a:pt x="1092" y="222"/>
                </a:cubicBezTo>
                <a:cubicBezTo>
                  <a:pt x="1092" y="225"/>
                  <a:pt x="1090" y="227"/>
                  <a:pt x="1089" y="228"/>
                </a:cubicBezTo>
                <a:cubicBezTo>
                  <a:pt x="1090" y="229"/>
                  <a:pt x="1090" y="232"/>
                  <a:pt x="1091" y="232"/>
                </a:cubicBezTo>
                <a:close/>
                <a:moveTo>
                  <a:pt x="1050" y="236"/>
                </a:moveTo>
                <a:cubicBezTo>
                  <a:pt x="1049" y="237"/>
                  <a:pt x="1049" y="238"/>
                  <a:pt x="1049" y="240"/>
                </a:cubicBezTo>
                <a:cubicBezTo>
                  <a:pt x="1053" y="239"/>
                  <a:pt x="1053" y="242"/>
                  <a:pt x="1056" y="242"/>
                </a:cubicBezTo>
                <a:cubicBezTo>
                  <a:pt x="1056" y="239"/>
                  <a:pt x="1052" y="238"/>
                  <a:pt x="1050" y="236"/>
                </a:cubicBezTo>
                <a:close/>
                <a:moveTo>
                  <a:pt x="1116" y="265"/>
                </a:moveTo>
                <a:cubicBezTo>
                  <a:pt x="1116" y="262"/>
                  <a:pt x="1114" y="261"/>
                  <a:pt x="1112" y="259"/>
                </a:cubicBezTo>
                <a:cubicBezTo>
                  <a:pt x="1110" y="263"/>
                  <a:pt x="1113" y="264"/>
                  <a:pt x="1116" y="265"/>
                </a:cubicBezTo>
                <a:close/>
                <a:moveTo>
                  <a:pt x="1135" y="273"/>
                </a:moveTo>
                <a:cubicBezTo>
                  <a:pt x="1135" y="269"/>
                  <a:pt x="1133" y="268"/>
                  <a:pt x="1130" y="267"/>
                </a:cubicBezTo>
                <a:cubicBezTo>
                  <a:pt x="1130" y="271"/>
                  <a:pt x="1132" y="273"/>
                  <a:pt x="1135" y="273"/>
                </a:cubicBezTo>
                <a:close/>
                <a:moveTo>
                  <a:pt x="1140" y="286"/>
                </a:moveTo>
                <a:cubicBezTo>
                  <a:pt x="1140" y="285"/>
                  <a:pt x="1139" y="284"/>
                  <a:pt x="1139" y="283"/>
                </a:cubicBezTo>
                <a:cubicBezTo>
                  <a:pt x="1137" y="283"/>
                  <a:pt x="1138" y="284"/>
                  <a:pt x="1136" y="283"/>
                </a:cubicBezTo>
                <a:cubicBezTo>
                  <a:pt x="1136" y="285"/>
                  <a:pt x="1138" y="286"/>
                  <a:pt x="1140" y="286"/>
                </a:cubicBezTo>
                <a:close/>
                <a:moveTo>
                  <a:pt x="1153" y="305"/>
                </a:moveTo>
                <a:cubicBezTo>
                  <a:pt x="1153" y="301"/>
                  <a:pt x="1151" y="301"/>
                  <a:pt x="1150" y="299"/>
                </a:cubicBezTo>
                <a:cubicBezTo>
                  <a:pt x="1148" y="302"/>
                  <a:pt x="1151" y="303"/>
                  <a:pt x="1153" y="305"/>
                </a:cubicBezTo>
                <a:close/>
                <a:moveTo>
                  <a:pt x="95" y="499"/>
                </a:moveTo>
                <a:cubicBezTo>
                  <a:pt x="96" y="499"/>
                  <a:pt x="97" y="499"/>
                  <a:pt x="98" y="498"/>
                </a:cubicBezTo>
                <a:cubicBezTo>
                  <a:pt x="98" y="497"/>
                  <a:pt x="98" y="495"/>
                  <a:pt x="95" y="495"/>
                </a:cubicBezTo>
                <a:cubicBezTo>
                  <a:pt x="96" y="497"/>
                  <a:pt x="94" y="497"/>
                  <a:pt x="95" y="499"/>
                </a:cubicBezTo>
                <a:close/>
                <a:moveTo>
                  <a:pt x="92" y="504"/>
                </a:moveTo>
                <a:cubicBezTo>
                  <a:pt x="91" y="507"/>
                  <a:pt x="91" y="511"/>
                  <a:pt x="94" y="512"/>
                </a:cubicBezTo>
                <a:cubicBezTo>
                  <a:pt x="95" y="510"/>
                  <a:pt x="94" y="506"/>
                  <a:pt x="92" y="504"/>
                </a:cubicBezTo>
                <a:close/>
                <a:moveTo>
                  <a:pt x="130" y="521"/>
                </a:moveTo>
                <a:cubicBezTo>
                  <a:pt x="130" y="520"/>
                  <a:pt x="131" y="520"/>
                  <a:pt x="132" y="521"/>
                </a:cubicBezTo>
                <a:cubicBezTo>
                  <a:pt x="132" y="519"/>
                  <a:pt x="132" y="517"/>
                  <a:pt x="130" y="517"/>
                </a:cubicBezTo>
                <a:cubicBezTo>
                  <a:pt x="130" y="518"/>
                  <a:pt x="127" y="520"/>
                  <a:pt x="130" y="521"/>
                </a:cubicBezTo>
                <a:close/>
                <a:moveTo>
                  <a:pt x="61" y="536"/>
                </a:moveTo>
                <a:cubicBezTo>
                  <a:pt x="63" y="534"/>
                  <a:pt x="62" y="530"/>
                  <a:pt x="60" y="528"/>
                </a:cubicBezTo>
                <a:cubicBezTo>
                  <a:pt x="61" y="530"/>
                  <a:pt x="59" y="535"/>
                  <a:pt x="61" y="536"/>
                </a:cubicBezTo>
                <a:close/>
                <a:moveTo>
                  <a:pt x="84" y="583"/>
                </a:moveTo>
                <a:cubicBezTo>
                  <a:pt x="86" y="583"/>
                  <a:pt x="87" y="582"/>
                  <a:pt x="88" y="583"/>
                </a:cubicBezTo>
                <a:cubicBezTo>
                  <a:pt x="93" y="568"/>
                  <a:pt x="93" y="553"/>
                  <a:pt x="98" y="536"/>
                </a:cubicBezTo>
                <a:cubicBezTo>
                  <a:pt x="97" y="535"/>
                  <a:pt x="98" y="533"/>
                  <a:pt x="96" y="532"/>
                </a:cubicBezTo>
                <a:cubicBezTo>
                  <a:pt x="94" y="546"/>
                  <a:pt x="83" y="557"/>
                  <a:pt x="87" y="569"/>
                </a:cubicBezTo>
                <a:cubicBezTo>
                  <a:pt x="84" y="572"/>
                  <a:pt x="83" y="579"/>
                  <a:pt x="84" y="583"/>
                </a:cubicBezTo>
                <a:close/>
                <a:moveTo>
                  <a:pt x="117" y="552"/>
                </a:moveTo>
                <a:cubicBezTo>
                  <a:pt x="117" y="555"/>
                  <a:pt x="116" y="556"/>
                  <a:pt x="117" y="560"/>
                </a:cubicBezTo>
                <a:cubicBezTo>
                  <a:pt x="119" y="560"/>
                  <a:pt x="118" y="552"/>
                  <a:pt x="117" y="552"/>
                </a:cubicBezTo>
                <a:close/>
                <a:moveTo>
                  <a:pt x="963" y="552"/>
                </a:moveTo>
                <a:cubicBezTo>
                  <a:pt x="963" y="558"/>
                  <a:pt x="964" y="562"/>
                  <a:pt x="963" y="566"/>
                </a:cubicBezTo>
                <a:cubicBezTo>
                  <a:pt x="968" y="565"/>
                  <a:pt x="967" y="553"/>
                  <a:pt x="963" y="552"/>
                </a:cubicBezTo>
                <a:close/>
                <a:moveTo>
                  <a:pt x="117" y="573"/>
                </a:moveTo>
                <a:cubicBezTo>
                  <a:pt x="116" y="576"/>
                  <a:pt x="117" y="577"/>
                  <a:pt x="119" y="578"/>
                </a:cubicBezTo>
                <a:cubicBezTo>
                  <a:pt x="119" y="576"/>
                  <a:pt x="120" y="574"/>
                  <a:pt x="121" y="573"/>
                </a:cubicBezTo>
                <a:cubicBezTo>
                  <a:pt x="118" y="572"/>
                  <a:pt x="118" y="574"/>
                  <a:pt x="117" y="573"/>
                </a:cubicBezTo>
                <a:close/>
                <a:moveTo>
                  <a:pt x="926" y="599"/>
                </a:moveTo>
                <a:cubicBezTo>
                  <a:pt x="925" y="599"/>
                  <a:pt x="925" y="597"/>
                  <a:pt x="925" y="596"/>
                </a:cubicBezTo>
                <a:cubicBezTo>
                  <a:pt x="924" y="596"/>
                  <a:pt x="923" y="595"/>
                  <a:pt x="923" y="596"/>
                </a:cubicBezTo>
                <a:cubicBezTo>
                  <a:pt x="924" y="597"/>
                  <a:pt x="923" y="598"/>
                  <a:pt x="923" y="599"/>
                </a:cubicBezTo>
                <a:cubicBezTo>
                  <a:pt x="924" y="598"/>
                  <a:pt x="926" y="602"/>
                  <a:pt x="926" y="599"/>
                </a:cubicBezTo>
                <a:close/>
                <a:moveTo>
                  <a:pt x="107" y="596"/>
                </a:moveTo>
                <a:cubicBezTo>
                  <a:pt x="103" y="603"/>
                  <a:pt x="106" y="621"/>
                  <a:pt x="112" y="617"/>
                </a:cubicBezTo>
                <a:cubicBezTo>
                  <a:pt x="110" y="610"/>
                  <a:pt x="111" y="598"/>
                  <a:pt x="107" y="596"/>
                </a:cubicBezTo>
                <a:close/>
                <a:moveTo>
                  <a:pt x="42" y="612"/>
                </a:moveTo>
                <a:cubicBezTo>
                  <a:pt x="40" y="619"/>
                  <a:pt x="37" y="634"/>
                  <a:pt x="42" y="640"/>
                </a:cubicBezTo>
                <a:cubicBezTo>
                  <a:pt x="43" y="630"/>
                  <a:pt x="43" y="618"/>
                  <a:pt x="42" y="612"/>
                </a:cubicBezTo>
                <a:close/>
                <a:moveTo>
                  <a:pt x="923" y="619"/>
                </a:moveTo>
                <a:cubicBezTo>
                  <a:pt x="922" y="617"/>
                  <a:pt x="925" y="614"/>
                  <a:pt x="923" y="612"/>
                </a:cubicBezTo>
                <a:cubicBezTo>
                  <a:pt x="923" y="615"/>
                  <a:pt x="920" y="618"/>
                  <a:pt x="923" y="619"/>
                </a:cubicBezTo>
                <a:close/>
                <a:moveTo>
                  <a:pt x="927" y="613"/>
                </a:moveTo>
                <a:cubicBezTo>
                  <a:pt x="927" y="616"/>
                  <a:pt x="925" y="618"/>
                  <a:pt x="924" y="621"/>
                </a:cubicBezTo>
                <a:cubicBezTo>
                  <a:pt x="927" y="621"/>
                  <a:pt x="930" y="614"/>
                  <a:pt x="927" y="613"/>
                </a:cubicBezTo>
                <a:close/>
                <a:moveTo>
                  <a:pt x="25" y="624"/>
                </a:moveTo>
                <a:cubicBezTo>
                  <a:pt x="25" y="619"/>
                  <a:pt x="26" y="618"/>
                  <a:pt x="22" y="617"/>
                </a:cubicBezTo>
                <a:cubicBezTo>
                  <a:pt x="21" y="618"/>
                  <a:pt x="20" y="619"/>
                  <a:pt x="17" y="618"/>
                </a:cubicBezTo>
                <a:cubicBezTo>
                  <a:pt x="17" y="623"/>
                  <a:pt x="19" y="624"/>
                  <a:pt x="21" y="626"/>
                </a:cubicBezTo>
                <a:cubicBezTo>
                  <a:pt x="21" y="624"/>
                  <a:pt x="24" y="625"/>
                  <a:pt x="25" y="624"/>
                </a:cubicBezTo>
                <a:close/>
                <a:moveTo>
                  <a:pt x="923" y="625"/>
                </a:moveTo>
                <a:cubicBezTo>
                  <a:pt x="922" y="632"/>
                  <a:pt x="921" y="635"/>
                  <a:pt x="920" y="643"/>
                </a:cubicBezTo>
                <a:cubicBezTo>
                  <a:pt x="923" y="638"/>
                  <a:pt x="927" y="629"/>
                  <a:pt x="923" y="625"/>
                </a:cubicBezTo>
                <a:close/>
                <a:moveTo>
                  <a:pt x="875" y="626"/>
                </a:moveTo>
                <a:cubicBezTo>
                  <a:pt x="875" y="632"/>
                  <a:pt x="872" y="634"/>
                  <a:pt x="872" y="639"/>
                </a:cubicBezTo>
                <a:cubicBezTo>
                  <a:pt x="877" y="639"/>
                  <a:pt x="878" y="628"/>
                  <a:pt x="875" y="626"/>
                </a:cubicBezTo>
                <a:close/>
                <a:moveTo>
                  <a:pt x="52" y="629"/>
                </a:moveTo>
                <a:cubicBezTo>
                  <a:pt x="50" y="630"/>
                  <a:pt x="51" y="636"/>
                  <a:pt x="53" y="636"/>
                </a:cubicBezTo>
                <a:cubicBezTo>
                  <a:pt x="53" y="633"/>
                  <a:pt x="53" y="631"/>
                  <a:pt x="52" y="629"/>
                </a:cubicBezTo>
                <a:close/>
                <a:moveTo>
                  <a:pt x="121" y="632"/>
                </a:moveTo>
                <a:cubicBezTo>
                  <a:pt x="119" y="634"/>
                  <a:pt x="119" y="640"/>
                  <a:pt x="122" y="639"/>
                </a:cubicBezTo>
                <a:cubicBezTo>
                  <a:pt x="122" y="637"/>
                  <a:pt x="123" y="633"/>
                  <a:pt x="121" y="632"/>
                </a:cubicBezTo>
                <a:close/>
                <a:moveTo>
                  <a:pt x="21" y="643"/>
                </a:moveTo>
                <a:cubicBezTo>
                  <a:pt x="20" y="641"/>
                  <a:pt x="21" y="638"/>
                  <a:pt x="18" y="638"/>
                </a:cubicBezTo>
                <a:cubicBezTo>
                  <a:pt x="18" y="640"/>
                  <a:pt x="18" y="643"/>
                  <a:pt x="21" y="643"/>
                </a:cubicBezTo>
                <a:close/>
                <a:moveTo>
                  <a:pt x="65" y="653"/>
                </a:moveTo>
                <a:cubicBezTo>
                  <a:pt x="65" y="652"/>
                  <a:pt x="66" y="646"/>
                  <a:pt x="65" y="646"/>
                </a:cubicBezTo>
                <a:cubicBezTo>
                  <a:pt x="64" y="646"/>
                  <a:pt x="63" y="652"/>
                  <a:pt x="65" y="653"/>
                </a:cubicBezTo>
                <a:close/>
                <a:moveTo>
                  <a:pt x="954" y="647"/>
                </a:moveTo>
                <a:cubicBezTo>
                  <a:pt x="954" y="650"/>
                  <a:pt x="951" y="653"/>
                  <a:pt x="953" y="654"/>
                </a:cubicBezTo>
                <a:cubicBezTo>
                  <a:pt x="953" y="653"/>
                  <a:pt x="956" y="649"/>
                  <a:pt x="954" y="647"/>
                </a:cubicBezTo>
                <a:close/>
                <a:moveTo>
                  <a:pt x="19" y="651"/>
                </a:moveTo>
                <a:cubicBezTo>
                  <a:pt x="19" y="657"/>
                  <a:pt x="18" y="660"/>
                  <a:pt x="21" y="664"/>
                </a:cubicBezTo>
                <a:cubicBezTo>
                  <a:pt x="19" y="659"/>
                  <a:pt x="22" y="654"/>
                  <a:pt x="19" y="651"/>
                </a:cubicBezTo>
                <a:close/>
                <a:moveTo>
                  <a:pt x="121" y="669"/>
                </a:moveTo>
                <a:cubicBezTo>
                  <a:pt x="122" y="672"/>
                  <a:pt x="118" y="677"/>
                  <a:pt x="122" y="677"/>
                </a:cubicBezTo>
                <a:cubicBezTo>
                  <a:pt x="120" y="675"/>
                  <a:pt x="126" y="670"/>
                  <a:pt x="121" y="669"/>
                </a:cubicBezTo>
                <a:close/>
                <a:moveTo>
                  <a:pt x="920" y="687"/>
                </a:moveTo>
                <a:cubicBezTo>
                  <a:pt x="924" y="686"/>
                  <a:pt x="927" y="676"/>
                  <a:pt x="924" y="674"/>
                </a:cubicBezTo>
                <a:cubicBezTo>
                  <a:pt x="922" y="677"/>
                  <a:pt x="919" y="683"/>
                  <a:pt x="920" y="687"/>
                </a:cubicBezTo>
                <a:close/>
                <a:moveTo>
                  <a:pt x="14" y="684"/>
                </a:moveTo>
                <a:cubicBezTo>
                  <a:pt x="10" y="684"/>
                  <a:pt x="13" y="676"/>
                  <a:pt x="9" y="676"/>
                </a:cubicBezTo>
                <a:cubicBezTo>
                  <a:pt x="9" y="679"/>
                  <a:pt x="11" y="680"/>
                  <a:pt x="10" y="683"/>
                </a:cubicBezTo>
                <a:cubicBezTo>
                  <a:pt x="11" y="683"/>
                  <a:pt x="13" y="686"/>
                  <a:pt x="14" y="684"/>
                </a:cubicBezTo>
                <a:close/>
                <a:moveTo>
                  <a:pt x="74" y="699"/>
                </a:moveTo>
                <a:cubicBezTo>
                  <a:pt x="80" y="695"/>
                  <a:pt x="74" y="682"/>
                  <a:pt x="74" y="679"/>
                </a:cubicBezTo>
                <a:cubicBezTo>
                  <a:pt x="73" y="683"/>
                  <a:pt x="72" y="687"/>
                  <a:pt x="72" y="692"/>
                </a:cubicBezTo>
                <a:cubicBezTo>
                  <a:pt x="76" y="691"/>
                  <a:pt x="74" y="696"/>
                  <a:pt x="74" y="699"/>
                </a:cubicBezTo>
                <a:close/>
                <a:moveTo>
                  <a:pt x="889" y="688"/>
                </a:moveTo>
                <a:cubicBezTo>
                  <a:pt x="890" y="686"/>
                  <a:pt x="892" y="682"/>
                  <a:pt x="890" y="681"/>
                </a:cubicBezTo>
                <a:cubicBezTo>
                  <a:pt x="890" y="682"/>
                  <a:pt x="888" y="687"/>
                  <a:pt x="889" y="688"/>
                </a:cubicBezTo>
                <a:close/>
                <a:moveTo>
                  <a:pt x="96" y="720"/>
                </a:moveTo>
                <a:cubicBezTo>
                  <a:pt x="94" y="732"/>
                  <a:pt x="96" y="741"/>
                  <a:pt x="98" y="752"/>
                </a:cubicBezTo>
                <a:cubicBezTo>
                  <a:pt x="98" y="751"/>
                  <a:pt x="100" y="749"/>
                  <a:pt x="100" y="751"/>
                </a:cubicBezTo>
                <a:cubicBezTo>
                  <a:pt x="101" y="755"/>
                  <a:pt x="97" y="751"/>
                  <a:pt x="98" y="754"/>
                </a:cubicBezTo>
                <a:cubicBezTo>
                  <a:pt x="99" y="756"/>
                  <a:pt x="99" y="758"/>
                  <a:pt x="101" y="759"/>
                </a:cubicBezTo>
                <a:cubicBezTo>
                  <a:pt x="104" y="748"/>
                  <a:pt x="99" y="738"/>
                  <a:pt x="102" y="731"/>
                </a:cubicBezTo>
                <a:cubicBezTo>
                  <a:pt x="98" y="730"/>
                  <a:pt x="99" y="723"/>
                  <a:pt x="96" y="720"/>
                </a:cubicBezTo>
                <a:close/>
                <a:moveTo>
                  <a:pt x="856" y="730"/>
                </a:moveTo>
                <a:cubicBezTo>
                  <a:pt x="855" y="733"/>
                  <a:pt x="851" y="734"/>
                  <a:pt x="850" y="738"/>
                </a:cubicBezTo>
                <a:cubicBezTo>
                  <a:pt x="854" y="736"/>
                  <a:pt x="858" y="735"/>
                  <a:pt x="859" y="734"/>
                </a:cubicBezTo>
                <a:cubicBezTo>
                  <a:pt x="858" y="734"/>
                  <a:pt x="859" y="730"/>
                  <a:pt x="856" y="730"/>
                </a:cubicBezTo>
                <a:close/>
                <a:moveTo>
                  <a:pt x="78" y="747"/>
                </a:moveTo>
                <a:cubicBezTo>
                  <a:pt x="78" y="744"/>
                  <a:pt x="76" y="737"/>
                  <a:pt x="73" y="739"/>
                </a:cubicBezTo>
                <a:cubicBezTo>
                  <a:pt x="75" y="741"/>
                  <a:pt x="76" y="743"/>
                  <a:pt x="77" y="745"/>
                </a:cubicBezTo>
                <a:cubicBezTo>
                  <a:pt x="75" y="745"/>
                  <a:pt x="73" y="749"/>
                  <a:pt x="75" y="750"/>
                </a:cubicBezTo>
                <a:cubicBezTo>
                  <a:pt x="74" y="747"/>
                  <a:pt x="78" y="749"/>
                  <a:pt x="78" y="747"/>
                </a:cubicBezTo>
                <a:close/>
                <a:moveTo>
                  <a:pt x="108" y="738"/>
                </a:moveTo>
                <a:cubicBezTo>
                  <a:pt x="108" y="746"/>
                  <a:pt x="110" y="752"/>
                  <a:pt x="113" y="757"/>
                </a:cubicBezTo>
                <a:cubicBezTo>
                  <a:pt x="113" y="751"/>
                  <a:pt x="113" y="749"/>
                  <a:pt x="113" y="743"/>
                </a:cubicBezTo>
                <a:cubicBezTo>
                  <a:pt x="109" y="745"/>
                  <a:pt x="111" y="740"/>
                  <a:pt x="108" y="738"/>
                </a:cubicBezTo>
                <a:close/>
                <a:moveTo>
                  <a:pt x="5" y="752"/>
                </a:moveTo>
                <a:cubicBezTo>
                  <a:pt x="4" y="749"/>
                  <a:pt x="2" y="746"/>
                  <a:pt x="0" y="744"/>
                </a:cubicBezTo>
                <a:cubicBezTo>
                  <a:pt x="0" y="752"/>
                  <a:pt x="0" y="752"/>
                  <a:pt x="0" y="752"/>
                </a:cubicBezTo>
                <a:cubicBezTo>
                  <a:pt x="3" y="751"/>
                  <a:pt x="3" y="753"/>
                  <a:pt x="5" y="752"/>
                </a:cubicBezTo>
                <a:close/>
                <a:moveTo>
                  <a:pt x="87" y="753"/>
                </a:moveTo>
                <a:cubicBezTo>
                  <a:pt x="85" y="750"/>
                  <a:pt x="87" y="748"/>
                  <a:pt x="85" y="746"/>
                </a:cubicBezTo>
                <a:cubicBezTo>
                  <a:pt x="85" y="747"/>
                  <a:pt x="84" y="747"/>
                  <a:pt x="82" y="747"/>
                </a:cubicBezTo>
                <a:cubicBezTo>
                  <a:pt x="83" y="751"/>
                  <a:pt x="81" y="753"/>
                  <a:pt x="82" y="757"/>
                </a:cubicBezTo>
                <a:cubicBezTo>
                  <a:pt x="83" y="757"/>
                  <a:pt x="84" y="758"/>
                  <a:pt x="85" y="759"/>
                </a:cubicBezTo>
                <a:cubicBezTo>
                  <a:pt x="86" y="756"/>
                  <a:pt x="85" y="755"/>
                  <a:pt x="84" y="752"/>
                </a:cubicBezTo>
                <a:cubicBezTo>
                  <a:pt x="86" y="751"/>
                  <a:pt x="86" y="753"/>
                  <a:pt x="87" y="753"/>
                </a:cubicBezTo>
                <a:close/>
                <a:moveTo>
                  <a:pt x="6" y="759"/>
                </a:moveTo>
                <a:cubicBezTo>
                  <a:pt x="10" y="761"/>
                  <a:pt x="7" y="750"/>
                  <a:pt x="6" y="755"/>
                </a:cubicBezTo>
                <a:cubicBezTo>
                  <a:pt x="6" y="754"/>
                  <a:pt x="6" y="753"/>
                  <a:pt x="5" y="753"/>
                </a:cubicBezTo>
                <a:cubicBezTo>
                  <a:pt x="4" y="756"/>
                  <a:pt x="6" y="757"/>
                  <a:pt x="6" y="759"/>
                </a:cubicBezTo>
                <a:close/>
                <a:moveTo>
                  <a:pt x="66" y="754"/>
                </a:moveTo>
                <a:cubicBezTo>
                  <a:pt x="67" y="771"/>
                  <a:pt x="69" y="755"/>
                  <a:pt x="66" y="754"/>
                </a:cubicBezTo>
                <a:close/>
                <a:moveTo>
                  <a:pt x="4" y="765"/>
                </a:moveTo>
                <a:cubicBezTo>
                  <a:pt x="2" y="768"/>
                  <a:pt x="3" y="771"/>
                  <a:pt x="4" y="773"/>
                </a:cubicBezTo>
                <a:cubicBezTo>
                  <a:pt x="5" y="772"/>
                  <a:pt x="5" y="766"/>
                  <a:pt x="4" y="765"/>
                </a:cubicBezTo>
                <a:close/>
                <a:moveTo>
                  <a:pt x="902" y="777"/>
                </a:moveTo>
                <a:cubicBezTo>
                  <a:pt x="904" y="777"/>
                  <a:pt x="903" y="779"/>
                  <a:pt x="904" y="780"/>
                </a:cubicBezTo>
                <a:cubicBezTo>
                  <a:pt x="905" y="775"/>
                  <a:pt x="908" y="774"/>
                  <a:pt x="909" y="769"/>
                </a:cubicBezTo>
                <a:cubicBezTo>
                  <a:pt x="905" y="770"/>
                  <a:pt x="906" y="776"/>
                  <a:pt x="902" y="777"/>
                </a:cubicBezTo>
                <a:close/>
                <a:moveTo>
                  <a:pt x="67" y="779"/>
                </a:moveTo>
                <a:cubicBezTo>
                  <a:pt x="67" y="778"/>
                  <a:pt x="67" y="777"/>
                  <a:pt x="68" y="777"/>
                </a:cubicBezTo>
                <a:cubicBezTo>
                  <a:pt x="68" y="778"/>
                  <a:pt x="68" y="778"/>
                  <a:pt x="69" y="778"/>
                </a:cubicBezTo>
                <a:cubicBezTo>
                  <a:pt x="70" y="775"/>
                  <a:pt x="69" y="770"/>
                  <a:pt x="68" y="772"/>
                </a:cubicBezTo>
                <a:cubicBezTo>
                  <a:pt x="68" y="773"/>
                  <a:pt x="68" y="773"/>
                  <a:pt x="68" y="773"/>
                </a:cubicBezTo>
                <a:cubicBezTo>
                  <a:pt x="67" y="772"/>
                  <a:pt x="66" y="773"/>
                  <a:pt x="65" y="774"/>
                </a:cubicBezTo>
                <a:cubicBezTo>
                  <a:pt x="70" y="774"/>
                  <a:pt x="64" y="778"/>
                  <a:pt x="67" y="779"/>
                </a:cubicBezTo>
                <a:close/>
                <a:moveTo>
                  <a:pt x="81" y="772"/>
                </a:moveTo>
                <a:cubicBezTo>
                  <a:pt x="81" y="775"/>
                  <a:pt x="81" y="779"/>
                  <a:pt x="83" y="780"/>
                </a:cubicBezTo>
                <a:cubicBezTo>
                  <a:pt x="83" y="776"/>
                  <a:pt x="83" y="773"/>
                  <a:pt x="81" y="772"/>
                </a:cubicBezTo>
                <a:close/>
                <a:moveTo>
                  <a:pt x="71" y="785"/>
                </a:moveTo>
                <a:cubicBezTo>
                  <a:pt x="71" y="783"/>
                  <a:pt x="71" y="782"/>
                  <a:pt x="69" y="781"/>
                </a:cubicBezTo>
                <a:cubicBezTo>
                  <a:pt x="70" y="783"/>
                  <a:pt x="67" y="782"/>
                  <a:pt x="67" y="784"/>
                </a:cubicBezTo>
                <a:cubicBezTo>
                  <a:pt x="69" y="784"/>
                  <a:pt x="69" y="786"/>
                  <a:pt x="71" y="785"/>
                </a:cubicBezTo>
                <a:close/>
                <a:moveTo>
                  <a:pt x="137" y="815"/>
                </a:moveTo>
                <a:cubicBezTo>
                  <a:pt x="136" y="802"/>
                  <a:pt x="133" y="793"/>
                  <a:pt x="127" y="787"/>
                </a:cubicBezTo>
                <a:cubicBezTo>
                  <a:pt x="129" y="798"/>
                  <a:pt x="133" y="806"/>
                  <a:pt x="137" y="815"/>
                </a:cubicBezTo>
                <a:close/>
                <a:moveTo>
                  <a:pt x="724" y="810"/>
                </a:moveTo>
                <a:cubicBezTo>
                  <a:pt x="726" y="810"/>
                  <a:pt x="725" y="813"/>
                  <a:pt x="726" y="813"/>
                </a:cubicBezTo>
                <a:cubicBezTo>
                  <a:pt x="730" y="810"/>
                  <a:pt x="736" y="804"/>
                  <a:pt x="735" y="800"/>
                </a:cubicBezTo>
                <a:cubicBezTo>
                  <a:pt x="731" y="803"/>
                  <a:pt x="726" y="805"/>
                  <a:pt x="724" y="810"/>
                </a:cubicBezTo>
                <a:close/>
                <a:moveTo>
                  <a:pt x="157" y="816"/>
                </a:moveTo>
                <a:cubicBezTo>
                  <a:pt x="152" y="816"/>
                  <a:pt x="154" y="809"/>
                  <a:pt x="150" y="808"/>
                </a:cubicBezTo>
                <a:cubicBezTo>
                  <a:pt x="151" y="811"/>
                  <a:pt x="151" y="815"/>
                  <a:pt x="152" y="817"/>
                </a:cubicBezTo>
                <a:cubicBezTo>
                  <a:pt x="152" y="814"/>
                  <a:pt x="156" y="820"/>
                  <a:pt x="157" y="816"/>
                </a:cubicBezTo>
                <a:close/>
                <a:moveTo>
                  <a:pt x="847" y="824"/>
                </a:moveTo>
                <a:cubicBezTo>
                  <a:pt x="851" y="822"/>
                  <a:pt x="857" y="818"/>
                  <a:pt x="856" y="813"/>
                </a:cubicBezTo>
                <a:cubicBezTo>
                  <a:pt x="854" y="816"/>
                  <a:pt x="851" y="818"/>
                  <a:pt x="847" y="819"/>
                </a:cubicBezTo>
                <a:lnTo>
                  <a:pt x="847" y="824"/>
                </a:lnTo>
                <a:close/>
                <a:moveTo>
                  <a:pt x="828" y="823"/>
                </a:moveTo>
                <a:cubicBezTo>
                  <a:pt x="826" y="823"/>
                  <a:pt x="824" y="823"/>
                  <a:pt x="824" y="827"/>
                </a:cubicBezTo>
                <a:cubicBezTo>
                  <a:pt x="826" y="826"/>
                  <a:pt x="827" y="824"/>
                  <a:pt x="828" y="823"/>
                </a:cubicBezTo>
                <a:close/>
                <a:moveTo>
                  <a:pt x="627" y="834"/>
                </a:moveTo>
                <a:cubicBezTo>
                  <a:pt x="628" y="836"/>
                  <a:pt x="627" y="836"/>
                  <a:pt x="627" y="837"/>
                </a:cubicBezTo>
                <a:cubicBezTo>
                  <a:pt x="630" y="840"/>
                  <a:pt x="641" y="838"/>
                  <a:pt x="641" y="831"/>
                </a:cubicBezTo>
                <a:cubicBezTo>
                  <a:pt x="636" y="834"/>
                  <a:pt x="634" y="835"/>
                  <a:pt x="627" y="834"/>
                </a:cubicBezTo>
                <a:close/>
                <a:moveTo>
                  <a:pt x="881" y="850"/>
                </a:moveTo>
                <a:cubicBezTo>
                  <a:pt x="882" y="849"/>
                  <a:pt x="886" y="849"/>
                  <a:pt x="885" y="844"/>
                </a:cubicBezTo>
                <a:cubicBezTo>
                  <a:pt x="883" y="844"/>
                  <a:pt x="883" y="843"/>
                  <a:pt x="880" y="844"/>
                </a:cubicBezTo>
                <a:cubicBezTo>
                  <a:pt x="881" y="845"/>
                  <a:pt x="879" y="849"/>
                  <a:pt x="881" y="850"/>
                </a:cubicBezTo>
                <a:close/>
                <a:moveTo>
                  <a:pt x="868" y="850"/>
                </a:moveTo>
                <a:cubicBezTo>
                  <a:pt x="867" y="847"/>
                  <a:pt x="860" y="848"/>
                  <a:pt x="862" y="855"/>
                </a:cubicBezTo>
                <a:cubicBezTo>
                  <a:pt x="865" y="855"/>
                  <a:pt x="867" y="852"/>
                  <a:pt x="868" y="850"/>
                </a:cubicBezTo>
                <a:close/>
                <a:moveTo>
                  <a:pt x="130" y="849"/>
                </a:moveTo>
                <a:cubicBezTo>
                  <a:pt x="130" y="852"/>
                  <a:pt x="131" y="853"/>
                  <a:pt x="130" y="857"/>
                </a:cubicBezTo>
                <a:cubicBezTo>
                  <a:pt x="134" y="856"/>
                  <a:pt x="132" y="849"/>
                  <a:pt x="130" y="849"/>
                </a:cubicBezTo>
                <a:close/>
                <a:moveTo>
                  <a:pt x="684" y="851"/>
                </a:moveTo>
                <a:cubicBezTo>
                  <a:pt x="683" y="850"/>
                  <a:pt x="683" y="849"/>
                  <a:pt x="682" y="849"/>
                </a:cubicBezTo>
                <a:cubicBezTo>
                  <a:pt x="677" y="851"/>
                  <a:pt x="668" y="852"/>
                  <a:pt x="660" y="853"/>
                </a:cubicBezTo>
                <a:cubicBezTo>
                  <a:pt x="660" y="859"/>
                  <a:pt x="660" y="859"/>
                  <a:pt x="660" y="859"/>
                </a:cubicBezTo>
                <a:cubicBezTo>
                  <a:pt x="667" y="860"/>
                  <a:pt x="679" y="858"/>
                  <a:pt x="684" y="851"/>
                </a:cubicBezTo>
                <a:close/>
                <a:moveTo>
                  <a:pt x="732" y="865"/>
                </a:moveTo>
                <a:cubicBezTo>
                  <a:pt x="735" y="863"/>
                  <a:pt x="748" y="856"/>
                  <a:pt x="747" y="852"/>
                </a:cubicBezTo>
                <a:cubicBezTo>
                  <a:pt x="743" y="857"/>
                  <a:pt x="733" y="860"/>
                  <a:pt x="732" y="865"/>
                </a:cubicBezTo>
                <a:close/>
                <a:moveTo>
                  <a:pt x="169" y="853"/>
                </a:moveTo>
                <a:cubicBezTo>
                  <a:pt x="171" y="856"/>
                  <a:pt x="170" y="860"/>
                  <a:pt x="174" y="861"/>
                </a:cubicBezTo>
                <a:cubicBezTo>
                  <a:pt x="173" y="858"/>
                  <a:pt x="172" y="854"/>
                  <a:pt x="169" y="853"/>
                </a:cubicBezTo>
                <a:close/>
                <a:moveTo>
                  <a:pt x="848" y="853"/>
                </a:moveTo>
                <a:cubicBezTo>
                  <a:pt x="845" y="854"/>
                  <a:pt x="843" y="855"/>
                  <a:pt x="842" y="858"/>
                </a:cubicBezTo>
                <a:cubicBezTo>
                  <a:pt x="845" y="858"/>
                  <a:pt x="848" y="857"/>
                  <a:pt x="848" y="853"/>
                </a:cubicBezTo>
                <a:close/>
                <a:moveTo>
                  <a:pt x="658" y="854"/>
                </a:moveTo>
                <a:cubicBezTo>
                  <a:pt x="655" y="854"/>
                  <a:pt x="652" y="856"/>
                  <a:pt x="653" y="860"/>
                </a:cubicBezTo>
                <a:cubicBezTo>
                  <a:pt x="655" y="860"/>
                  <a:pt x="656" y="859"/>
                  <a:pt x="658" y="858"/>
                </a:cubicBezTo>
                <a:cubicBezTo>
                  <a:pt x="657" y="856"/>
                  <a:pt x="659" y="856"/>
                  <a:pt x="658" y="854"/>
                </a:cubicBezTo>
                <a:close/>
                <a:moveTo>
                  <a:pt x="99" y="865"/>
                </a:moveTo>
                <a:cubicBezTo>
                  <a:pt x="99" y="862"/>
                  <a:pt x="99" y="860"/>
                  <a:pt x="98" y="859"/>
                </a:cubicBezTo>
                <a:cubicBezTo>
                  <a:pt x="95" y="859"/>
                  <a:pt x="95" y="859"/>
                  <a:pt x="95" y="859"/>
                </a:cubicBezTo>
                <a:cubicBezTo>
                  <a:pt x="95" y="863"/>
                  <a:pt x="97" y="863"/>
                  <a:pt x="99" y="865"/>
                </a:cubicBezTo>
                <a:close/>
                <a:moveTo>
                  <a:pt x="841" y="859"/>
                </a:moveTo>
                <a:cubicBezTo>
                  <a:pt x="832" y="869"/>
                  <a:pt x="818" y="878"/>
                  <a:pt x="815" y="892"/>
                </a:cubicBezTo>
                <a:cubicBezTo>
                  <a:pt x="820" y="887"/>
                  <a:pt x="824" y="883"/>
                  <a:pt x="828" y="878"/>
                </a:cubicBezTo>
                <a:cubicBezTo>
                  <a:pt x="837" y="876"/>
                  <a:pt x="840" y="868"/>
                  <a:pt x="843" y="860"/>
                </a:cubicBezTo>
                <a:cubicBezTo>
                  <a:pt x="843" y="860"/>
                  <a:pt x="842" y="859"/>
                  <a:pt x="841" y="859"/>
                </a:cubicBezTo>
                <a:close/>
                <a:moveTo>
                  <a:pt x="65" y="868"/>
                </a:moveTo>
                <a:cubicBezTo>
                  <a:pt x="65" y="873"/>
                  <a:pt x="68" y="875"/>
                  <a:pt x="71" y="878"/>
                </a:cubicBezTo>
                <a:cubicBezTo>
                  <a:pt x="69" y="874"/>
                  <a:pt x="68" y="870"/>
                  <a:pt x="65" y="868"/>
                </a:cubicBezTo>
                <a:close/>
                <a:moveTo>
                  <a:pt x="678" y="875"/>
                </a:moveTo>
                <a:cubicBezTo>
                  <a:pt x="678" y="873"/>
                  <a:pt x="677" y="873"/>
                  <a:pt x="678" y="872"/>
                </a:cubicBezTo>
                <a:cubicBezTo>
                  <a:pt x="673" y="871"/>
                  <a:pt x="674" y="871"/>
                  <a:pt x="670" y="872"/>
                </a:cubicBezTo>
                <a:cubicBezTo>
                  <a:pt x="670" y="876"/>
                  <a:pt x="670" y="876"/>
                  <a:pt x="670" y="876"/>
                </a:cubicBezTo>
                <a:cubicBezTo>
                  <a:pt x="673" y="874"/>
                  <a:pt x="673" y="873"/>
                  <a:pt x="678" y="875"/>
                </a:cubicBezTo>
                <a:close/>
                <a:moveTo>
                  <a:pt x="634" y="881"/>
                </a:moveTo>
                <a:cubicBezTo>
                  <a:pt x="632" y="873"/>
                  <a:pt x="621" y="879"/>
                  <a:pt x="619" y="881"/>
                </a:cubicBezTo>
                <a:cubicBezTo>
                  <a:pt x="622" y="881"/>
                  <a:pt x="626" y="881"/>
                  <a:pt x="628" y="880"/>
                </a:cubicBezTo>
                <a:cubicBezTo>
                  <a:pt x="628" y="882"/>
                  <a:pt x="632" y="883"/>
                  <a:pt x="634" y="881"/>
                </a:cubicBezTo>
                <a:close/>
                <a:moveTo>
                  <a:pt x="109" y="881"/>
                </a:moveTo>
                <a:cubicBezTo>
                  <a:pt x="107" y="881"/>
                  <a:pt x="107" y="878"/>
                  <a:pt x="105" y="878"/>
                </a:cubicBezTo>
                <a:cubicBezTo>
                  <a:pt x="107" y="882"/>
                  <a:pt x="105" y="889"/>
                  <a:pt x="109" y="889"/>
                </a:cubicBezTo>
                <a:cubicBezTo>
                  <a:pt x="109" y="886"/>
                  <a:pt x="105" y="882"/>
                  <a:pt x="109" y="881"/>
                </a:cubicBezTo>
                <a:close/>
                <a:moveTo>
                  <a:pt x="48" y="885"/>
                </a:moveTo>
                <a:cubicBezTo>
                  <a:pt x="48" y="883"/>
                  <a:pt x="49" y="883"/>
                  <a:pt x="49" y="881"/>
                </a:cubicBezTo>
                <a:cubicBezTo>
                  <a:pt x="47" y="882"/>
                  <a:pt x="47" y="880"/>
                  <a:pt x="45" y="880"/>
                </a:cubicBezTo>
                <a:cubicBezTo>
                  <a:pt x="44" y="884"/>
                  <a:pt x="48" y="883"/>
                  <a:pt x="48" y="885"/>
                </a:cubicBezTo>
                <a:close/>
                <a:moveTo>
                  <a:pt x="8" y="892"/>
                </a:moveTo>
                <a:cubicBezTo>
                  <a:pt x="7" y="889"/>
                  <a:pt x="5" y="887"/>
                  <a:pt x="7" y="884"/>
                </a:cubicBezTo>
                <a:cubicBezTo>
                  <a:pt x="5" y="884"/>
                  <a:pt x="5" y="883"/>
                  <a:pt x="4" y="882"/>
                </a:cubicBezTo>
                <a:cubicBezTo>
                  <a:pt x="5" y="885"/>
                  <a:pt x="3" y="884"/>
                  <a:pt x="4" y="887"/>
                </a:cubicBezTo>
                <a:cubicBezTo>
                  <a:pt x="7" y="886"/>
                  <a:pt x="5" y="892"/>
                  <a:pt x="8" y="892"/>
                </a:cubicBezTo>
                <a:close/>
                <a:moveTo>
                  <a:pt x="715" y="897"/>
                </a:moveTo>
                <a:cubicBezTo>
                  <a:pt x="717" y="897"/>
                  <a:pt x="717" y="900"/>
                  <a:pt x="719" y="900"/>
                </a:cubicBezTo>
                <a:cubicBezTo>
                  <a:pt x="722" y="897"/>
                  <a:pt x="728" y="899"/>
                  <a:pt x="728" y="894"/>
                </a:cubicBezTo>
                <a:cubicBezTo>
                  <a:pt x="728" y="892"/>
                  <a:pt x="725" y="892"/>
                  <a:pt x="727" y="890"/>
                </a:cubicBezTo>
                <a:cubicBezTo>
                  <a:pt x="723" y="890"/>
                  <a:pt x="720" y="890"/>
                  <a:pt x="717" y="891"/>
                </a:cubicBezTo>
                <a:cubicBezTo>
                  <a:pt x="717" y="893"/>
                  <a:pt x="716" y="894"/>
                  <a:pt x="715" y="897"/>
                </a:cubicBezTo>
                <a:close/>
                <a:moveTo>
                  <a:pt x="822" y="896"/>
                </a:moveTo>
                <a:cubicBezTo>
                  <a:pt x="823" y="895"/>
                  <a:pt x="824" y="894"/>
                  <a:pt x="824" y="892"/>
                </a:cubicBezTo>
                <a:cubicBezTo>
                  <a:pt x="822" y="891"/>
                  <a:pt x="820" y="895"/>
                  <a:pt x="822" y="896"/>
                </a:cubicBezTo>
                <a:close/>
                <a:moveTo>
                  <a:pt x="898" y="894"/>
                </a:moveTo>
                <a:cubicBezTo>
                  <a:pt x="896" y="895"/>
                  <a:pt x="893" y="895"/>
                  <a:pt x="893" y="897"/>
                </a:cubicBezTo>
                <a:cubicBezTo>
                  <a:pt x="895" y="897"/>
                  <a:pt x="898" y="897"/>
                  <a:pt x="898" y="894"/>
                </a:cubicBezTo>
                <a:close/>
                <a:moveTo>
                  <a:pt x="676" y="910"/>
                </a:moveTo>
                <a:cubicBezTo>
                  <a:pt x="681" y="909"/>
                  <a:pt x="686" y="907"/>
                  <a:pt x="688" y="903"/>
                </a:cubicBezTo>
                <a:cubicBezTo>
                  <a:pt x="683" y="901"/>
                  <a:pt x="677" y="904"/>
                  <a:pt x="673" y="905"/>
                </a:cubicBezTo>
                <a:cubicBezTo>
                  <a:pt x="676" y="905"/>
                  <a:pt x="675" y="908"/>
                  <a:pt x="676" y="910"/>
                </a:cubicBezTo>
                <a:close/>
                <a:moveTo>
                  <a:pt x="196" y="910"/>
                </a:moveTo>
                <a:cubicBezTo>
                  <a:pt x="196" y="907"/>
                  <a:pt x="198" y="906"/>
                  <a:pt x="196" y="903"/>
                </a:cubicBezTo>
                <a:cubicBezTo>
                  <a:pt x="194" y="903"/>
                  <a:pt x="194" y="903"/>
                  <a:pt x="194" y="903"/>
                </a:cubicBezTo>
                <a:cubicBezTo>
                  <a:pt x="194" y="907"/>
                  <a:pt x="191" y="911"/>
                  <a:pt x="196" y="910"/>
                </a:cubicBezTo>
                <a:close/>
                <a:moveTo>
                  <a:pt x="132" y="906"/>
                </a:moveTo>
                <a:cubicBezTo>
                  <a:pt x="131" y="906"/>
                  <a:pt x="131" y="905"/>
                  <a:pt x="131" y="904"/>
                </a:cubicBezTo>
                <a:cubicBezTo>
                  <a:pt x="128" y="904"/>
                  <a:pt x="128" y="904"/>
                  <a:pt x="128" y="904"/>
                </a:cubicBezTo>
                <a:cubicBezTo>
                  <a:pt x="127" y="908"/>
                  <a:pt x="132" y="909"/>
                  <a:pt x="132" y="906"/>
                </a:cubicBezTo>
                <a:close/>
                <a:moveTo>
                  <a:pt x="867" y="905"/>
                </a:moveTo>
                <a:cubicBezTo>
                  <a:pt x="865" y="906"/>
                  <a:pt x="862" y="907"/>
                  <a:pt x="861" y="909"/>
                </a:cubicBezTo>
                <a:cubicBezTo>
                  <a:pt x="864" y="909"/>
                  <a:pt x="866" y="908"/>
                  <a:pt x="867" y="905"/>
                </a:cubicBezTo>
                <a:close/>
                <a:moveTo>
                  <a:pt x="745" y="910"/>
                </a:moveTo>
                <a:cubicBezTo>
                  <a:pt x="749" y="909"/>
                  <a:pt x="747" y="909"/>
                  <a:pt x="747" y="913"/>
                </a:cubicBezTo>
                <a:cubicBezTo>
                  <a:pt x="751" y="912"/>
                  <a:pt x="748" y="909"/>
                  <a:pt x="751" y="908"/>
                </a:cubicBezTo>
                <a:cubicBezTo>
                  <a:pt x="748" y="908"/>
                  <a:pt x="747" y="907"/>
                  <a:pt x="745" y="910"/>
                </a:cubicBezTo>
                <a:close/>
                <a:moveTo>
                  <a:pt x="134" y="912"/>
                </a:moveTo>
                <a:cubicBezTo>
                  <a:pt x="135" y="909"/>
                  <a:pt x="134" y="908"/>
                  <a:pt x="131" y="908"/>
                </a:cubicBezTo>
                <a:cubicBezTo>
                  <a:pt x="131" y="911"/>
                  <a:pt x="133" y="911"/>
                  <a:pt x="134" y="912"/>
                </a:cubicBezTo>
                <a:close/>
                <a:moveTo>
                  <a:pt x="598" y="914"/>
                </a:moveTo>
                <a:cubicBezTo>
                  <a:pt x="597" y="912"/>
                  <a:pt x="595" y="911"/>
                  <a:pt x="593" y="911"/>
                </a:cubicBezTo>
                <a:cubicBezTo>
                  <a:pt x="593" y="913"/>
                  <a:pt x="597" y="916"/>
                  <a:pt x="598" y="914"/>
                </a:cubicBezTo>
                <a:close/>
                <a:moveTo>
                  <a:pt x="105" y="927"/>
                </a:moveTo>
                <a:cubicBezTo>
                  <a:pt x="108" y="927"/>
                  <a:pt x="108" y="927"/>
                  <a:pt x="108" y="927"/>
                </a:cubicBezTo>
                <a:cubicBezTo>
                  <a:pt x="109" y="924"/>
                  <a:pt x="106" y="924"/>
                  <a:pt x="104" y="922"/>
                </a:cubicBezTo>
                <a:cubicBezTo>
                  <a:pt x="103" y="927"/>
                  <a:pt x="109" y="924"/>
                  <a:pt x="105" y="927"/>
                </a:cubicBezTo>
                <a:close/>
                <a:moveTo>
                  <a:pt x="761" y="929"/>
                </a:moveTo>
                <a:cubicBezTo>
                  <a:pt x="761" y="928"/>
                  <a:pt x="765" y="929"/>
                  <a:pt x="764" y="927"/>
                </a:cubicBezTo>
                <a:cubicBezTo>
                  <a:pt x="763" y="927"/>
                  <a:pt x="763" y="925"/>
                  <a:pt x="762" y="925"/>
                </a:cubicBezTo>
                <a:cubicBezTo>
                  <a:pt x="761" y="926"/>
                  <a:pt x="758" y="928"/>
                  <a:pt x="761" y="929"/>
                </a:cubicBezTo>
                <a:close/>
                <a:moveTo>
                  <a:pt x="741" y="931"/>
                </a:moveTo>
                <a:cubicBezTo>
                  <a:pt x="744" y="933"/>
                  <a:pt x="748" y="931"/>
                  <a:pt x="750" y="928"/>
                </a:cubicBezTo>
                <a:cubicBezTo>
                  <a:pt x="747" y="929"/>
                  <a:pt x="741" y="927"/>
                  <a:pt x="741" y="931"/>
                </a:cubicBezTo>
                <a:close/>
                <a:moveTo>
                  <a:pt x="727" y="936"/>
                </a:moveTo>
                <a:cubicBezTo>
                  <a:pt x="729" y="935"/>
                  <a:pt x="728" y="939"/>
                  <a:pt x="731" y="937"/>
                </a:cubicBezTo>
                <a:cubicBezTo>
                  <a:pt x="730" y="935"/>
                  <a:pt x="732" y="934"/>
                  <a:pt x="732" y="932"/>
                </a:cubicBezTo>
                <a:cubicBezTo>
                  <a:pt x="729" y="932"/>
                  <a:pt x="728" y="934"/>
                  <a:pt x="727" y="936"/>
                </a:cubicBezTo>
                <a:close/>
                <a:moveTo>
                  <a:pt x="686" y="946"/>
                </a:moveTo>
                <a:cubicBezTo>
                  <a:pt x="690" y="948"/>
                  <a:pt x="696" y="945"/>
                  <a:pt x="698" y="943"/>
                </a:cubicBezTo>
                <a:cubicBezTo>
                  <a:pt x="695" y="942"/>
                  <a:pt x="687" y="943"/>
                  <a:pt x="686" y="946"/>
                </a:cubicBezTo>
                <a:close/>
                <a:moveTo>
                  <a:pt x="650" y="954"/>
                </a:moveTo>
                <a:cubicBezTo>
                  <a:pt x="646" y="955"/>
                  <a:pt x="642" y="956"/>
                  <a:pt x="640" y="959"/>
                </a:cubicBezTo>
                <a:cubicBezTo>
                  <a:pt x="644" y="959"/>
                  <a:pt x="649" y="958"/>
                  <a:pt x="650" y="954"/>
                </a:cubicBezTo>
                <a:close/>
                <a:moveTo>
                  <a:pt x="1081" y="965"/>
                </a:moveTo>
                <a:cubicBezTo>
                  <a:pt x="1082" y="963"/>
                  <a:pt x="1083" y="962"/>
                  <a:pt x="1083" y="959"/>
                </a:cubicBezTo>
                <a:cubicBezTo>
                  <a:pt x="1080" y="958"/>
                  <a:pt x="1080" y="964"/>
                  <a:pt x="1081" y="965"/>
                </a:cubicBezTo>
                <a:close/>
                <a:moveTo>
                  <a:pt x="632" y="966"/>
                </a:moveTo>
                <a:cubicBezTo>
                  <a:pt x="637" y="965"/>
                  <a:pt x="646" y="967"/>
                  <a:pt x="649" y="963"/>
                </a:cubicBezTo>
                <a:cubicBezTo>
                  <a:pt x="644" y="966"/>
                  <a:pt x="637" y="961"/>
                  <a:pt x="632" y="966"/>
                </a:cubicBezTo>
                <a:close/>
                <a:moveTo>
                  <a:pt x="230" y="979"/>
                </a:moveTo>
                <a:cubicBezTo>
                  <a:pt x="233" y="985"/>
                  <a:pt x="238" y="990"/>
                  <a:pt x="245" y="992"/>
                </a:cubicBezTo>
                <a:cubicBezTo>
                  <a:pt x="245" y="983"/>
                  <a:pt x="233" y="985"/>
                  <a:pt x="230" y="979"/>
                </a:cubicBezTo>
                <a:close/>
                <a:moveTo>
                  <a:pt x="1059" y="991"/>
                </a:moveTo>
                <a:cubicBezTo>
                  <a:pt x="1059" y="989"/>
                  <a:pt x="1059" y="989"/>
                  <a:pt x="1059" y="989"/>
                </a:cubicBezTo>
                <a:cubicBezTo>
                  <a:pt x="1059" y="989"/>
                  <a:pt x="1059" y="988"/>
                  <a:pt x="1058" y="988"/>
                </a:cubicBezTo>
                <a:cubicBezTo>
                  <a:pt x="1058" y="989"/>
                  <a:pt x="1053" y="988"/>
                  <a:pt x="1055" y="991"/>
                </a:cubicBezTo>
                <a:cubicBezTo>
                  <a:pt x="1056" y="989"/>
                  <a:pt x="1057" y="992"/>
                  <a:pt x="1059" y="991"/>
                </a:cubicBezTo>
                <a:close/>
                <a:moveTo>
                  <a:pt x="1054" y="994"/>
                </a:moveTo>
                <a:cubicBezTo>
                  <a:pt x="1054" y="994"/>
                  <a:pt x="1054" y="993"/>
                  <a:pt x="1053" y="993"/>
                </a:cubicBezTo>
                <a:cubicBezTo>
                  <a:pt x="1053" y="997"/>
                  <a:pt x="1053" y="997"/>
                  <a:pt x="1053" y="997"/>
                </a:cubicBezTo>
                <a:cubicBezTo>
                  <a:pt x="1054" y="997"/>
                  <a:pt x="1055" y="996"/>
                  <a:pt x="1055" y="997"/>
                </a:cubicBezTo>
                <a:cubicBezTo>
                  <a:pt x="1053" y="1000"/>
                  <a:pt x="1053" y="1005"/>
                  <a:pt x="1047" y="1004"/>
                </a:cubicBezTo>
                <a:cubicBezTo>
                  <a:pt x="1046" y="1007"/>
                  <a:pt x="1048" y="1006"/>
                  <a:pt x="1048" y="1009"/>
                </a:cubicBezTo>
                <a:cubicBezTo>
                  <a:pt x="1055" y="1007"/>
                  <a:pt x="1058" y="1002"/>
                  <a:pt x="1059" y="994"/>
                </a:cubicBezTo>
                <a:cubicBezTo>
                  <a:pt x="1058" y="992"/>
                  <a:pt x="1055" y="997"/>
                  <a:pt x="1054" y="994"/>
                </a:cubicBezTo>
                <a:close/>
                <a:moveTo>
                  <a:pt x="662" y="996"/>
                </a:moveTo>
                <a:cubicBezTo>
                  <a:pt x="658" y="995"/>
                  <a:pt x="651" y="995"/>
                  <a:pt x="648" y="999"/>
                </a:cubicBezTo>
                <a:cubicBezTo>
                  <a:pt x="653" y="999"/>
                  <a:pt x="658" y="999"/>
                  <a:pt x="662" y="996"/>
                </a:cubicBezTo>
                <a:close/>
                <a:moveTo>
                  <a:pt x="808" y="998"/>
                </a:moveTo>
                <a:cubicBezTo>
                  <a:pt x="808" y="1000"/>
                  <a:pt x="805" y="1001"/>
                  <a:pt x="806" y="1004"/>
                </a:cubicBezTo>
                <a:cubicBezTo>
                  <a:pt x="809" y="1003"/>
                  <a:pt x="812" y="1002"/>
                  <a:pt x="815" y="1000"/>
                </a:cubicBezTo>
                <a:cubicBezTo>
                  <a:pt x="813" y="998"/>
                  <a:pt x="810" y="999"/>
                  <a:pt x="808" y="998"/>
                </a:cubicBezTo>
                <a:close/>
                <a:moveTo>
                  <a:pt x="728" y="1008"/>
                </a:moveTo>
                <a:cubicBezTo>
                  <a:pt x="730" y="1008"/>
                  <a:pt x="733" y="1009"/>
                  <a:pt x="733" y="1007"/>
                </a:cubicBezTo>
                <a:cubicBezTo>
                  <a:pt x="732" y="1007"/>
                  <a:pt x="733" y="1005"/>
                  <a:pt x="732" y="1005"/>
                </a:cubicBezTo>
                <a:cubicBezTo>
                  <a:pt x="731" y="1007"/>
                  <a:pt x="727" y="1005"/>
                  <a:pt x="728" y="1008"/>
                </a:cubicBezTo>
                <a:close/>
                <a:moveTo>
                  <a:pt x="1023" y="1012"/>
                </a:moveTo>
                <a:cubicBezTo>
                  <a:pt x="1026" y="1011"/>
                  <a:pt x="1029" y="1009"/>
                  <a:pt x="1029" y="1005"/>
                </a:cubicBezTo>
                <a:cubicBezTo>
                  <a:pt x="1025" y="1005"/>
                  <a:pt x="1025" y="1005"/>
                  <a:pt x="1025" y="1005"/>
                </a:cubicBezTo>
                <a:cubicBezTo>
                  <a:pt x="1024" y="1007"/>
                  <a:pt x="1025" y="1011"/>
                  <a:pt x="1023" y="1012"/>
                </a:cubicBezTo>
                <a:close/>
                <a:moveTo>
                  <a:pt x="328" y="1014"/>
                </a:moveTo>
                <a:cubicBezTo>
                  <a:pt x="330" y="1016"/>
                  <a:pt x="331" y="1018"/>
                  <a:pt x="334" y="1019"/>
                </a:cubicBezTo>
                <a:cubicBezTo>
                  <a:pt x="334" y="1016"/>
                  <a:pt x="330" y="1013"/>
                  <a:pt x="328" y="1014"/>
                </a:cubicBezTo>
                <a:close/>
                <a:moveTo>
                  <a:pt x="787" y="1015"/>
                </a:moveTo>
                <a:cubicBezTo>
                  <a:pt x="784" y="1015"/>
                  <a:pt x="784" y="1015"/>
                  <a:pt x="784" y="1015"/>
                </a:cubicBezTo>
                <a:cubicBezTo>
                  <a:pt x="784" y="1017"/>
                  <a:pt x="785" y="1019"/>
                  <a:pt x="786" y="1019"/>
                </a:cubicBezTo>
                <a:cubicBezTo>
                  <a:pt x="786" y="1018"/>
                  <a:pt x="787" y="1017"/>
                  <a:pt x="787" y="1015"/>
                </a:cubicBezTo>
                <a:close/>
                <a:moveTo>
                  <a:pt x="676" y="1030"/>
                </a:moveTo>
                <a:cubicBezTo>
                  <a:pt x="683" y="1034"/>
                  <a:pt x="688" y="1034"/>
                  <a:pt x="697" y="1033"/>
                </a:cubicBezTo>
                <a:cubicBezTo>
                  <a:pt x="698" y="1029"/>
                  <a:pt x="695" y="1030"/>
                  <a:pt x="696" y="1027"/>
                </a:cubicBezTo>
                <a:cubicBezTo>
                  <a:pt x="690" y="1027"/>
                  <a:pt x="682" y="1027"/>
                  <a:pt x="676" y="1030"/>
                </a:cubicBezTo>
                <a:close/>
                <a:moveTo>
                  <a:pt x="309" y="1029"/>
                </a:moveTo>
                <a:cubicBezTo>
                  <a:pt x="309" y="1032"/>
                  <a:pt x="312" y="1032"/>
                  <a:pt x="314" y="1033"/>
                </a:cubicBezTo>
                <a:cubicBezTo>
                  <a:pt x="314" y="1030"/>
                  <a:pt x="312" y="1029"/>
                  <a:pt x="309" y="1029"/>
                </a:cubicBezTo>
                <a:close/>
                <a:moveTo>
                  <a:pt x="763" y="1050"/>
                </a:moveTo>
                <a:cubicBezTo>
                  <a:pt x="763" y="1050"/>
                  <a:pt x="763" y="1051"/>
                  <a:pt x="762" y="1050"/>
                </a:cubicBezTo>
                <a:cubicBezTo>
                  <a:pt x="761" y="1048"/>
                  <a:pt x="764" y="1049"/>
                  <a:pt x="764" y="1048"/>
                </a:cubicBezTo>
                <a:cubicBezTo>
                  <a:pt x="760" y="1046"/>
                  <a:pt x="753" y="1050"/>
                  <a:pt x="751" y="1043"/>
                </a:cubicBezTo>
                <a:cubicBezTo>
                  <a:pt x="754" y="1042"/>
                  <a:pt x="757" y="1041"/>
                  <a:pt x="758" y="1036"/>
                </a:cubicBezTo>
                <a:cubicBezTo>
                  <a:pt x="749" y="1033"/>
                  <a:pt x="734" y="1034"/>
                  <a:pt x="733" y="1043"/>
                </a:cubicBezTo>
                <a:cubicBezTo>
                  <a:pt x="732" y="1053"/>
                  <a:pt x="751" y="1052"/>
                  <a:pt x="762" y="1054"/>
                </a:cubicBezTo>
                <a:cubicBezTo>
                  <a:pt x="761" y="1051"/>
                  <a:pt x="766" y="1051"/>
                  <a:pt x="763" y="1050"/>
                </a:cubicBezTo>
                <a:close/>
                <a:moveTo>
                  <a:pt x="653" y="1047"/>
                </a:moveTo>
                <a:cubicBezTo>
                  <a:pt x="655" y="1039"/>
                  <a:pt x="665" y="1047"/>
                  <a:pt x="667" y="1040"/>
                </a:cubicBezTo>
                <a:cubicBezTo>
                  <a:pt x="655" y="1042"/>
                  <a:pt x="645" y="1041"/>
                  <a:pt x="636" y="1038"/>
                </a:cubicBezTo>
                <a:cubicBezTo>
                  <a:pt x="638" y="1041"/>
                  <a:pt x="636" y="1043"/>
                  <a:pt x="635" y="1046"/>
                </a:cubicBezTo>
                <a:cubicBezTo>
                  <a:pt x="642" y="1045"/>
                  <a:pt x="646" y="1047"/>
                  <a:pt x="653" y="1047"/>
                </a:cubicBezTo>
                <a:close/>
                <a:moveTo>
                  <a:pt x="978" y="1044"/>
                </a:moveTo>
                <a:cubicBezTo>
                  <a:pt x="978" y="1046"/>
                  <a:pt x="974" y="1045"/>
                  <a:pt x="975" y="1048"/>
                </a:cubicBezTo>
                <a:cubicBezTo>
                  <a:pt x="977" y="1049"/>
                  <a:pt x="980" y="1045"/>
                  <a:pt x="978" y="1044"/>
                </a:cubicBezTo>
                <a:close/>
                <a:moveTo>
                  <a:pt x="966" y="1050"/>
                </a:moveTo>
                <a:cubicBezTo>
                  <a:pt x="966" y="1055"/>
                  <a:pt x="972" y="1054"/>
                  <a:pt x="972" y="1050"/>
                </a:cubicBezTo>
                <a:cubicBezTo>
                  <a:pt x="968" y="1049"/>
                  <a:pt x="968" y="1051"/>
                  <a:pt x="966" y="1050"/>
                </a:cubicBezTo>
                <a:close/>
                <a:moveTo>
                  <a:pt x="603" y="1063"/>
                </a:moveTo>
                <a:cubicBezTo>
                  <a:pt x="606" y="1061"/>
                  <a:pt x="607" y="1062"/>
                  <a:pt x="610" y="1061"/>
                </a:cubicBezTo>
                <a:cubicBezTo>
                  <a:pt x="608" y="1060"/>
                  <a:pt x="603" y="1059"/>
                  <a:pt x="603" y="1063"/>
                </a:cubicBezTo>
                <a:close/>
                <a:moveTo>
                  <a:pt x="597" y="1066"/>
                </a:moveTo>
                <a:cubicBezTo>
                  <a:pt x="602" y="1064"/>
                  <a:pt x="612" y="1071"/>
                  <a:pt x="615" y="1064"/>
                </a:cubicBezTo>
                <a:cubicBezTo>
                  <a:pt x="608" y="1066"/>
                  <a:pt x="601" y="1061"/>
                  <a:pt x="597" y="1066"/>
                </a:cubicBezTo>
                <a:close/>
                <a:moveTo>
                  <a:pt x="405" y="1070"/>
                </a:moveTo>
                <a:cubicBezTo>
                  <a:pt x="401" y="1068"/>
                  <a:pt x="396" y="1067"/>
                  <a:pt x="392" y="1070"/>
                </a:cubicBezTo>
                <a:cubicBezTo>
                  <a:pt x="392" y="1075"/>
                  <a:pt x="399" y="1074"/>
                  <a:pt x="399" y="1079"/>
                </a:cubicBezTo>
                <a:cubicBezTo>
                  <a:pt x="401" y="1080"/>
                  <a:pt x="401" y="1078"/>
                  <a:pt x="402" y="1078"/>
                </a:cubicBezTo>
                <a:cubicBezTo>
                  <a:pt x="404" y="1080"/>
                  <a:pt x="404" y="1085"/>
                  <a:pt x="409" y="1084"/>
                </a:cubicBezTo>
                <a:cubicBezTo>
                  <a:pt x="409" y="1078"/>
                  <a:pt x="412" y="1084"/>
                  <a:pt x="414" y="1081"/>
                </a:cubicBezTo>
                <a:cubicBezTo>
                  <a:pt x="411" y="1078"/>
                  <a:pt x="405" y="1077"/>
                  <a:pt x="405" y="1070"/>
                </a:cubicBezTo>
                <a:close/>
                <a:moveTo>
                  <a:pt x="785" y="1073"/>
                </a:moveTo>
                <a:cubicBezTo>
                  <a:pt x="788" y="1073"/>
                  <a:pt x="790" y="1075"/>
                  <a:pt x="792" y="1072"/>
                </a:cubicBezTo>
                <a:cubicBezTo>
                  <a:pt x="791" y="1072"/>
                  <a:pt x="791" y="1072"/>
                  <a:pt x="791" y="1071"/>
                </a:cubicBezTo>
                <a:cubicBezTo>
                  <a:pt x="788" y="1070"/>
                  <a:pt x="786" y="1071"/>
                  <a:pt x="785" y="1073"/>
                </a:cubicBezTo>
                <a:close/>
                <a:moveTo>
                  <a:pt x="633" y="1080"/>
                </a:moveTo>
                <a:cubicBezTo>
                  <a:pt x="635" y="1080"/>
                  <a:pt x="641" y="1080"/>
                  <a:pt x="642" y="1076"/>
                </a:cubicBezTo>
                <a:cubicBezTo>
                  <a:pt x="639" y="1074"/>
                  <a:pt x="635" y="1073"/>
                  <a:pt x="630" y="1073"/>
                </a:cubicBezTo>
                <a:cubicBezTo>
                  <a:pt x="630" y="1077"/>
                  <a:pt x="633" y="1078"/>
                  <a:pt x="633" y="1080"/>
                </a:cubicBezTo>
                <a:close/>
                <a:moveTo>
                  <a:pt x="611" y="1083"/>
                </a:moveTo>
                <a:cubicBezTo>
                  <a:pt x="614" y="1084"/>
                  <a:pt x="618" y="1086"/>
                  <a:pt x="619" y="1082"/>
                </a:cubicBezTo>
                <a:cubicBezTo>
                  <a:pt x="617" y="1083"/>
                  <a:pt x="612" y="1081"/>
                  <a:pt x="611" y="1083"/>
                </a:cubicBezTo>
                <a:close/>
                <a:moveTo>
                  <a:pt x="431" y="1085"/>
                </a:moveTo>
                <a:cubicBezTo>
                  <a:pt x="428" y="1086"/>
                  <a:pt x="426" y="1082"/>
                  <a:pt x="424" y="1085"/>
                </a:cubicBezTo>
                <a:cubicBezTo>
                  <a:pt x="427" y="1086"/>
                  <a:pt x="427" y="1090"/>
                  <a:pt x="431" y="1088"/>
                </a:cubicBezTo>
                <a:cubicBezTo>
                  <a:pt x="429" y="1088"/>
                  <a:pt x="432" y="1087"/>
                  <a:pt x="431" y="1085"/>
                </a:cubicBezTo>
                <a:close/>
                <a:moveTo>
                  <a:pt x="299" y="1093"/>
                </a:moveTo>
                <a:cubicBezTo>
                  <a:pt x="306" y="1095"/>
                  <a:pt x="308" y="1106"/>
                  <a:pt x="316" y="1104"/>
                </a:cubicBezTo>
                <a:cubicBezTo>
                  <a:pt x="313" y="1103"/>
                  <a:pt x="317" y="1100"/>
                  <a:pt x="315" y="1099"/>
                </a:cubicBezTo>
                <a:cubicBezTo>
                  <a:pt x="308" y="1100"/>
                  <a:pt x="307" y="1090"/>
                  <a:pt x="299" y="1089"/>
                </a:cubicBezTo>
                <a:lnTo>
                  <a:pt x="299" y="1093"/>
                </a:lnTo>
                <a:close/>
                <a:moveTo>
                  <a:pt x="421" y="1094"/>
                </a:moveTo>
                <a:cubicBezTo>
                  <a:pt x="421" y="1095"/>
                  <a:pt x="420" y="1095"/>
                  <a:pt x="418" y="1095"/>
                </a:cubicBezTo>
                <a:cubicBezTo>
                  <a:pt x="420" y="1100"/>
                  <a:pt x="422" y="1104"/>
                  <a:pt x="429" y="1104"/>
                </a:cubicBezTo>
                <a:cubicBezTo>
                  <a:pt x="429" y="1098"/>
                  <a:pt x="422" y="1099"/>
                  <a:pt x="421" y="1094"/>
                </a:cubicBezTo>
                <a:close/>
                <a:moveTo>
                  <a:pt x="878" y="1103"/>
                </a:moveTo>
                <a:cubicBezTo>
                  <a:pt x="881" y="1101"/>
                  <a:pt x="882" y="1103"/>
                  <a:pt x="883" y="1099"/>
                </a:cubicBezTo>
                <a:cubicBezTo>
                  <a:pt x="881" y="1100"/>
                  <a:pt x="879" y="1101"/>
                  <a:pt x="878" y="1103"/>
                </a:cubicBezTo>
                <a:close/>
                <a:moveTo>
                  <a:pt x="448" y="1111"/>
                </a:moveTo>
                <a:cubicBezTo>
                  <a:pt x="450" y="1111"/>
                  <a:pt x="455" y="1117"/>
                  <a:pt x="456" y="1113"/>
                </a:cubicBezTo>
                <a:cubicBezTo>
                  <a:pt x="454" y="1112"/>
                  <a:pt x="450" y="1109"/>
                  <a:pt x="448" y="1111"/>
                </a:cubicBezTo>
                <a:close/>
                <a:moveTo>
                  <a:pt x="854" y="1114"/>
                </a:moveTo>
                <a:cubicBezTo>
                  <a:pt x="852" y="1113"/>
                  <a:pt x="857" y="1115"/>
                  <a:pt x="857" y="1110"/>
                </a:cubicBezTo>
                <a:cubicBezTo>
                  <a:pt x="855" y="1110"/>
                  <a:pt x="854" y="1112"/>
                  <a:pt x="852" y="1112"/>
                </a:cubicBezTo>
                <a:cubicBezTo>
                  <a:pt x="851" y="1114"/>
                  <a:pt x="853" y="1117"/>
                  <a:pt x="854" y="1114"/>
                </a:cubicBezTo>
                <a:close/>
                <a:moveTo>
                  <a:pt x="463" y="1121"/>
                </a:moveTo>
                <a:cubicBezTo>
                  <a:pt x="462" y="1121"/>
                  <a:pt x="461" y="1121"/>
                  <a:pt x="460" y="1121"/>
                </a:cubicBezTo>
                <a:cubicBezTo>
                  <a:pt x="459" y="1124"/>
                  <a:pt x="459" y="1130"/>
                  <a:pt x="463" y="1128"/>
                </a:cubicBezTo>
                <a:cubicBezTo>
                  <a:pt x="459" y="1126"/>
                  <a:pt x="464" y="1123"/>
                  <a:pt x="463" y="1121"/>
                </a:cubicBezTo>
                <a:close/>
                <a:moveTo>
                  <a:pt x="832" y="1122"/>
                </a:moveTo>
                <a:cubicBezTo>
                  <a:pt x="831" y="1121"/>
                  <a:pt x="827" y="1123"/>
                  <a:pt x="825" y="1124"/>
                </a:cubicBezTo>
                <a:cubicBezTo>
                  <a:pt x="827" y="1123"/>
                  <a:pt x="832" y="1126"/>
                  <a:pt x="832" y="1122"/>
                </a:cubicBezTo>
                <a:close/>
                <a:moveTo>
                  <a:pt x="630" y="1124"/>
                </a:moveTo>
                <a:cubicBezTo>
                  <a:pt x="629" y="1125"/>
                  <a:pt x="629" y="1127"/>
                  <a:pt x="630" y="1128"/>
                </a:cubicBezTo>
                <a:cubicBezTo>
                  <a:pt x="633" y="1128"/>
                  <a:pt x="636" y="1127"/>
                  <a:pt x="638" y="1126"/>
                </a:cubicBezTo>
                <a:cubicBezTo>
                  <a:pt x="634" y="1127"/>
                  <a:pt x="633" y="1124"/>
                  <a:pt x="630" y="1124"/>
                </a:cubicBezTo>
                <a:close/>
                <a:moveTo>
                  <a:pt x="829" y="1129"/>
                </a:moveTo>
                <a:cubicBezTo>
                  <a:pt x="833" y="1128"/>
                  <a:pt x="839" y="1129"/>
                  <a:pt x="840" y="1125"/>
                </a:cubicBezTo>
                <a:cubicBezTo>
                  <a:pt x="836" y="1126"/>
                  <a:pt x="831" y="1126"/>
                  <a:pt x="829" y="1129"/>
                </a:cubicBezTo>
                <a:close/>
                <a:moveTo>
                  <a:pt x="779" y="1129"/>
                </a:moveTo>
                <a:cubicBezTo>
                  <a:pt x="782" y="1129"/>
                  <a:pt x="784" y="1128"/>
                  <a:pt x="785" y="1127"/>
                </a:cubicBezTo>
                <a:cubicBezTo>
                  <a:pt x="782" y="1127"/>
                  <a:pt x="780" y="1127"/>
                  <a:pt x="779" y="1129"/>
                </a:cubicBezTo>
                <a:close/>
                <a:moveTo>
                  <a:pt x="706" y="1138"/>
                </a:moveTo>
                <a:cubicBezTo>
                  <a:pt x="710" y="1139"/>
                  <a:pt x="714" y="1136"/>
                  <a:pt x="712" y="1134"/>
                </a:cubicBezTo>
                <a:cubicBezTo>
                  <a:pt x="711" y="1136"/>
                  <a:pt x="706" y="1134"/>
                  <a:pt x="706" y="1138"/>
                </a:cubicBezTo>
                <a:close/>
                <a:moveTo>
                  <a:pt x="310" y="1139"/>
                </a:moveTo>
                <a:cubicBezTo>
                  <a:pt x="312" y="1140"/>
                  <a:pt x="316" y="1144"/>
                  <a:pt x="318" y="1142"/>
                </a:cubicBezTo>
                <a:cubicBezTo>
                  <a:pt x="316" y="1141"/>
                  <a:pt x="313" y="1137"/>
                  <a:pt x="310" y="1139"/>
                </a:cubicBezTo>
                <a:close/>
                <a:moveTo>
                  <a:pt x="511" y="1144"/>
                </a:moveTo>
                <a:cubicBezTo>
                  <a:pt x="517" y="1140"/>
                  <a:pt x="524" y="1144"/>
                  <a:pt x="528" y="1144"/>
                </a:cubicBezTo>
                <a:cubicBezTo>
                  <a:pt x="526" y="1140"/>
                  <a:pt x="512" y="1136"/>
                  <a:pt x="511" y="1144"/>
                </a:cubicBezTo>
                <a:close/>
                <a:moveTo>
                  <a:pt x="540" y="1142"/>
                </a:moveTo>
                <a:cubicBezTo>
                  <a:pt x="540" y="1144"/>
                  <a:pt x="544" y="1146"/>
                  <a:pt x="546" y="1143"/>
                </a:cubicBezTo>
                <a:cubicBezTo>
                  <a:pt x="544" y="1142"/>
                  <a:pt x="542" y="1138"/>
                  <a:pt x="540" y="1142"/>
                </a:cubicBezTo>
                <a:close/>
                <a:moveTo>
                  <a:pt x="343" y="1149"/>
                </a:moveTo>
                <a:cubicBezTo>
                  <a:pt x="342" y="1150"/>
                  <a:pt x="339" y="1148"/>
                  <a:pt x="339" y="1150"/>
                </a:cubicBezTo>
                <a:cubicBezTo>
                  <a:pt x="342" y="1153"/>
                  <a:pt x="343" y="1155"/>
                  <a:pt x="348" y="1155"/>
                </a:cubicBezTo>
                <a:cubicBezTo>
                  <a:pt x="348" y="1151"/>
                  <a:pt x="343" y="1153"/>
                  <a:pt x="343" y="1149"/>
                </a:cubicBezTo>
                <a:close/>
                <a:moveTo>
                  <a:pt x="589" y="1153"/>
                </a:moveTo>
                <a:cubicBezTo>
                  <a:pt x="592" y="1154"/>
                  <a:pt x="594" y="1158"/>
                  <a:pt x="597" y="1156"/>
                </a:cubicBezTo>
                <a:cubicBezTo>
                  <a:pt x="597" y="1152"/>
                  <a:pt x="591" y="1150"/>
                  <a:pt x="589" y="1153"/>
                </a:cubicBezTo>
                <a:close/>
                <a:moveTo>
                  <a:pt x="535" y="1217"/>
                </a:moveTo>
                <a:cubicBezTo>
                  <a:pt x="539" y="1215"/>
                  <a:pt x="543" y="1221"/>
                  <a:pt x="546" y="1216"/>
                </a:cubicBezTo>
                <a:cubicBezTo>
                  <a:pt x="543" y="1213"/>
                  <a:pt x="535" y="1215"/>
                  <a:pt x="532" y="1212"/>
                </a:cubicBezTo>
                <a:cubicBezTo>
                  <a:pt x="532" y="1215"/>
                  <a:pt x="536" y="1213"/>
                  <a:pt x="535" y="1217"/>
                </a:cubicBezTo>
                <a:close/>
                <a:moveTo>
                  <a:pt x="614" y="1221"/>
                </a:moveTo>
                <a:cubicBezTo>
                  <a:pt x="618" y="1221"/>
                  <a:pt x="619" y="1223"/>
                  <a:pt x="621" y="1220"/>
                </a:cubicBezTo>
                <a:cubicBezTo>
                  <a:pt x="620" y="1219"/>
                  <a:pt x="615" y="1219"/>
                  <a:pt x="614" y="1221"/>
                </a:cubicBezTo>
                <a:close/>
                <a:moveTo>
                  <a:pt x="689" y="1228"/>
                </a:moveTo>
                <a:cubicBezTo>
                  <a:pt x="693" y="1232"/>
                  <a:pt x="699" y="1230"/>
                  <a:pt x="704" y="1228"/>
                </a:cubicBezTo>
                <a:cubicBezTo>
                  <a:pt x="700" y="1225"/>
                  <a:pt x="695" y="1225"/>
                  <a:pt x="689" y="1228"/>
                </a:cubicBezTo>
                <a:close/>
                <a:moveTo>
                  <a:pt x="721" y="1229"/>
                </a:moveTo>
                <a:cubicBezTo>
                  <a:pt x="721" y="1228"/>
                  <a:pt x="720" y="1227"/>
                  <a:pt x="720" y="1226"/>
                </a:cubicBezTo>
                <a:cubicBezTo>
                  <a:pt x="718" y="1226"/>
                  <a:pt x="716" y="1225"/>
                  <a:pt x="715" y="1227"/>
                </a:cubicBezTo>
                <a:cubicBezTo>
                  <a:pt x="715" y="1230"/>
                  <a:pt x="718" y="1231"/>
                  <a:pt x="721" y="1229"/>
                </a:cubicBezTo>
                <a:close/>
                <a:moveTo>
                  <a:pt x="736" y="1227"/>
                </a:moveTo>
                <a:cubicBezTo>
                  <a:pt x="731" y="1230"/>
                  <a:pt x="729" y="1226"/>
                  <a:pt x="723" y="1226"/>
                </a:cubicBezTo>
                <a:cubicBezTo>
                  <a:pt x="725" y="1228"/>
                  <a:pt x="726" y="1230"/>
                  <a:pt x="726" y="1233"/>
                </a:cubicBezTo>
                <a:cubicBezTo>
                  <a:pt x="729" y="1233"/>
                  <a:pt x="733" y="1233"/>
                  <a:pt x="735" y="1234"/>
                </a:cubicBezTo>
                <a:cubicBezTo>
                  <a:pt x="728" y="1238"/>
                  <a:pt x="720" y="1235"/>
                  <a:pt x="714" y="1238"/>
                </a:cubicBezTo>
                <a:cubicBezTo>
                  <a:pt x="722" y="1241"/>
                  <a:pt x="731" y="1238"/>
                  <a:pt x="738" y="1241"/>
                </a:cubicBezTo>
                <a:cubicBezTo>
                  <a:pt x="740" y="1240"/>
                  <a:pt x="736" y="1239"/>
                  <a:pt x="737" y="1236"/>
                </a:cubicBezTo>
                <a:cubicBezTo>
                  <a:pt x="738" y="1236"/>
                  <a:pt x="742" y="1237"/>
                  <a:pt x="741" y="1235"/>
                </a:cubicBezTo>
                <a:cubicBezTo>
                  <a:pt x="738" y="1235"/>
                  <a:pt x="740" y="1229"/>
                  <a:pt x="736" y="1227"/>
                </a:cubicBezTo>
                <a:close/>
                <a:moveTo>
                  <a:pt x="771" y="1235"/>
                </a:moveTo>
                <a:cubicBezTo>
                  <a:pt x="770" y="1238"/>
                  <a:pt x="777" y="1238"/>
                  <a:pt x="776" y="1235"/>
                </a:cubicBezTo>
                <a:cubicBezTo>
                  <a:pt x="773" y="1236"/>
                  <a:pt x="774" y="1236"/>
                  <a:pt x="771" y="1235"/>
                </a:cubicBezTo>
                <a:close/>
                <a:moveTo>
                  <a:pt x="496" y="1245"/>
                </a:moveTo>
                <a:cubicBezTo>
                  <a:pt x="496" y="1247"/>
                  <a:pt x="501" y="1249"/>
                  <a:pt x="501" y="1248"/>
                </a:cubicBezTo>
                <a:cubicBezTo>
                  <a:pt x="500" y="1246"/>
                  <a:pt x="499" y="1244"/>
                  <a:pt x="496" y="1245"/>
                </a:cubicBezTo>
                <a:close/>
                <a:moveTo>
                  <a:pt x="384" y="0"/>
                </a:moveTo>
                <a:cubicBezTo>
                  <a:pt x="380" y="3"/>
                  <a:pt x="372" y="2"/>
                  <a:pt x="370" y="7"/>
                </a:cubicBezTo>
                <a:cubicBezTo>
                  <a:pt x="375" y="5"/>
                  <a:pt x="383" y="3"/>
                  <a:pt x="384" y="0"/>
                </a:cubicBezTo>
                <a:close/>
                <a:moveTo>
                  <a:pt x="363" y="14"/>
                </a:moveTo>
                <a:cubicBezTo>
                  <a:pt x="364" y="12"/>
                  <a:pt x="365" y="8"/>
                  <a:pt x="364" y="8"/>
                </a:cubicBezTo>
                <a:cubicBezTo>
                  <a:pt x="362" y="8"/>
                  <a:pt x="361" y="10"/>
                  <a:pt x="358" y="10"/>
                </a:cubicBezTo>
                <a:cubicBezTo>
                  <a:pt x="358" y="13"/>
                  <a:pt x="360" y="14"/>
                  <a:pt x="363" y="14"/>
                </a:cubicBezTo>
                <a:close/>
                <a:moveTo>
                  <a:pt x="605" y="1080"/>
                </a:moveTo>
                <a:cubicBezTo>
                  <a:pt x="604" y="1080"/>
                  <a:pt x="604" y="1080"/>
                  <a:pt x="603" y="1079"/>
                </a:cubicBezTo>
                <a:cubicBezTo>
                  <a:pt x="603" y="1080"/>
                  <a:pt x="604" y="1080"/>
                  <a:pt x="605" y="1080"/>
                </a:cubicBezTo>
                <a:close/>
                <a:moveTo>
                  <a:pt x="1210" y="547"/>
                </a:moveTo>
                <a:cubicBezTo>
                  <a:pt x="1210" y="546"/>
                  <a:pt x="1211" y="546"/>
                  <a:pt x="1211" y="544"/>
                </a:cubicBezTo>
                <a:cubicBezTo>
                  <a:pt x="1203" y="532"/>
                  <a:pt x="1208" y="514"/>
                  <a:pt x="1202" y="500"/>
                </a:cubicBezTo>
                <a:cubicBezTo>
                  <a:pt x="1201" y="501"/>
                  <a:pt x="1203" y="505"/>
                  <a:pt x="1201" y="504"/>
                </a:cubicBezTo>
                <a:cubicBezTo>
                  <a:pt x="1198" y="500"/>
                  <a:pt x="1196" y="493"/>
                  <a:pt x="1193" y="488"/>
                </a:cubicBezTo>
                <a:cubicBezTo>
                  <a:pt x="1192" y="493"/>
                  <a:pt x="1196" y="498"/>
                  <a:pt x="1194" y="502"/>
                </a:cubicBezTo>
                <a:cubicBezTo>
                  <a:pt x="1188" y="473"/>
                  <a:pt x="1181" y="444"/>
                  <a:pt x="1172" y="419"/>
                </a:cubicBezTo>
                <a:cubicBezTo>
                  <a:pt x="1174" y="431"/>
                  <a:pt x="1182" y="442"/>
                  <a:pt x="1179" y="454"/>
                </a:cubicBezTo>
                <a:cubicBezTo>
                  <a:pt x="1179" y="452"/>
                  <a:pt x="1177" y="453"/>
                  <a:pt x="1177" y="452"/>
                </a:cubicBezTo>
                <a:cubicBezTo>
                  <a:pt x="1174" y="433"/>
                  <a:pt x="1169" y="419"/>
                  <a:pt x="1162" y="404"/>
                </a:cubicBezTo>
                <a:cubicBezTo>
                  <a:pt x="1164" y="416"/>
                  <a:pt x="1172" y="426"/>
                  <a:pt x="1166" y="440"/>
                </a:cubicBezTo>
                <a:cubicBezTo>
                  <a:pt x="1166" y="439"/>
                  <a:pt x="1165" y="439"/>
                  <a:pt x="1164" y="440"/>
                </a:cubicBezTo>
                <a:cubicBezTo>
                  <a:pt x="1161" y="427"/>
                  <a:pt x="1153" y="415"/>
                  <a:pt x="1152" y="399"/>
                </a:cubicBezTo>
                <a:cubicBezTo>
                  <a:pt x="1154" y="399"/>
                  <a:pt x="1153" y="402"/>
                  <a:pt x="1155" y="401"/>
                </a:cubicBezTo>
                <a:cubicBezTo>
                  <a:pt x="1156" y="395"/>
                  <a:pt x="1151" y="392"/>
                  <a:pt x="1154" y="387"/>
                </a:cubicBezTo>
                <a:cubicBezTo>
                  <a:pt x="1155" y="390"/>
                  <a:pt x="1156" y="394"/>
                  <a:pt x="1159" y="396"/>
                </a:cubicBezTo>
                <a:cubicBezTo>
                  <a:pt x="1160" y="392"/>
                  <a:pt x="1158" y="391"/>
                  <a:pt x="1157" y="387"/>
                </a:cubicBezTo>
                <a:cubicBezTo>
                  <a:pt x="1160" y="386"/>
                  <a:pt x="1160" y="390"/>
                  <a:pt x="1161" y="388"/>
                </a:cubicBezTo>
                <a:cubicBezTo>
                  <a:pt x="1152" y="359"/>
                  <a:pt x="1141" y="327"/>
                  <a:pt x="1121" y="306"/>
                </a:cubicBezTo>
                <a:cubicBezTo>
                  <a:pt x="1121" y="304"/>
                  <a:pt x="1120" y="302"/>
                  <a:pt x="1119" y="300"/>
                </a:cubicBezTo>
                <a:cubicBezTo>
                  <a:pt x="1112" y="300"/>
                  <a:pt x="1112" y="291"/>
                  <a:pt x="1107" y="289"/>
                </a:cubicBezTo>
                <a:cubicBezTo>
                  <a:pt x="1093" y="268"/>
                  <a:pt x="1075" y="253"/>
                  <a:pt x="1060" y="234"/>
                </a:cubicBezTo>
                <a:cubicBezTo>
                  <a:pt x="1055" y="234"/>
                  <a:pt x="1055" y="229"/>
                  <a:pt x="1051" y="228"/>
                </a:cubicBezTo>
                <a:cubicBezTo>
                  <a:pt x="1059" y="241"/>
                  <a:pt x="1072" y="248"/>
                  <a:pt x="1080" y="263"/>
                </a:cubicBezTo>
                <a:cubicBezTo>
                  <a:pt x="1092" y="274"/>
                  <a:pt x="1103" y="285"/>
                  <a:pt x="1110" y="301"/>
                </a:cubicBezTo>
                <a:cubicBezTo>
                  <a:pt x="1109" y="301"/>
                  <a:pt x="1108" y="302"/>
                  <a:pt x="1107" y="302"/>
                </a:cubicBezTo>
                <a:cubicBezTo>
                  <a:pt x="1103" y="298"/>
                  <a:pt x="1102" y="291"/>
                  <a:pt x="1099" y="286"/>
                </a:cubicBezTo>
                <a:cubicBezTo>
                  <a:pt x="1096" y="286"/>
                  <a:pt x="1096" y="288"/>
                  <a:pt x="1094" y="286"/>
                </a:cubicBezTo>
                <a:cubicBezTo>
                  <a:pt x="1094" y="281"/>
                  <a:pt x="1094" y="281"/>
                  <a:pt x="1094" y="281"/>
                </a:cubicBezTo>
                <a:cubicBezTo>
                  <a:pt x="1081" y="269"/>
                  <a:pt x="1073" y="252"/>
                  <a:pt x="1057" y="243"/>
                </a:cubicBezTo>
                <a:cubicBezTo>
                  <a:pt x="1059" y="247"/>
                  <a:pt x="1063" y="256"/>
                  <a:pt x="1066" y="252"/>
                </a:cubicBezTo>
                <a:cubicBezTo>
                  <a:pt x="1068" y="260"/>
                  <a:pt x="1065" y="264"/>
                  <a:pt x="1066" y="270"/>
                </a:cubicBezTo>
                <a:cubicBezTo>
                  <a:pt x="1061" y="257"/>
                  <a:pt x="1047" y="253"/>
                  <a:pt x="1041" y="241"/>
                </a:cubicBezTo>
                <a:cubicBezTo>
                  <a:pt x="1043" y="240"/>
                  <a:pt x="1043" y="244"/>
                  <a:pt x="1045" y="242"/>
                </a:cubicBezTo>
                <a:cubicBezTo>
                  <a:pt x="1045" y="238"/>
                  <a:pt x="1042" y="238"/>
                  <a:pt x="1041" y="236"/>
                </a:cubicBezTo>
                <a:cubicBezTo>
                  <a:pt x="1041" y="237"/>
                  <a:pt x="1041" y="238"/>
                  <a:pt x="1039" y="238"/>
                </a:cubicBezTo>
                <a:cubicBezTo>
                  <a:pt x="1041" y="234"/>
                  <a:pt x="1036" y="235"/>
                  <a:pt x="1036" y="232"/>
                </a:cubicBezTo>
                <a:cubicBezTo>
                  <a:pt x="1034" y="232"/>
                  <a:pt x="1031" y="234"/>
                  <a:pt x="1029" y="232"/>
                </a:cubicBezTo>
                <a:cubicBezTo>
                  <a:pt x="1029" y="233"/>
                  <a:pt x="1030" y="234"/>
                  <a:pt x="1029" y="235"/>
                </a:cubicBezTo>
                <a:cubicBezTo>
                  <a:pt x="1026" y="234"/>
                  <a:pt x="1023" y="229"/>
                  <a:pt x="1021" y="233"/>
                </a:cubicBezTo>
                <a:cubicBezTo>
                  <a:pt x="1019" y="231"/>
                  <a:pt x="1017" y="228"/>
                  <a:pt x="1014" y="227"/>
                </a:cubicBezTo>
                <a:cubicBezTo>
                  <a:pt x="1016" y="233"/>
                  <a:pt x="1022" y="234"/>
                  <a:pt x="1024" y="241"/>
                </a:cubicBezTo>
                <a:cubicBezTo>
                  <a:pt x="1020" y="244"/>
                  <a:pt x="1017" y="237"/>
                  <a:pt x="1015" y="235"/>
                </a:cubicBezTo>
                <a:cubicBezTo>
                  <a:pt x="1010" y="230"/>
                  <a:pt x="1003" y="231"/>
                  <a:pt x="1007" y="227"/>
                </a:cubicBezTo>
                <a:cubicBezTo>
                  <a:pt x="1002" y="224"/>
                  <a:pt x="996" y="211"/>
                  <a:pt x="993" y="217"/>
                </a:cubicBezTo>
                <a:cubicBezTo>
                  <a:pt x="992" y="215"/>
                  <a:pt x="991" y="214"/>
                  <a:pt x="992" y="211"/>
                </a:cubicBezTo>
                <a:cubicBezTo>
                  <a:pt x="990" y="209"/>
                  <a:pt x="987" y="209"/>
                  <a:pt x="986" y="206"/>
                </a:cubicBezTo>
                <a:cubicBezTo>
                  <a:pt x="988" y="204"/>
                  <a:pt x="987" y="204"/>
                  <a:pt x="987" y="200"/>
                </a:cubicBezTo>
                <a:cubicBezTo>
                  <a:pt x="989" y="202"/>
                  <a:pt x="989" y="199"/>
                  <a:pt x="990" y="199"/>
                </a:cubicBezTo>
                <a:cubicBezTo>
                  <a:pt x="980" y="195"/>
                  <a:pt x="973" y="183"/>
                  <a:pt x="964" y="181"/>
                </a:cubicBezTo>
                <a:cubicBezTo>
                  <a:pt x="963" y="186"/>
                  <a:pt x="974" y="189"/>
                  <a:pt x="972" y="195"/>
                </a:cubicBezTo>
                <a:cubicBezTo>
                  <a:pt x="974" y="196"/>
                  <a:pt x="978" y="197"/>
                  <a:pt x="977" y="202"/>
                </a:cubicBezTo>
                <a:cubicBezTo>
                  <a:pt x="971" y="202"/>
                  <a:pt x="969" y="200"/>
                  <a:pt x="968" y="192"/>
                </a:cubicBezTo>
                <a:cubicBezTo>
                  <a:pt x="956" y="194"/>
                  <a:pt x="951" y="183"/>
                  <a:pt x="942" y="178"/>
                </a:cubicBezTo>
                <a:cubicBezTo>
                  <a:pt x="945" y="177"/>
                  <a:pt x="942" y="175"/>
                  <a:pt x="942" y="171"/>
                </a:cubicBezTo>
                <a:cubicBezTo>
                  <a:pt x="951" y="171"/>
                  <a:pt x="956" y="180"/>
                  <a:pt x="963" y="181"/>
                </a:cubicBezTo>
                <a:cubicBezTo>
                  <a:pt x="963" y="178"/>
                  <a:pt x="960" y="178"/>
                  <a:pt x="959" y="175"/>
                </a:cubicBezTo>
                <a:cubicBezTo>
                  <a:pt x="951" y="177"/>
                  <a:pt x="954" y="164"/>
                  <a:pt x="946" y="163"/>
                </a:cubicBezTo>
                <a:cubicBezTo>
                  <a:pt x="945" y="169"/>
                  <a:pt x="940" y="161"/>
                  <a:pt x="937" y="159"/>
                </a:cubicBezTo>
                <a:cubicBezTo>
                  <a:pt x="934" y="160"/>
                  <a:pt x="933" y="162"/>
                  <a:pt x="931" y="159"/>
                </a:cubicBezTo>
                <a:cubicBezTo>
                  <a:pt x="932" y="164"/>
                  <a:pt x="937" y="164"/>
                  <a:pt x="939" y="168"/>
                </a:cubicBezTo>
                <a:cubicBezTo>
                  <a:pt x="938" y="168"/>
                  <a:pt x="939" y="170"/>
                  <a:pt x="937" y="171"/>
                </a:cubicBezTo>
                <a:cubicBezTo>
                  <a:pt x="931" y="169"/>
                  <a:pt x="926" y="166"/>
                  <a:pt x="922" y="162"/>
                </a:cubicBezTo>
                <a:cubicBezTo>
                  <a:pt x="923" y="161"/>
                  <a:pt x="922" y="158"/>
                  <a:pt x="924" y="158"/>
                </a:cubicBezTo>
                <a:cubicBezTo>
                  <a:pt x="926" y="157"/>
                  <a:pt x="928" y="159"/>
                  <a:pt x="931" y="159"/>
                </a:cubicBezTo>
                <a:cubicBezTo>
                  <a:pt x="933" y="156"/>
                  <a:pt x="926" y="154"/>
                  <a:pt x="932" y="152"/>
                </a:cubicBezTo>
                <a:cubicBezTo>
                  <a:pt x="927" y="151"/>
                  <a:pt x="925" y="147"/>
                  <a:pt x="920" y="145"/>
                </a:cubicBezTo>
                <a:cubicBezTo>
                  <a:pt x="922" y="144"/>
                  <a:pt x="919" y="142"/>
                  <a:pt x="921" y="142"/>
                </a:cubicBezTo>
                <a:cubicBezTo>
                  <a:pt x="932" y="144"/>
                  <a:pt x="922" y="140"/>
                  <a:pt x="919" y="137"/>
                </a:cubicBezTo>
                <a:cubicBezTo>
                  <a:pt x="919" y="139"/>
                  <a:pt x="918" y="139"/>
                  <a:pt x="917" y="140"/>
                </a:cubicBezTo>
                <a:cubicBezTo>
                  <a:pt x="915" y="139"/>
                  <a:pt x="915" y="136"/>
                  <a:pt x="911" y="135"/>
                </a:cubicBezTo>
                <a:cubicBezTo>
                  <a:pt x="911" y="137"/>
                  <a:pt x="909" y="137"/>
                  <a:pt x="908" y="139"/>
                </a:cubicBezTo>
                <a:cubicBezTo>
                  <a:pt x="907" y="138"/>
                  <a:pt x="904" y="139"/>
                  <a:pt x="903" y="137"/>
                </a:cubicBezTo>
                <a:cubicBezTo>
                  <a:pt x="904" y="134"/>
                  <a:pt x="909" y="138"/>
                  <a:pt x="908" y="135"/>
                </a:cubicBezTo>
                <a:cubicBezTo>
                  <a:pt x="907" y="134"/>
                  <a:pt x="908" y="134"/>
                  <a:pt x="908" y="133"/>
                </a:cubicBezTo>
                <a:cubicBezTo>
                  <a:pt x="906" y="133"/>
                  <a:pt x="904" y="133"/>
                  <a:pt x="903" y="132"/>
                </a:cubicBezTo>
                <a:cubicBezTo>
                  <a:pt x="903" y="136"/>
                  <a:pt x="900" y="137"/>
                  <a:pt x="898" y="139"/>
                </a:cubicBezTo>
                <a:cubicBezTo>
                  <a:pt x="896" y="139"/>
                  <a:pt x="894" y="135"/>
                  <a:pt x="893" y="137"/>
                </a:cubicBezTo>
                <a:cubicBezTo>
                  <a:pt x="894" y="137"/>
                  <a:pt x="895" y="138"/>
                  <a:pt x="895" y="140"/>
                </a:cubicBezTo>
                <a:cubicBezTo>
                  <a:pt x="894" y="140"/>
                  <a:pt x="893" y="140"/>
                  <a:pt x="892" y="139"/>
                </a:cubicBezTo>
                <a:cubicBezTo>
                  <a:pt x="894" y="145"/>
                  <a:pt x="887" y="142"/>
                  <a:pt x="885" y="139"/>
                </a:cubicBezTo>
                <a:cubicBezTo>
                  <a:pt x="886" y="137"/>
                  <a:pt x="888" y="137"/>
                  <a:pt x="887" y="135"/>
                </a:cubicBezTo>
                <a:cubicBezTo>
                  <a:pt x="885" y="132"/>
                  <a:pt x="882" y="130"/>
                  <a:pt x="881" y="127"/>
                </a:cubicBezTo>
                <a:cubicBezTo>
                  <a:pt x="883" y="127"/>
                  <a:pt x="884" y="126"/>
                  <a:pt x="885" y="125"/>
                </a:cubicBezTo>
                <a:cubicBezTo>
                  <a:pt x="881" y="123"/>
                  <a:pt x="884" y="117"/>
                  <a:pt x="880" y="113"/>
                </a:cubicBezTo>
                <a:cubicBezTo>
                  <a:pt x="874" y="113"/>
                  <a:pt x="871" y="111"/>
                  <a:pt x="869" y="107"/>
                </a:cubicBezTo>
                <a:cubicBezTo>
                  <a:pt x="871" y="109"/>
                  <a:pt x="868" y="103"/>
                  <a:pt x="873" y="106"/>
                </a:cubicBezTo>
                <a:cubicBezTo>
                  <a:pt x="870" y="101"/>
                  <a:pt x="863" y="95"/>
                  <a:pt x="859" y="99"/>
                </a:cubicBezTo>
                <a:cubicBezTo>
                  <a:pt x="862" y="99"/>
                  <a:pt x="863" y="103"/>
                  <a:pt x="864" y="106"/>
                </a:cubicBezTo>
                <a:cubicBezTo>
                  <a:pt x="862" y="106"/>
                  <a:pt x="862" y="104"/>
                  <a:pt x="860" y="105"/>
                </a:cubicBezTo>
                <a:cubicBezTo>
                  <a:pt x="860" y="107"/>
                  <a:pt x="862" y="109"/>
                  <a:pt x="859" y="109"/>
                </a:cubicBezTo>
                <a:cubicBezTo>
                  <a:pt x="857" y="108"/>
                  <a:pt x="854" y="106"/>
                  <a:pt x="850" y="107"/>
                </a:cubicBezTo>
                <a:cubicBezTo>
                  <a:pt x="849" y="103"/>
                  <a:pt x="845" y="100"/>
                  <a:pt x="847" y="95"/>
                </a:cubicBezTo>
                <a:cubicBezTo>
                  <a:pt x="842" y="89"/>
                  <a:pt x="835" y="90"/>
                  <a:pt x="826" y="88"/>
                </a:cubicBezTo>
                <a:cubicBezTo>
                  <a:pt x="825" y="91"/>
                  <a:pt x="830" y="92"/>
                  <a:pt x="828" y="93"/>
                </a:cubicBezTo>
                <a:cubicBezTo>
                  <a:pt x="817" y="91"/>
                  <a:pt x="816" y="82"/>
                  <a:pt x="811" y="74"/>
                </a:cubicBezTo>
                <a:cubicBezTo>
                  <a:pt x="804" y="73"/>
                  <a:pt x="802" y="68"/>
                  <a:pt x="795" y="69"/>
                </a:cubicBezTo>
                <a:cubicBezTo>
                  <a:pt x="783" y="56"/>
                  <a:pt x="763" y="50"/>
                  <a:pt x="742" y="47"/>
                </a:cubicBezTo>
                <a:cubicBezTo>
                  <a:pt x="720" y="44"/>
                  <a:pt x="694" y="42"/>
                  <a:pt x="676" y="46"/>
                </a:cubicBezTo>
                <a:cubicBezTo>
                  <a:pt x="691" y="43"/>
                  <a:pt x="691" y="65"/>
                  <a:pt x="677" y="62"/>
                </a:cubicBezTo>
                <a:cubicBezTo>
                  <a:pt x="675" y="61"/>
                  <a:pt x="673" y="60"/>
                  <a:pt x="672" y="56"/>
                </a:cubicBezTo>
                <a:cubicBezTo>
                  <a:pt x="675" y="55"/>
                  <a:pt x="678" y="53"/>
                  <a:pt x="678" y="49"/>
                </a:cubicBezTo>
                <a:cubicBezTo>
                  <a:pt x="673" y="49"/>
                  <a:pt x="670" y="48"/>
                  <a:pt x="671" y="42"/>
                </a:cubicBezTo>
                <a:cubicBezTo>
                  <a:pt x="655" y="34"/>
                  <a:pt x="640" y="43"/>
                  <a:pt x="624" y="45"/>
                </a:cubicBezTo>
                <a:cubicBezTo>
                  <a:pt x="624" y="47"/>
                  <a:pt x="626" y="47"/>
                  <a:pt x="625" y="50"/>
                </a:cubicBezTo>
                <a:cubicBezTo>
                  <a:pt x="619" y="53"/>
                  <a:pt x="610" y="48"/>
                  <a:pt x="606" y="53"/>
                </a:cubicBezTo>
                <a:cubicBezTo>
                  <a:pt x="613" y="54"/>
                  <a:pt x="619" y="54"/>
                  <a:pt x="626" y="57"/>
                </a:cubicBezTo>
                <a:cubicBezTo>
                  <a:pt x="621" y="60"/>
                  <a:pt x="613" y="54"/>
                  <a:pt x="608" y="57"/>
                </a:cubicBezTo>
                <a:cubicBezTo>
                  <a:pt x="611" y="57"/>
                  <a:pt x="613" y="59"/>
                  <a:pt x="616" y="59"/>
                </a:cubicBezTo>
                <a:cubicBezTo>
                  <a:pt x="615" y="63"/>
                  <a:pt x="618" y="62"/>
                  <a:pt x="618" y="65"/>
                </a:cubicBezTo>
                <a:cubicBezTo>
                  <a:pt x="611" y="68"/>
                  <a:pt x="603" y="63"/>
                  <a:pt x="597" y="68"/>
                </a:cubicBezTo>
                <a:cubicBezTo>
                  <a:pt x="597" y="70"/>
                  <a:pt x="603" y="66"/>
                  <a:pt x="604" y="70"/>
                </a:cubicBezTo>
                <a:cubicBezTo>
                  <a:pt x="591" y="73"/>
                  <a:pt x="578" y="70"/>
                  <a:pt x="566" y="73"/>
                </a:cubicBezTo>
                <a:cubicBezTo>
                  <a:pt x="566" y="76"/>
                  <a:pt x="566" y="75"/>
                  <a:pt x="566" y="78"/>
                </a:cubicBezTo>
                <a:cubicBezTo>
                  <a:pt x="572" y="76"/>
                  <a:pt x="582" y="73"/>
                  <a:pt x="589" y="77"/>
                </a:cubicBezTo>
                <a:cubicBezTo>
                  <a:pt x="580" y="82"/>
                  <a:pt x="566" y="82"/>
                  <a:pt x="558" y="87"/>
                </a:cubicBezTo>
                <a:cubicBezTo>
                  <a:pt x="551" y="84"/>
                  <a:pt x="542" y="84"/>
                  <a:pt x="536" y="86"/>
                </a:cubicBezTo>
                <a:cubicBezTo>
                  <a:pt x="536" y="85"/>
                  <a:pt x="537" y="84"/>
                  <a:pt x="536" y="83"/>
                </a:cubicBezTo>
                <a:cubicBezTo>
                  <a:pt x="526" y="83"/>
                  <a:pt x="519" y="88"/>
                  <a:pt x="510" y="86"/>
                </a:cubicBezTo>
                <a:cubicBezTo>
                  <a:pt x="512" y="81"/>
                  <a:pt x="521" y="75"/>
                  <a:pt x="524" y="78"/>
                </a:cubicBezTo>
                <a:cubicBezTo>
                  <a:pt x="525" y="75"/>
                  <a:pt x="526" y="74"/>
                  <a:pt x="529" y="74"/>
                </a:cubicBezTo>
                <a:cubicBezTo>
                  <a:pt x="530" y="74"/>
                  <a:pt x="530" y="76"/>
                  <a:pt x="530" y="77"/>
                </a:cubicBezTo>
                <a:cubicBezTo>
                  <a:pt x="533" y="77"/>
                  <a:pt x="533" y="74"/>
                  <a:pt x="536" y="75"/>
                </a:cubicBezTo>
                <a:cubicBezTo>
                  <a:pt x="536" y="76"/>
                  <a:pt x="535" y="77"/>
                  <a:pt x="536" y="78"/>
                </a:cubicBezTo>
                <a:cubicBezTo>
                  <a:pt x="541" y="75"/>
                  <a:pt x="549" y="82"/>
                  <a:pt x="549" y="72"/>
                </a:cubicBezTo>
                <a:cubicBezTo>
                  <a:pt x="543" y="71"/>
                  <a:pt x="534" y="78"/>
                  <a:pt x="531" y="71"/>
                </a:cubicBezTo>
                <a:cubicBezTo>
                  <a:pt x="528" y="70"/>
                  <a:pt x="525" y="71"/>
                  <a:pt x="522" y="72"/>
                </a:cubicBezTo>
                <a:cubicBezTo>
                  <a:pt x="521" y="70"/>
                  <a:pt x="521" y="69"/>
                  <a:pt x="518" y="67"/>
                </a:cubicBezTo>
                <a:cubicBezTo>
                  <a:pt x="517" y="70"/>
                  <a:pt x="519" y="70"/>
                  <a:pt x="517" y="72"/>
                </a:cubicBezTo>
                <a:cubicBezTo>
                  <a:pt x="514" y="71"/>
                  <a:pt x="512" y="72"/>
                  <a:pt x="510" y="72"/>
                </a:cubicBezTo>
                <a:cubicBezTo>
                  <a:pt x="505" y="63"/>
                  <a:pt x="511" y="64"/>
                  <a:pt x="514" y="57"/>
                </a:cubicBezTo>
                <a:cubicBezTo>
                  <a:pt x="510" y="55"/>
                  <a:pt x="510" y="59"/>
                  <a:pt x="509" y="60"/>
                </a:cubicBezTo>
                <a:cubicBezTo>
                  <a:pt x="501" y="58"/>
                  <a:pt x="490" y="51"/>
                  <a:pt x="483" y="59"/>
                </a:cubicBezTo>
                <a:cubicBezTo>
                  <a:pt x="462" y="65"/>
                  <a:pt x="441" y="73"/>
                  <a:pt x="424" y="85"/>
                </a:cubicBezTo>
                <a:cubicBezTo>
                  <a:pt x="421" y="86"/>
                  <a:pt x="423" y="82"/>
                  <a:pt x="421" y="83"/>
                </a:cubicBezTo>
                <a:cubicBezTo>
                  <a:pt x="420" y="89"/>
                  <a:pt x="411" y="87"/>
                  <a:pt x="405" y="87"/>
                </a:cubicBezTo>
                <a:cubicBezTo>
                  <a:pt x="405" y="93"/>
                  <a:pt x="405" y="93"/>
                  <a:pt x="405" y="93"/>
                </a:cubicBezTo>
                <a:cubicBezTo>
                  <a:pt x="407" y="94"/>
                  <a:pt x="409" y="90"/>
                  <a:pt x="409" y="93"/>
                </a:cubicBezTo>
                <a:cubicBezTo>
                  <a:pt x="409" y="101"/>
                  <a:pt x="399" y="101"/>
                  <a:pt x="394" y="106"/>
                </a:cubicBezTo>
                <a:cubicBezTo>
                  <a:pt x="398" y="106"/>
                  <a:pt x="400" y="101"/>
                  <a:pt x="404" y="104"/>
                </a:cubicBezTo>
                <a:cubicBezTo>
                  <a:pt x="404" y="107"/>
                  <a:pt x="402" y="107"/>
                  <a:pt x="401" y="109"/>
                </a:cubicBezTo>
                <a:cubicBezTo>
                  <a:pt x="397" y="106"/>
                  <a:pt x="393" y="111"/>
                  <a:pt x="388" y="107"/>
                </a:cubicBezTo>
                <a:cubicBezTo>
                  <a:pt x="388" y="110"/>
                  <a:pt x="391" y="112"/>
                  <a:pt x="387" y="114"/>
                </a:cubicBezTo>
                <a:cubicBezTo>
                  <a:pt x="389" y="116"/>
                  <a:pt x="391" y="113"/>
                  <a:pt x="392" y="114"/>
                </a:cubicBezTo>
                <a:cubicBezTo>
                  <a:pt x="388" y="117"/>
                  <a:pt x="387" y="122"/>
                  <a:pt x="380" y="122"/>
                </a:cubicBezTo>
                <a:cubicBezTo>
                  <a:pt x="379" y="128"/>
                  <a:pt x="377" y="132"/>
                  <a:pt x="370" y="132"/>
                </a:cubicBezTo>
                <a:cubicBezTo>
                  <a:pt x="371" y="134"/>
                  <a:pt x="374" y="139"/>
                  <a:pt x="370" y="140"/>
                </a:cubicBezTo>
                <a:cubicBezTo>
                  <a:pt x="367" y="139"/>
                  <a:pt x="366" y="136"/>
                  <a:pt x="363" y="135"/>
                </a:cubicBezTo>
                <a:cubicBezTo>
                  <a:pt x="361" y="136"/>
                  <a:pt x="357" y="140"/>
                  <a:pt x="353" y="137"/>
                </a:cubicBezTo>
                <a:cubicBezTo>
                  <a:pt x="357" y="125"/>
                  <a:pt x="373" y="125"/>
                  <a:pt x="379" y="114"/>
                </a:cubicBezTo>
                <a:cubicBezTo>
                  <a:pt x="370" y="115"/>
                  <a:pt x="363" y="119"/>
                  <a:pt x="357" y="124"/>
                </a:cubicBezTo>
                <a:cubicBezTo>
                  <a:pt x="353" y="126"/>
                  <a:pt x="348" y="127"/>
                  <a:pt x="346" y="133"/>
                </a:cubicBezTo>
                <a:cubicBezTo>
                  <a:pt x="341" y="130"/>
                  <a:pt x="341" y="139"/>
                  <a:pt x="333" y="136"/>
                </a:cubicBezTo>
                <a:cubicBezTo>
                  <a:pt x="330" y="143"/>
                  <a:pt x="323" y="146"/>
                  <a:pt x="318" y="151"/>
                </a:cubicBezTo>
                <a:cubicBezTo>
                  <a:pt x="320" y="154"/>
                  <a:pt x="322" y="148"/>
                  <a:pt x="324" y="151"/>
                </a:cubicBezTo>
                <a:cubicBezTo>
                  <a:pt x="321" y="154"/>
                  <a:pt x="316" y="160"/>
                  <a:pt x="312" y="157"/>
                </a:cubicBezTo>
                <a:cubicBezTo>
                  <a:pt x="311" y="161"/>
                  <a:pt x="310" y="163"/>
                  <a:pt x="308" y="166"/>
                </a:cubicBezTo>
                <a:cubicBezTo>
                  <a:pt x="311" y="166"/>
                  <a:pt x="311" y="166"/>
                  <a:pt x="313" y="169"/>
                </a:cubicBezTo>
                <a:cubicBezTo>
                  <a:pt x="317" y="169"/>
                  <a:pt x="318" y="166"/>
                  <a:pt x="319" y="164"/>
                </a:cubicBezTo>
                <a:cubicBezTo>
                  <a:pt x="320" y="164"/>
                  <a:pt x="321" y="165"/>
                  <a:pt x="322" y="166"/>
                </a:cubicBezTo>
                <a:cubicBezTo>
                  <a:pt x="320" y="168"/>
                  <a:pt x="318" y="169"/>
                  <a:pt x="316" y="171"/>
                </a:cubicBezTo>
                <a:cubicBezTo>
                  <a:pt x="318" y="175"/>
                  <a:pt x="322" y="168"/>
                  <a:pt x="326" y="171"/>
                </a:cubicBezTo>
                <a:cubicBezTo>
                  <a:pt x="326" y="168"/>
                  <a:pt x="326" y="168"/>
                  <a:pt x="326" y="168"/>
                </a:cubicBezTo>
                <a:cubicBezTo>
                  <a:pt x="326" y="166"/>
                  <a:pt x="322" y="169"/>
                  <a:pt x="322" y="166"/>
                </a:cubicBezTo>
                <a:cubicBezTo>
                  <a:pt x="325" y="165"/>
                  <a:pt x="323" y="161"/>
                  <a:pt x="326" y="161"/>
                </a:cubicBezTo>
                <a:cubicBezTo>
                  <a:pt x="326" y="163"/>
                  <a:pt x="326" y="165"/>
                  <a:pt x="327" y="166"/>
                </a:cubicBezTo>
                <a:cubicBezTo>
                  <a:pt x="335" y="162"/>
                  <a:pt x="333" y="150"/>
                  <a:pt x="344" y="154"/>
                </a:cubicBezTo>
                <a:cubicBezTo>
                  <a:pt x="344" y="157"/>
                  <a:pt x="341" y="156"/>
                  <a:pt x="342" y="158"/>
                </a:cubicBezTo>
                <a:cubicBezTo>
                  <a:pt x="346" y="157"/>
                  <a:pt x="349" y="154"/>
                  <a:pt x="353" y="152"/>
                </a:cubicBezTo>
                <a:cubicBezTo>
                  <a:pt x="350" y="153"/>
                  <a:pt x="351" y="150"/>
                  <a:pt x="350" y="150"/>
                </a:cubicBezTo>
                <a:cubicBezTo>
                  <a:pt x="352" y="149"/>
                  <a:pt x="352" y="147"/>
                  <a:pt x="353" y="147"/>
                </a:cubicBezTo>
                <a:cubicBezTo>
                  <a:pt x="356" y="150"/>
                  <a:pt x="358" y="149"/>
                  <a:pt x="361" y="148"/>
                </a:cubicBezTo>
                <a:cubicBezTo>
                  <a:pt x="360" y="151"/>
                  <a:pt x="364" y="148"/>
                  <a:pt x="364" y="150"/>
                </a:cubicBezTo>
                <a:cubicBezTo>
                  <a:pt x="357" y="153"/>
                  <a:pt x="356" y="162"/>
                  <a:pt x="347" y="163"/>
                </a:cubicBezTo>
                <a:cubicBezTo>
                  <a:pt x="347" y="162"/>
                  <a:pt x="349" y="159"/>
                  <a:pt x="346" y="160"/>
                </a:cubicBezTo>
                <a:cubicBezTo>
                  <a:pt x="346" y="163"/>
                  <a:pt x="340" y="165"/>
                  <a:pt x="344" y="167"/>
                </a:cubicBezTo>
                <a:cubicBezTo>
                  <a:pt x="347" y="166"/>
                  <a:pt x="349" y="163"/>
                  <a:pt x="353" y="163"/>
                </a:cubicBezTo>
                <a:cubicBezTo>
                  <a:pt x="353" y="165"/>
                  <a:pt x="353" y="166"/>
                  <a:pt x="354" y="167"/>
                </a:cubicBezTo>
                <a:cubicBezTo>
                  <a:pt x="336" y="178"/>
                  <a:pt x="323" y="191"/>
                  <a:pt x="305" y="201"/>
                </a:cubicBezTo>
                <a:cubicBezTo>
                  <a:pt x="305" y="203"/>
                  <a:pt x="306" y="203"/>
                  <a:pt x="306" y="205"/>
                </a:cubicBezTo>
                <a:cubicBezTo>
                  <a:pt x="304" y="207"/>
                  <a:pt x="300" y="207"/>
                  <a:pt x="298" y="210"/>
                </a:cubicBezTo>
                <a:cubicBezTo>
                  <a:pt x="300" y="212"/>
                  <a:pt x="304" y="205"/>
                  <a:pt x="307" y="209"/>
                </a:cubicBezTo>
                <a:cubicBezTo>
                  <a:pt x="305" y="214"/>
                  <a:pt x="300" y="215"/>
                  <a:pt x="296" y="218"/>
                </a:cubicBezTo>
                <a:cubicBezTo>
                  <a:pt x="292" y="215"/>
                  <a:pt x="286" y="215"/>
                  <a:pt x="283" y="213"/>
                </a:cubicBezTo>
                <a:cubicBezTo>
                  <a:pt x="283" y="212"/>
                  <a:pt x="284" y="212"/>
                  <a:pt x="284" y="211"/>
                </a:cubicBezTo>
                <a:cubicBezTo>
                  <a:pt x="280" y="211"/>
                  <a:pt x="277" y="211"/>
                  <a:pt x="274" y="213"/>
                </a:cubicBezTo>
                <a:cubicBezTo>
                  <a:pt x="273" y="211"/>
                  <a:pt x="272" y="208"/>
                  <a:pt x="270" y="206"/>
                </a:cubicBezTo>
                <a:cubicBezTo>
                  <a:pt x="265" y="210"/>
                  <a:pt x="259" y="209"/>
                  <a:pt x="252" y="215"/>
                </a:cubicBezTo>
                <a:cubicBezTo>
                  <a:pt x="251" y="213"/>
                  <a:pt x="254" y="211"/>
                  <a:pt x="252" y="211"/>
                </a:cubicBezTo>
                <a:cubicBezTo>
                  <a:pt x="251" y="212"/>
                  <a:pt x="249" y="213"/>
                  <a:pt x="248" y="212"/>
                </a:cubicBezTo>
                <a:cubicBezTo>
                  <a:pt x="247" y="206"/>
                  <a:pt x="253" y="205"/>
                  <a:pt x="252" y="202"/>
                </a:cubicBezTo>
                <a:cubicBezTo>
                  <a:pt x="249" y="202"/>
                  <a:pt x="246" y="199"/>
                  <a:pt x="244" y="202"/>
                </a:cubicBezTo>
                <a:cubicBezTo>
                  <a:pt x="247" y="201"/>
                  <a:pt x="247" y="204"/>
                  <a:pt x="248" y="206"/>
                </a:cubicBezTo>
                <a:cubicBezTo>
                  <a:pt x="245" y="208"/>
                  <a:pt x="243" y="211"/>
                  <a:pt x="239" y="213"/>
                </a:cubicBezTo>
                <a:cubicBezTo>
                  <a:pt x="235" y="212"/>
                  <a:pt x="240" y="210"/>
                  <a:pt x="236" y="210"/>
                </a:cubicBezTo>
                <a:cubicBezTo>
                  <a:pt x="235" y="211"/>
                  <a:pt x="233" y="211"/>
                  <a:pt x="233" y="213"/>
                </a:cubicBezTo>
                <a:cubicBezTo>
                  <a:pt x="235" y="213"/>
                  <a:pt x="237" y="214"/>
                  <a:pt x="237" y="216"/>
                </a:cubicBezTo>
                <a:cubicBezTo>
                  <a:pt x="233" y="215"/>
                  <a:pt x="236" y="219"/>
                  <a:pt x="235" y="220"/>
                </a:cubicBezTo>
                <a:cubicBezTo>
                  <a:pt x="231" y="225"/>
                  <a:pt x="223" y="224"/>
                  <a:pt x="217" y="227"/>
                </a:cubicBezTo>
                <a:cubicBezTo>
                  <a:pt x="208" y="230"/>
                  <a:pt x="207" y="237"/>
                  <a:pt x="201" y="241"/>
                </a:cubicBezTo>
                <a:cubicBezTo>
                  <a:pt x="200" y="244"/>
                  <a:pt x="201" y="248"/>
                  <a:pt x="203" y="251"/>
                </a:cubicBezTo>
                <a:cubicBezTo>
                  <a:pt x="204" y="246"/>
                  <a:pt x="206" y="247"/>
                  <a:pt x="210" y="245"/>
                </a:cubicBezTo>
                <a:cubicBezTo>
                  <a:pt x="208" y="247"/>
                  <a:pt x="209" y="249"/>
                  <a:pt x="209" y="252"/>
                </a:cubicBezTo>
                <a:cubicBezTo>
                  <a:pt x="204" y="255"/>
                  <a:pt x="202" y="257"/>
                  <a:pt x="198" y="252"/>
                </a:cubicBezTo>
                <a:cubicBezTo>
                  <a:pt x="195" y="253"/>
                  <a:pt x="197" y="260"/>
                  <a:pt x="193" y="260"/>
                </a:cubicBezTo>
                <a:cubicBezTo>
                  <a:pt x="188" y="259"/>
                  <a:pt x="192" y="253"/>
                  <a:pt x="188" y="252"/>
                </a:cubicBezTo>
                <a:cubicBezTo>
                  <a:pt x="199" y="240"/>
                  <a:pt x="206" y="224"/>
                  <a:pt x="220" y="216"/>
                </a:cubicBezTo>
                <a:cubicBezTo>
                  <a:pt x="220" y="213"/>
                  <a:pt x="220" y="213"/>
                  <a:pt x="220" y="213"/>
                </a:cubicBezTo>
                <a:cubicBezTo>
                  <a:pt x="229" y="212"/>
                  <a:pt x="225" y="195"/>
                  <a:pt x="235" y="199"/>
                </a:cubicBezTo>
                <a:cubicBezTo>
                  <a:pt x="236" y="201"/>
                  <a:pt x="237" y="202"/>
                  <a:pt x="238" y="204"/>
                </a:cubicBezTo>
                <a:cubicBezTo>
                  <a:pt x="237" y="199"/>
                  <a:pt x="244" y="201"/>
                  <a:pt x="244" y="194"/>
                </a:cubicBezTo>
                <a:cubicBezTo>
                  <a:pt x="243" y="194"/>
                  <a:pt x="242" y="194"/>
                  <a:pt x="242" y="193"/>
                </a:cubicBezTo>
                <a:cubicBezTo>
                  <a:pt x="245" y="189"/>
                  <a:pt x="247" y="183"/>
                  <a:pt x="252" y="182"/>
                </a:cubicBezTo>
                <a:cubicBezTo>
                  <a:pt x="252" y="183"/>
                  <a:pt x="252" y="184"/>
                  <a:pt x="252" y="185"/>
                </a:cubicBezTo>
                <a:cubicBezTo>
                  <a:pt x="254" y="185"/>
                  <a:pt x="256" y="184"/>
                  <a:pt x="258" y="184"/>
                </a:cubicBezTo>
                <a:cubicBezTo>
                  <a:pt x="256" y="174"/>
                  <a:pt x="265" y="175"/>
                  <a:pt x="267" y="171"/>
                </a:cubicBezTo>
                <a:cubicBezTo>
                  <a:pt x="266" y="171"/>
                  <a:pt x="265" y="172"/>
                  <a:pt x="265" y="171"/>
                </a:cubicBezTo>
                <a:cubicBezTo>
                  <a:pt x="268" y="167"/>
                  <a:pt x="272" y="164"/>
                  <a:pt x="276" y="160"/>
                </a:cubicBezTo>
                <a:cubicBezTo>
                  <a:pt x="276" y="161"/>
                  <a:pt x="277" y="161"/>
                  <a:pt x="278" y="161"/>
                </a:cubicBezTo>
                <a:cubicBezTo>
                  <a:pt x="278" y="164"/>
                  <a:pt x="275" y="163"/>
                  <a:pt x="277" y="165"/>
                </a:cubicBezTo>
                <a:cubicBezTo>
                  <a:pt x="283" y="173"/>
                  <a:pt x="271" y="176"/>
                  <a:pt x="267" y="181"/>
                </a:cubicBezTo>
                <a:cubicBezTo>
                  <a:pt x="265" y="182"/>
                  <a:pt x="266" y="179"/>
                  <a:pt x="263" y="179"/>
                </a:cubicBezTo>
                <a:cubicBezTo>
                  <a:pt x="263" y="186"/>
                  <a:pt x="263" y="186"/>
                  <a:pt x="263" y="186"/>
                </a:cubicBezTo>
                <a:cubicBezTo>
                  <a:pt x="259" y="188"/>
                  <a:pt x="257" y="192"/>
                  <a:pt x="254" y="195"/>
                </a:cubicBezTo>
                <a:cubicBezTo>
                  <a:pt x="266" y="201"/>
                  <a:pt x="269" y="180"/>
                  <a:pt x="278" y="185"/>
                </a:cubicBezTo>
                <a:cubicBezTo>
                  <a:pt x="279" y="186"/>
                  <a:pt x="275" y="187"/>
                  <a:pt x="277" y="188"/>
                </a:cubicBezTo>
                <a:cubicBezTo>
                  <a:pt x="285" y="186"/>
                  <a:pt x="281" y="172"/>
                  <a:pt x="289" y="174"/>
                </a:cubicBezTo>
                <a:cubicBezTo>
                  <a:pt x="290" y="165"/>
                  <a:pt x="297" y="163"/>
                  <a:pt x="301" y="158"/>
                </a:cubicBezTo>
                <a:cubicBezTo>
                  <a:pt x="302" y="156"/>
                  <a:pt x="300" y="156"/>
                  <a:pt x="300" y="154"/>
                </a:cubicBezTo>
                <a:cubicBezTo>
                  <a:pt x="294" y="151"/>
                  <a:pt x="288" y="165"/>
                  <a:pt x="282" y="160"/>
                </a:cubicBezTo>
                <a:cubicBezTo>
                  <a:pt x="286" y="153"/>
                  <a:pt x="298" y="149"/>
                  <a:pt x="300" y="142"/>
                </a:cubicBezTo>
                <a:cubicBezTo>
                  <a:pt x="296" y="144"/>
                  <a:pt x="293" y="146"/>
                  <a:pt x="290" y="150"/>
                </a:cubicBezTo>
                <a:cubicBezTo>
                  <a:pt x="289" y="138"/>
                  <a:pt x="305" y="136"/>
                  <a:pt x="307" y="125"/>
                </a:cubicBezTo>
                <a:cubicBezTo>
                  <a:pt x="304" y="124"/>
                  <a:pt x="303" y="122"/>
                  <a:pt x="299" y="122"/>
                </a:cubicBezTo>
                <a:cubicBezTo>
                  <a:pt x="298" y="128"/>
                  <a:pt x="292" y="128"/>
                  <a:pt x="288" y="130"/>
                </a:cubicBezTo>
                <a:cubicBezTo>
                  <a:pt x="288" y="128"/>
                  <a:pt x="288" y="125"/>
                  <a:pt x="290" y="125"/>
                </a:cubicBezTo>
                <a:cubicBezTo>
                  <a:pt x="291" y="125"/>
                  <a:pt x="292" y="126"/>
                  <a:pt x="293" y="126"/>
                </a:cubicBezTo>
                <a:cubicBezTo>
                  <a:pt x="295" y="124"/>
                  <a:pt x="295" y="121"/>
                  <a:pt x="296" y="119"/>
                </a:cubicBezTo>
                <a:cubicBezTo>
                  <a:pt x="297" y="120"/>
                  <a:pt x="298" y="119"/>
                  <a:pt x="300" y="121"/>
                </a:cubicBezTo>
                <a:cubicBezTo>
                  <a:pt x="303" y="114"/>
                  <a:pt x="310" y="107"/>
                  <a:pt x="318" y="109"/>
                </a:cubicBezTo>
                <a:cubicBezTo>
                  <a:pt x="317" y="115"/>
                  <a:pt x="310" y="118"/>
                  <a:pt x="305" y="119"/>
                </a:cubicBezTo>
                <a:cubicBezTo>
                  <a:pt x="306" y="122"/>
                  <a:pt x="308" y="123"/>
                  <a:pt x="310" y="124"/>
                </a:cubicBezTo>
                <a:cubicBezTo>
                  <a:pt x="329" y="111"/>
                  <a:pt x="346" y="96"/>
                  <a:pt x="365" y="82"/>
                </a:cubicBezTo>
                <a:cubicBezTo>
                  <a:pt x="360" y="83"/>
                  <a:pt x="359" y="88"/>
                  <a:pt x="353" y="88"/>
                </a:cubicBezTo>
                <a:cubicBezTo>
                  <a:pt x="353" y="87"/>
                  <a:pt x="352" y="87"/>
                  <a:pt x="353" y="86"/>
                </a:cubicBezTo>
                <a:cubicBezTo>
                  <a:pt x="356" y="83"/>
                  <a:pt x="358" y="72"/>
                  <a:pt x="365" y="77"/>
                </a:cubicBezTo>
                <a:cubicBezTo>
                  <a:pt x="366" y="66"/>
                  <a:pt x="382" y="69"/>
                  <a:pt x="384" y="59"/>
                </a:cubicBezTo>
                <a:cubicBezTo>
                  <a:pt x="381" y="60"/>
                  <a:pt x="378" y="63"/>
                  <a:pt x="378" y="65"/>
                </a:cubicBezTo>
                <a:cubicBezTo>
                  <a:pt x="367" y="65"/>
                  <a:pt x="359" y="74"/>
                  <a:pt x="348" y="77"/>
                </a:cubicBezTo>
                <a:cubicBezTo>
                  <a:pt x="345" y="75"/>
                  <a:pt x="349" y="72"/>
                  <a:pt x="347" y="72"/>
                </a:cubicBezTo>
                <a:cubicBezTo>
                  <a:pt x="345" y="74"/>
                  <a:pt x="341" y="75"/>
                  <a:pt x="345" y="76"/>
                </a:cubicBezTo>
                <a:cubicBezTo>
                  <a:pt x="337" y="81"/>
                  <a:pt x="332" y="90"/>
                  <a:pt x="322" y="93"/>
                </a:cubicBezTo>
                <a:cubicBezTo>
                  <a:pt x="321" y="91"/>
                  <a:pt x="321" y="91"/>
                  <a:pt x="319" y="91"/>
                </a:cubicBezTo>
                <a:cubicBezTo>
                  <a:pt x="306" y="97"/>
                  <a:pt x="298" y="111"/>
                  <a:pt x="283" y="114"/>
                </a:cubicBezTo>
                <a:cubicBezTo>
                  <a:pt x="286" y="109"/>
                  <a:pt x="293" y="107"/>
                  <a:pt x="296" y="100"/>
                </a:cubicBezTo>
                <a:cubicBezTo>
                  <a:pt x="288" y="101"/>
                  <a:pt x="287" y="111"/>
                  <a:pt x="278" y="113"/>
                </a:cubicBezTo>
                <a:cubicBezTo>
                  <a:pt x="281" y="119"/>
                  <a:pt x="270" y="122"/>
                  <a:pt x="273" y="128"/>
                </a:cubicBezTo>
                <a:cubicBezTo>
                  <a:pt x="268" y="133"/>
                  <a:pt x="262" y="135"/>
                  <a:pt x="257" y="139"/>
                </a:cubicBezTo>
                <a:cubicBezTo>
                  <a:pt x="256" y="136"/>
                  <a:pt x="258" y="136"/>
                  <a:pt x="257" y="133"/>
                </a:cubicBezTo>
                <a:cubicBezTo>
                  <a:pt x="261" y="134"/>
                  <a:pt x="266" y="127"/>
                  <a:pt x="265" y="123"/>
                </a:cubicBezTo>
                <a:cubicBezTo>
                  <a:pt x="267" y="123"/>
                  <a:pt x="268" y="122"/>
                  <a:pt x="270" y="122"/>
                </a:cubicBezTo>
                <a:cubicBezTo>
                  <a:pt x="270" y="121"/>
                  <a:pt x="271" y="120"/>
                  <a:pt x="271" y="119"/>
                </a:cubicBezTo>
                <a:cubicBezTo>
                  <a:pt x="268" y="118"/>
                  <a:pt x="269" y="121"/>
                  <a:pt x="266" y="121"/>
                </a:cubicBezTo>
                <a:cubicBezTo>
                  <a:pt x="268" y="118"/>
                  <a:pt x="269" y="115"/>
                  <a:pt x="271" y="114"/>
                </a:cubicBezTo>
                <a:cubicBezTo>
                  <a:pt x="270" y="113"/>
                  <a:pt x="268" y="114"/>
                  <a:pt x="268" y="113"/>
                </a:cubicBezTo>
                <a:cubicBezTo>
                  <a:pt x="283" y="99"/>
                  <a:pt x="299" y="87"/>
                  <a:pt x="312" y="72"/>
                </a:cubicBezTo>
                <a:cubicBezTo>
                  <a:pt x="310" y="71"/>
                  <a:pt x="307" y="74"/>
                  <a:pt x="307" y="72"/>
                </a:cubicBezTo>
                <a:cubicBezTo>
                  <a:pt x="309" y="70"/>
                  <a:pt x="309" y="66"/>
                  <a:pt x="311" y="64"/>
                </a:cubicBezTo>
                <a:cubicBezTo>
                  <a:pt x="302" y="65"/>
                  <a:pt x="297" y="73"/>
                  <a:pt x="290" y="77"/>
                </a:cubicBezTo>
                <a:cubicBezTo>
                  <a:pt x="288" y="79"/>
                  <a:pt x="289" y="84"/>
                  <a:pt x="285" y="84"/>
                </a:cubicBezTo>
                <a:cubicBezTo>
                  <a:pt x="285" y="83"/>
                  <a:pt x="286" y="83"/>
                  <a:pt x="286" y="81"/>
                </a:cubicBezTo>
                <a:cubicBezTo>
                  <a:pt x="282" y="84"/>
                  <a:pt x="276" y="89"/>
                  <a:pt x="275" y="92"/>
                </a:cubicBezTo>
                <a:cubicBezTo>
                  <a:pt x="275" y="92"/>
                  <a:pt x="278" y="93"/>
                  <a:pt x="278" y="93"/>
                </a:cubicBezTo>
                <a:cubicBezTo>
                  <a:pt x="273" y="103"/>
                  <a:pt x="262" y="107"/>
                  <a:pt x="255" y="114"/>
                </a:cubicBezTo>
                <a:cubicBezTo>
                  <a:pt x="255" y="120"/>
                  <a:pt x="253" y="129"/>
                  <a:pt x="247" y="128"/>
                </a:cubicBezTo>
                <a:cubicBezTo>
                  <a:pt x="247" y="126"/>
                  <a:pt x="248" y="125"/>
                  <a:pt x="248" y="122"/>
                </a:cubicBezTo>
                <a:cubicBezTo>
                  <a:pt x="246" y="121"/>
                  <a:pt x="246" y="123"/>
                  <a:pt x="244" y="121"/>
                </a:cubicBezTo>
                <a:cubicBezTo>
                  <a:pt x="245" y="114"/>
                  <a:pt x="252" y="108"/>
                  <a:pt x="257" y="108"/>
                </a:cubicBezTo>
                <a:cubicBezTo>
                  <a:pt x="258" y="103"/>
                  <a:pt x="262" y="101"/>
                  <a:pt x="262" y="96"/>
                </a:cubicBezTo>
                <a:cubicBezTo>
                  <a:pt x="260" y="96"/>
                  <a:pt x="259" y="94"/>
                  <a:pt x="259" y="92"/>
                </a:cubicBezTo>
                <a:cubicBezTo>
                  <a:pt x="260" y="89"/>
                  <a:pt x="262" y="89"/>
                  <a:pt x="265" y="89"/>
                </a:cubicBezTo>
                <a:cubicBezTo>
                  <a:pt x="268" y="93"/>
                  <a:pt x="263" y="95"/>
                  <a:pt x="264" y="97"/>
                </a:cubicBezTo>
                <a:cubicBezTo>
                  <a:pt x="267" y="92"/>
                  <a:pt x="275" y="88"/>
                  <a:pt x="271" y="82"/>
                </a:cubicBezTo>
                <a:cubicBezTo>
                  <a:pt x="273" y="82"/>
                  <a:pt x="272" y="80"/>
                  <a:pt x="274" y="80"/>
                </a:cubicBezTo>
                <a:cubicBezTo>
                  <a:pt x="277" y="80"/>
                  <a:pt x="276" y="84"/>
                  <a:pt x="278" y="84"/>
                </a:cubicBezTo>
                <a:cubicBezTo>
                  <a:pt x="279" y="78"/>
                  <a:pt x="285" y="76"/>
                  <a:pt x="283" y="71"/>
                </a:cubicBezTo>
                <a:cubicBezTo>
                  <a:pt x="296" y="71"/>
                  <a:pt x="297" y="60"/>
                  <a:pt x="304" y="54"/>
                </a:cubicBezTo>
                <a:cubicBezTo>
                  <a:pt x="318" y="51"/>
                  <a:pt x="325" y="32"/>
                  <a:pt x="341" y="28"/>
                </a:cubicBezTo>
                <a:cubicBezTo>
                  <a:pt x="343" y="27"/>
                  <a:pt x="343" y="29"/>
                  <a:pt x="344" y="29"/>
                </a:cubicBezTo>
                <a:cubicBezTo>
                  <a:pt x="344" y="26"/>
                  <a:pt x="346" y="25"/>
                  <a:pt x="347" y="23"/>
                </a:cubicBezTo>
                <a:cubicBezTo>
                  <a:pt x="344" y="23"/>
                  <a:pt x="342" y="28"/>
                  <a:pt x="340" y="25"/>
                </a:cubicBezTo>
                <a:cubicBezTo>
                  <a:pt x="341" y="20"/>
                  <a:pt x="351" y="23"/>
                  <a:pt x="348" y="15"/>
                </a:cubicBezTo>
                <a:cubicBezTo>
                  <a:pt x="320" y="26"/>
                  <a:pt x="302" y="46"/>
                  <a:pt x="275" y="57"/>
                </a:cubicBezTo>
                <a:cubicBezTo>
                  <a:pt x="270" y="71"/>
                  <a:pt x="256" y="74"/>
                  <a:pt x="248" y="84"/>
                </a:cubicBezTo>
                <a:cubicBezTo>
                  <a:pt x="249" y="84"/>
                  <a:pt x="249" y="85"/>
                  <a:pt x="249" y="86"/>
                </a:cubicBezTo>
                <a:cubicBezTo>
                  <a:pt x="243" y="89"/>
                  <a:pt x="236" y="87"/>
                  <a:pt x="233" y="93"/>
                </a:cubicBezTo>
                <a:cubicBezTo>
                  <a:pt x="234" y="94"/>
                  <a:pt x="235" y="94"/>
                  <a:pt x="235" y="95"/>
                </a:cubicBezTo>
                <a:cubicBezTo>
                  <a:pt x="227" y="106"/>
                  <a:pt x="216" y="110"/>
                  <a:pt x="212" y="123"/>
                </a:cubicBezTo>
                <a:cubicBezTo>
                  <a:pt x="208" y="122"/>
                  <a:pt x="208" y="125"/>
                  <a:pt x="205" y="125"/>
                </a:cubicBezTo>
                <a:cubicBezTo>
                  <a:pt x="193" y="142"/>
                  <a:pt x="178" y="156"/>
                  <a:pt x="166" y="174"/>
                </a:cubicBezTo>
                <a:cubicBezTo>
                  <a:pt x="169" y="179"/>
                  <a:pt x="156" y="179"/>
                  <a:pt x="156" y="187"/>
                </a:cubicBezTo>
                <a:cubicBezTo>
                  <a:pt x="157" y="188"/>
                  <a:pt x="158" y="185"/>
                  <a:pt x="159" y="187"/>
                </a:cubicBezTo>
                <a:cubicBezTo>
                  <a:pt x="157" y="189"/>
                  <a:pt x="158" y="191"/>
                  <a:pt x="157" y="192"/>
                </a:cubicBezTo>
                <a:cubicBezTo>
                  <a:pt x="153" y="190"/>
                  <a:pt x="148" y="194"/>
                  <a:pt x="146" y="199"/>
                </a:cubicBezTo>
                <a:cubicBezTo>
                  <a:pt x="149" y="198"/>
                  <a:pt x="150" y="200"/>
                  <a:pt x="150" y="202"/>
                </a:cubicBezTo>
                <a:cubicBezTo>
                  <a:pt x="144" y="205"/>
                  <a:pt x="141" y="216"/>
                  <a:pt x="136" y="217"/>
                </a:cubicBezTo>
                <a:cubicBezTo>
                  <a:pt x="135" y="212"/>
                  <a:pt x="141" y="210"/>
                  <a:pt x="139" y="206"/>
                </a:cubicBezTo>
                <a:cubicBezTo>
                  <a:pt x="134" y="214"/>
                  <a:pt x="128" y="221"/>
                  <a:pt x="125" y="230"/>
                </a:cubicBezTo>
                <a:cubicBezTo>
                  <a:pt x="130" y="234"/>
                  <a:pt x="119" y="240"/>
                  <a:pt x="123" y="246"/>
                </a:cubicBezTo>
                <a:cubicBezTo>
                  <a:pt x="123" y="245"/>
                  <a:pt x="124" y="244"/>
                  <a:pt x="125" y="245"/>
                </a:cubicBezTo>
                <a:cubicBezTo>
                  <a:pt x="124" y="246"/>
                  <a:pt x="123" y="247"/>
                  <a:pt x="121" y="246"/>
                </a:cubicBezTo>
                <a:cubicBezTo>
                  <a:pt x="120" y="254"/>
                  <a:pt x="110" y="250"/>
                  <a:pt x="110" y="261"/>
                </a:cubicBezTo>
                <a:cubicBezTo>
                  <a:pt x="113" y="263"/>
                  <a:pt x="113" y="256"/>
                  <a:pt x="117" y="256"/>
                </a:cubicBezTo>
                <a:cubicBezTo>
                  <a:pt x="117" y="257"/>
                  <a:pt x="118" y="257"/>
                  <a:pt x="118" y="258"/>
                </a:cubicBezTo>
                <a:cubicBezTo>
                  <a:pt x="116" y="266"/>
                  <a:pt x="112" y="268"/>
                  <a:pt x="108" y="274"/>
                </a:cubicBezTo>
                <a:cubicBezTo>
                  <a:pt x="110" y="275"/>
                  <a:pt x="112" y="274"/>
                  <a:pt x="113" y="277"/>
                </a:cubicBezTo>
                <a:cubicBezTo>
                  <a:pt x="110" y="277"/>
                  <a:pt x="113" y="280"/>
                  <a:pt x="111" y="283"/>
                </a:cubicBezTo>
                <a:cubicBezTo>
                  <a:pt x="113" y="283"/>
                  <a:pt x="113" y="283"/>
                  <a:pt x="113" y="285"/>
                </a:cubicBezTo>
                <a:cubicBezTo>
                  <a:pt x="110" y="296"/>
                  <a:pt x="101" y="302"/>
                  <a:pt x="104" y="315"/>
                </a:cubicBezTo>
                <a:cubicBezTo>
                  <a:pt x="96" y="316"/>
                  <a:pt x="99" y="327"/>
                  <a:pt x="92" y="329"/>
                </a:cubicBezTo>
                <a:cubicBezTo>
                  <a:pt x="94" y="316"/>
                  <a:pt x="104" y="304"/>
                  <a:pt x="107" y="290"/>
                </a:cubicBezTo>
                <a:cubicBezTo>
                  <a:pt x="104" y="288"/>
                  <a:pt x="103" y="286"/>
                  <a:pt x="104" y="282"/>
                </a:cubicBezTo>
                <a:cubicBezTo>
                  <a:pt x="101" y="280"/>
                  <a:pt x="99" y="287"/>
                  <a:pt x="98" y="291"/>
                </a:cubicBezTo>
                <a:cubicBezTo>
                  <a:pt x="99" y="293"/>
                  <a:pt x="101" y="293"/>
                  <a:pt x="102" y="294"/>
                </a:cubicBezTo>
                <a:cubicBezTo>
                  <a:pt x="99" y="296"/>
                  <a:pt x="102" y="297"/>
                  <a:pt x="101" y="300"/>
                </a:cubicBezTo>
                <a:cubicBezTo>
                  <a:pt x="99" y="301"/>
                  <a:pt x="97" y="302"/>
                  <a:pt x="95" y="303"/>
                </a:cubicBezTo>
                <a:cubicBezTo>
                  <a:pt x="94" y="301"/>
                  <a:pt x="93" y="299"/>
                  <a:pt x="91" y="298"/>
                </a:cubicBezTo>
                <a:cubicBezTo>
                  <a:pt x="86" y="299"/>
                  <a:pt x="80" y="307"/>
                  <a:pt x="84" y="313"/>
                </a:cubicBezTo>
                <a:cubicBezTo>
                  <a:pt x="81" y="315"/>
                  <a:pt x="78" y="321"/>
                  <a:pt x="80" y="327"/>
                </a:cubicBezTo>
                <a:cubicBezTo>
                  <a:pt x="79" y="327"/>
                  <a:pt x="79" y="328"/>
                  <a:pt x="78" y="327"/>
                </a:cubicBezTo>
                <a:cubicBezTo>
                  <a:pt x="77" y="336"/>
                  <a:pt x="69" y="337"/>
                  <a:pt x="71" y="349"/>
                </a:cubicBezTo>
                <a:cubicBezTo>
                  <a:pt x="68" y="351"/>
                  <a:pt x="66" y="359"/>
                  <a:pt x="69" y="361"/>
                </a:cubicBezTo>
                <a:cubicBezTo>
                  <a:pt x="70" y="360"/>
                  <a:pt x="70" y="357"/>
                  <a:pt x="72" y="357"/>
                </a:cubicBezTo>
                <a:cubicBezTo>
                  <a:pt x="72" y="358"/>
                  <a:pt x="73" y="358"/>
                  <a:pt x="73" y="359"/>
                </a:cubicBezTo>
                <a:cubicBezTo>
                  <a:pt x="68" y="359"/>
                  <a:pt x="69" y="365"/>
                  <a:pt x="67" y="370"/>
                </a:cubicBezTo>
                <a:cubicBezTo>
                  <a:pt x="76" y="362"/>
                  <a:pt x="78" y="344"/>
                  <a:pt x="85" y="333"/>
                </a:cubicBezTo>
                <a:cubicBezTo>
                  <a:pt x="86" y="339"/>
                  <a:pt x="81" y="345"/>
                  <a:pt x="84" y="354"/>
                </a:cubicBezTo>
                <a:cubicBezTo>
                  <a:pt x="82" y="354"/>
                  <a:pt x="82" y="357"/>
                  <a:pt x="80" y="355"/>
                </a:cubicBezTo>
                <a:cubicBezTo>
                  <a:pt x="75" y="363"/>
                  <a:pt x="72" y="377"/>
                  <a:pt x="64" y="379"/>
                </a:cubicBezTo>
                <a:cubicBezTo>
                  <a:pt x="61" y="387"/>
                  <a:pt x="54" y="396"/>
                  <a:pt x="56" y="404"/>
                </a:cubicBezTo>
                <a:cubicBezTo>
                  <a:pt x="46" y="415"/>
                  <a:pt x="47" y="430"/>
                  <a:pt x="50" y="446"/>
                </a:cubicBezTo>
                <a:cubicBezTo>
                  <a:pt x="61" y="442"/>
                  <a:pt x="58" y="463"/>
                  <a:pt x="50" y="463"/>
                </a:cubicBezTo>
                <a:cubicBezTo>
                  <a:pt x="51" y="470"/>
                  <a:pt x="46" y="480"/>
                  <a:pt x="48" y="487"/>
                </a:cubicBezTo>
                <a:cubicBezTo>
                  <a:pt x="53" y="482"/>
                  <a:pt x="53" y="474"/>
                  <a:pt x="57" y="469"/>
                </a:cubicBezTo>
                <a:cubicBezTo>
                  <a:pt x="58" y="473"/>
                  <a:pt x="65" y="471"/>
                  <a:pt x="65" y="477"/>
                </a:cubicBezTo>
                <a:cubicBezTo>
                  <a:pt x="65" y="471"/>
                  <a:pt x="69" y="476"/>
                  <a:pt x="70" y="475"/>
                </a:cubicBezTo>
                <a:cubicBezTo>
                  <a:pt x="71" y="471"/>
                  <a:pt x="71" y="467"/>
                  <a:pt x="74" y="467"/>
                </a:cubicBezTo>
                <a:cubicBezTo>
                  <a:pt x="76" y="475"/>
                  <a:pt x="78" y="479"/>
                  <a:pt x="76" y="486"/>
                </a:cubicBezTo>
                <a:cubicBezTo>
                  <a:pt x="76" y="485"/>
                  <a:pt x="76" y="484"/>
                  <a:pt x="75" y="483"/>
                </a:cubicBezTo>
                <a:cubicBezTo>
                  <a:pt x="73" y="486"/>
                  <a:pt x="72" y="495"/>
                  <a:pt x="73" y="498"/>
                </a:cubicBezTo>
                <a:cubicBezTo>
                  <a:pt x="73" y="497"/>
                  <a:pt x="73" y="496"/>
                  <a:pt x="74" y="497"/>
                </a:cubicBezTo>
                <a:cubicBezTo>
                  <a:pt x="74" y="501"/>
                  <a:pt x="78" y="500"/>
                  <a:pt x="77" y="506"/>
                </a:cubicBezTo>
                <a:cubicBezTo>
                  <a:pt x="82" y="508"/>
                  <a:pt x="81" y="501"/>
                  <a:pt x="84" y="500"/>
                </a:cubicBezTo>
                <a:cubicBezTo>
                  <a:pt x="89" y="499"/>
                  <a:pt x="90" y="501"/>
                  <a:pt x="94" y="503"/>
                </a:cubicBezTo>
                <a:cubicBezTo>
                  <a:pt x="94" y="501"/>
                  <a:pt x="92" y="499"/>
                  <a:pt x="94" y="497"/>
                </a:cubicBezTo>
                <a:cubicBezTo>
                  <a:pt x="92" y="497"/>
                  <a:pt x="89" y="498"/>
                  <a:pt x="89" y="496"/>
                </a:cubicBezTo>
                <a:cubicBezTo>
                  <a:pt x="89" y="493"/>
                  <a:pt x="89" y="493"/>
                  <a:pt x="89" y="493"/>
                </a:cubicBezTo>
                <a:cubicBezTo>
                  <a:pt x="89" y="491"/>
                  <a:pt x="92" y="492"/>
                  <a:pt x="93" y="490"/>
                </a:cubicBezTo>
                <a:cubicBezTo>
                  <a:pt x="95" y="490"/>
                  <a:pt x="95" y="492"/>
                  <a:pt x="97" y="493"/>
                </a:cubicBezTo>
                <a:cubicBezTo>
                  <a:pt x="99" y="491"/>
                  <a:pt x="97" y="487"/>
                  <a:pt x="101" y="488"/>
                </a:cubicBezTo>
                <a:cubicBezTo>
                  <a:pt x="101" y="483"/>
                  <a:pt x="100" y="477"/>
                  <a:pt x="104" y="476"/>
                </a:cubicBezTo>
                <a:cubicBezTo>
                  <a:pt x="104" y="477"/>
                  <a:pt x="105" y="476"/>
                  <a:pt x="105" y="477"/>
                </a:cubicBezTo>
                <a:cubicBezTo>
                  <a:pt x="100" y="489"/>
                  <a:pt x="107" y="507"/>
                  <a:pt x="102" y="517"/>
                </a:cubicBezTo>
                <a:cubicBezTo>
                  <a:pt x="103" y="515"/>
                  <a:pt x="105" y="515"/>
                  <a:pt x="107" y="515"/>
                </a:cubicBezTo>
                <a:cubicBezTo>
                  <a:pt x="107" y="512"/>
                  <a:pt x="109" y="510"/>
                  <a:pt x="108" y="505"/>
                </a:cubicBezTo>
                <a:cubicBezTo>
                  <a:pt x="110" y="506"/>
                  <a:pt x="113" y="503"/>
                  <a:pt x="113" y="504"/>
                </a:cubicBezTo>
                <a:cubicBezTo>
                  <a:pt x="114" y="512"/>
                  <a:pt x="112" y="523"/>
                  <a:pt x="117" y="525"/>
                </a:cubicBezTo>
                <a:cubicBezTo>
                  <a:pt x="129" y="516"/>
                  <a:pt x="118" y="489"/>
                  <a:pt x="134" y="484"/>
                </a:cubicBezTo>
                <a:cubicBezTo>
                  <a:pt x="131" y="492"/>
                  <a:pt x="134" y="495"/>
                  <a:pt x="134" y="504"/>
                </a:cubicBezTo>
                <a:cubicBezTo>
                  <a:pt x="141" y="503"/>
                  <a:pt x="139" y="511"/>
                  <a:pt x="140" y="515"/>
                </a:cubicBezTo>
                <a:cubicBezTo>
                  <a:pt x="143" y="515"/>
                  <a:pt x="143" y="510"/>
                  <a:pt x="145" y="510"/>
                </a:cubicBezTo>
                <a:cubicBezTo>
                  <a:pt x="151" y="516"/>
                  <a:pt x="146" y="528"/>
                  <a:pt x="142" y="534"/>
                </a:cubicBezTo>
                <a:cubicBezTo>
                  <a:pt x="140" y="532"/>
                  <a:pt x="140" y="526"/>
                  <a:pt x="139" y="524"/>
                </a:cubicBezTo>
                <a:cubicBezTo>
                  <a:pt x="135" y="525"/>
                  <a:pt x="134" y="525"/>
                  <a:pt x="129" y="525"/>
                </a:cubicBezTo>
                <a:cubicBezTo>
                  <a:pt x="129" y="530"/>
                  <a:pt x="126" y="532"/>
                  <a:pt x="126" y="538"/>
                </a:cubicBezTo>
                <a:cubicBezTo>
                  <a:pt x="127" y="538"/>
                  <a:pt x="130" y="539"/>
                  <a:pt x="127" y="542"/>
                </a:cubicBezTo>
                <a:cubicBezTo>
                  <a:pt x="129" y="544"/>
                  <a:pt x="129" y="541"/>
                  <a:pt x="131" y="541"/>
                </a:cubicBezTo>
                <a:cubicBezTo>
                  <a:pt x="131" y="549"/>
                  <a:pt x="134" y="568"/>
                  <a:pt x="124" y="568"/>
                </a:cubicBezTo>
                <a:cubicBezTo>
                  <a:pt x="125" y="572"/>
                  <a:pt x="120" y="574"/>
                  <a:pt x="123" y="577"/>
                </a:cubicBezTo>
                <a:cubicBezTo>
                  <a:pt x="123" y="575"/>
                  <a:pt x="126" y="576"/>
                  <a:pt x="126" y="575"/>
                </a:cubicBezTo>
                <a:cubicBezTo>
                  <a:pt x="125" y="574"/>
                  <a:pt x="126" y="572"/>
                  <a:pt x="126" y="571"/>
                </a:cubicBezTo>
                <a:cubicBezTo>
                  <a:pt x="129" y="572"/>
                  <a:pt x="128" y="569"/>
                  <a:pt x="130" y="568"/>
                </a:cubicBezTo>
                <a:cubicBezTo>
                  <a:pt x="129" y="573"/>
                  <a:pt x="128" y="577"/>
                  <a:pt x="125" y="580"/>
                </a:cubicBezTo>
                <a:cubicBezTo>
                  <a:pt x="134" y="588"/>
                  <a:pt x="128" y="606"/>
                  <a:pt x="130" y="617"/>
                </a:cubicBezTo>
                <a:cubicBezTo>
                  <a:pt x="132" y="624"/>
                  <a:pt x="131" y="636"/>
                  <a:pt x="131" y="644"/>
                </a:cubicBezTo>
                <a:cubicBezTo>
                  <a:pt x="132" y="644"/>
                  <a:pt x="134" y="644"/>
                  <a:pt x="134" y="645"/>
                </a:cubicBezTo>
                <a:cubicBezTo>
                  <a:pt x="135" y="655"/>
                  <a:pt x="135" y="669"/>
                  <a:pt x="137" y="677"/>
                </a:cubicBezTo>
                <a:cubicBezTo>
                  <a:pt x="131" y="689"/>
                  <a:pt x="144" y="701"/>
                  <a:pt x="139" y="712"/>
                </a:cubicBezTo>
                <a:cubicBezTo>
                  <a:pt x="137" y="708"/>
                  <a:pt x="137" y="712"/>
                  <a:pt x="132" y="711"/>
                </a:cubicBezTo>
                <a:cubicBezTo>
                  <a:pt x="130" y="707"/>
                  <a:pt x="133" y="698"/>
                  <a:pt x="129" y="696"/>
                </a:cubicBezTo>
                <a:cubicBezTo>
                  <a:pt x="130" y="704"/>
                  <a:pt x="131" y="720"/>
                  <a:pt x="129" y="725"/>
                </a:cubicBezTo>
                <a:cubicBezTo>
                  <a:pt x="133" y="728"/>
                  <a:pt x="132" y="736"/>
                  <a:pt x="137" y="737"/>
                </a:cubicBezTo>
                <a:cubicBezTo>
                  <a:pt x="137" y="733"/>
                  <a:pt x="137" y="735"/>
                  <a:pt x="139" y="736"/>
                </a:cubicBezTo>
                <a:cubicBezTo>
                  <a:pt x="140" y="732"/>
                  <a:pt x="139" y="728"/>
                  <a:pt x="142" y="726"/>
                </a:cubicBezTo>
                <a:cubicBezTo>
                  <a:pt x="145" y="744"/>
                  <a:pt x="147" y="769"/>
                  <a:pt x="149" y="785"/>
                </a:cubicBezTo>
                <a:cubicBezTo>
                  <a:pt x="149" y="784"/>
                  <a:pt x="148" y="784"/>
                  <a:pt x="147" y="785"/>
                </a:cubicBezTo>
                <a:cubicBezTo>
                  <a:pt x="149" y="795"/>
                  <a:pt x="154" y="803"/>
                  <a:pt x="156" y="814"/>
                </a:cubicBezTo>
                <a:cubicBezTo>
                  <a:pt x="158" y="814"/>
                  <a:pt x="160" y="814"/>
                  <a:pt x="161" y="816"/>
                </a:cubicBezTo>
                <a:cubicBezTo>
                  <a:pt x="160" y="824"/>
                  <a:pt x="168" y="828"/>
                  <a:pt x="165" y="839"/>
                </a:cubicBezTo>
                <a:cubicBezTo>
                  <a:pt x="167" y="842"/>
                  <a:pt x="170" y="845"/>
                  <a:pt x="171" y="848"/>
                </a:cubicBezTo>
                <a:cubicBezTo>
                  <a:pt x="170" y="848"/>
                  <a:pt x="170" y="850"/>
                  <a:pt x="169" y="851"/>
                </a:cubicBezTo>
                <a:cubicBezTo>
                  <a:pt x="172" y="852"/>
                  <a:pt x="173" y="851"/>
                  <a:pt x="175" y="850"/>
                </a:cubicBezTo>
                <a:cubicBezTo>
                  <a:pt x="184" y="861"/>
                  <a:pt x="186" y="881"/>
                  <a:pt x="192" y="893"/>
                </a:cubicBezTo>
                <a:cubicBezTo>
                  <a:pt x="195" y="893"/>
                  <a:pt x="190" y="890"/>
                  <a:pt x="193" y="890"/>
                </a:cubicBezTo>
                <a:cubicBezTo>
                  <a:pt x="196" y="894"/>
                  <a:pt x="195" y="903"/>
                  <a:pt x="200" y="905"/>
                </a:cubicBezTo>
                <a:cubicBezTo>
                  <a:pt x="201" y="904"/>
                  <a:pt x="201" y="902"/>
                  <a:pt x="203" y="902"/>
                </a:cubicBezTo>
                <a:cubicBezTo>
                  <a:pt x="206" y="907"/>
                  <a:pt x="209" y="913"/>
                  <a:pt x="214" y="915"/>
                </a:cubicBezTo>
                <a:cubicBezTo>
                  <a:pt x="214" y="911"/>
                  <a:pt x="208" y="908"/>
                  <a:pt x="212" y="903"/>
                </a:cubicBezTo>
                <a:cubicBezTo>
                  <a:pt x="213" y="904"/>
                  <a:pt x="216" y="903"/>
                  <a:pt x="217" y="905"/>
                </a:cubicBezTo>
                <a:cubicBezTo>
                  <a:pt x="215" y="910"/>
                  <a:pt x="220" y="913"/>
                  <a:pt x="221" y="917"/>
                </a:cubicBezTo>
                <a:cubicBezTo>
                  <a:pt x="221" y="920"/>
                  <a:pt x="219" y="919"/>
                  <a:pt x="218" y="921"/>
                </a:cubicBezTo>
                <a:cubicBezTo>
                  <a:pt x="223" y="933"/>
                  <a:pt x="235" y="942"/>
                  <a:pt x="243" y="949"/>
                </a:cubicBezTo>
                <a:cubicBezTo>
                  <a:pt x="243" y="952"/>
                  <a:pt x="245" y="953"/>
                  <a:pt x="244" y="956"/>
                </a:cubicBezTo>
                <a:cubicBezTo>
                  <a:pt x="247" y="958"/>
                  <a:pt x="250" y="958"/>
                  <a:pt x="252" y="961"/>
                </a:cubicBezTo>
                <a:cubicBezTo>
                  <a:pt x="253" y="962"/>
                  <a:pt x="251" y="963"/>
                  <a:pt x="252" y="964"/>
                </a:cubicBezTo>
                <a:cubicBezTo>
                  <a:pt x="253" y="966"/>
                  <a:pt x="261" y="970"/>
                  <a:pt x="257" y="975"/>
                </a:cubicBezTo>
                <a:cubicBezTo>
                  <a:pt x="254" y="972"/>
                  <a:pt x="249" y="966"/>
                  <a:pt x="245" y="972"/>
                </a:cubicBezTo>
                <a:cubicBezTo>
                  <a:pt x="250" y="979"/>
                  <a:pt x="255" y="986"/>
                  <a:pt x="262" y="991"/>
                </a:cubicBezTo>
                <a:cubicBezTo>
                  <a:pt x="265" y="990"/>
                  <a:pt x="260" y="990"/>
                  <a:pt x="261" y="987"/>
                </a:cubicBezTo>
                <a:cubicBezTo>
                  <a:pt x="265" y="989"/>
                  <a:pt x="265" y="986"/>
                  <a:pt x="268" y="986"/>
                </a:cubicBezTo>
                <a:cubicBezTo>
                  <a:pt x="274" y="989"/>
                  <a:pt x="279" y="994"/>
                  <a:pt x="283" y="999"/>
                </a:cubicBezTo>
                <a:cubicBezTo>
                  <a:pt x="283" y="993"/>
                  <a:pt x="278" y="991"/>
                  <a:pt x="278" y="987"/>
                </a:cubicBezTo>
                <a:cubicBezTo>
                  <a:pt x="276" y="986"/>
                  <a:pt x="274" y="986"/>
                  <a:pt x="272" y="986"/>
                </a:cubicBezTo>
                <a:cubicBezTo>
                  <a:pt x="273" y="983"/>
                  <a:pt x="277" y="983"/>
                  <a:pt x="279" y="982"/>
                </a:cubicBezTo>
                <a:cubicBezTo>
                  <a:pt x="281" y="986"/>
                  <a:pt x="285" y="988"/>
                  <a:pt x="287" y="991"/>
                </a:cubicBezTo>
                <a:cubicBezTo>
                  <a:pt x="293" y="985"/>
                  <a:pt x="298" y="993"/>
                  <a:pt x="303" y="996"/>
                </a:cubicBezTo>
                <a:cubicBezTo>
                  <a:pt x="303" y="993"/>
                  <a:pt x="300" y="992"/>
                  <a:pt x="300" y="989"/>
                </a:cubicBezTo>
                <a:cubicBezTo>
                  <a:pt x="302" y="990"/>
                  <a:pt x="303" y="990"/>
                  <a:pt x="305" y="989"/>
                </a:cubicBezTo>
                <a:cubicBezTo>
                  <a:pt x="311" y="998"/>
                  <a:pt x="321" y="1001"/>
                  <a:pt x="328" y="1005"/>
                </a:cubicBezTo>
                <a:cubicBezTo>
                  <a:pt x="326" y="1000"/>
                  <a:pt x="327" y="1000"/>
                  <a:pt x="326" y="995"/>
                </a:cubicBezTo>
                <a:cubicBezTo>
                  <a:pt x="322" y="994"/>
                  <a:pt x="324" y="990"/>
                  <a:pt x="322" y="986"/>
                </a:cubicBezTo>
                <a:cubicBezTo>
                  <a:pt x="323" y="985"/>
                  <a:pt x="323" y="984"/>
                  <a:pt x="324" y="984"/>
                </a:cubicBezTo>
                <a:cubicBezTo>
                  <a:pt x="326" y="986"/>
                  <a:pt x="327" y="991"/>
                  <a:pt x="326" y="994"/>
                </a:cubicBezTo>
                <a:cubicBezTo>
                  <a:pt x="328" y="996"/>
                  <a:pt x="330" y="998"/>
                  <a:pt x="332" y="1000"/>
                </a:cubicBezTo>
                <a:cubicBezTo>
                  <a:pt x="329" y="1002"/>
                  <a:pt x="331" y="1004"/>
                  <a:pt x="330" y="1007"/>
                </a:cubicBezTo>
                <a:cubicBezTo>
                  <a:pt x="338" y="1010"/>
                  <a:pt x="341" y="1014"/>
                  <a:pt x="348" y="1017"/>
                </a:cubicBezTo>
                <a:cubicBezTo>
                  <a:pt x="350" y="1016"/>
                  <a:pt x="344" y="1014"/>
                  <a:pt x="347" y="1013"/>
                </a:cubicBezTo>
                <a:cubicBezTo>
                  <a:pt x="351" y="1014"/>
                  <a:pt x="353" y="1016"/>
                  <a:pt x="356" y="1016"/>
                </a:cubicBezTo>
                <a:cubicBezTo>
                  <a:pt x="354" y="1012"/>
                  <a:pt x="349" y="1010"/>
                  <a:pt x="345" y="1007"/>
                </a:cubicBezTo>
                <a:cubicBezTo>
                  <a:pt x="345" y="1010"/>
                  <a:pt x="348" y="1011"/>
                  <a:pt x="346" y="1012"/>
                </a:cubicBezTo>
                <a:cubicBezTo>
                  <a:pt x="341" y="1010"/>
                  <a:pt x="345" y="1002"/>
                  <a:pt x="335" y="1002"/>
                </a:cubicBezTo>
                <a:cubicBezTo>
                  <a:pt x="331" y="998"/>
                  <a:pt x="332" y="995"/>
                  <a:pt x="330" y="991"/>
                </a:cubicBezTo>
                <a:cubicBezTo>
                  <a:pt x="335" y="989"/>
                  <a:pt x="339" y="993"/>
                  <a:pt x="343" y="997"/>
                </a:cubicBezTo>
                <a:cubicBezTo>
                  <a:pt x="343" y="999"/>
                  <a:pt x="341" y="999"/>
                  <a:pt x="341" y="1000"/>
                </a:cubicBezTo>
                <a:cubicBezTo>
                  <a:pt x="346" y="1002"/>
                  <a:pt x="348" y="1006"/>
                  <a:pt x="351" y="1009"/>
                </a:cubicBezTo>
                <a:cubicBezTo>
                  <a:pt x="360" y="1007"/>
                  <a:pt x="366" y="1011"/>
                  <a:pt x="368" y="1017"/>
                </a:cubicBezTo>
                <a:cubicBezTo>
                  <a:pt x="368" y="1013"/>
                  <a:pt x="372" y="1016"/>
                  <a:pt x="374" y="1014"/>
                </a:cubicBezTo>
                <a:cubicBezTo>
                  <a:pt x="375" y="1012"/>
                  <a:pt x="372" y="1010"/>
                  <a:pt x="374" y="1009"/>
                </a:cubicBezTo>
                <a:cubicBezTo>
                  <a:pt x="383" y="1017"/>
                  <a:pt x="400" y="1015"/>
                  <a:pt x="406" y="1025"/>
                </a:cubicBezTo>
                <a:cubicBezTo>
                  <a:pt x="404" y="1026"/>
                  <a:pt x="403" y="1022"/>
                  <a:pt x="403" y="1026"/>
                </a:cubicBezTo>
                <a:cubicBezTo>
                  <a:pt x="411" y="1028"/>
                  <a:pt x="414" y="1034"/>
                  <a:pt x="421" y="1037"/>
                </a:cubicBezTo>
                <a:cubicBezTo>
                  <a:pt x="421" y="1037"/>
                  <a:pt x="422" y="1035"/>
                  <a:pt x="423" y="1036"/>
                </a:cubicBezTo>
                <a:cubicBezTo>
                  <a:pt x="429" y="1037"/>
                  <a:pt x="430" y="1047"/>
                  <a:pt x="436" y="1051"/>
                </a:cubicBezTo>
                <a:cubicBezTo>
                  <a:pt x="432" y="1052"/>
                  <a:pt x="425" y="1050"/>
                  <a:pt x="424" y="1044"/>
                </a:cubicBezTo>
                <a:cubicBezTo>
                  <a:pt x="423" y="1044"/>
                  <a:pt x="422" y="1045"/>
                  <a:pt x="421" y="1045"/>
                </a:cubicBezTo>
                <a:cubicBezTo>
                  <a:pt x="420" y="1043"/>
                  <a:pt x="421" y="1042"/>
                  <a:pt x="420" y="1042"/>
                </a:cubicBezTo>
                <a:cubicBezTo>
                  <a:pt x="415" y="1041"/>
                  <a:pt x="409" y="1039"/>
                  <a:pt x="405" y="1036"/>
                </a:cubicBezTo>
                <a:cubicBezTo>
                  <a:pt x="403" y="1038"/>
                  <a:pt x="408" y="1039"/>
                  <a:pt x="405" y="1040"/>
                </a:cubicBezTo>
                <a:cubicBezTo>
                  <a:pt x="398" y="1039"/>
                  <a:pt x="395" y="1033"/>
                  <a:pt x="386" y="1033"/>
                </a:cubicBezTo>
                <a:cubicBezTo>
                  <a:pt x="386" y="1028"/>
                  <a:pt x="383" y="1027"/>
                  <a:pt x="378" y="1027"/>
                </a:cubicBezTo>
                <a:cubicBezTo>
                  <a:pt x="376" y="1029"/>
                  <a:pt x="376" y="1030"/>
                  <a:pt x="375" y="1031"/>
                </a:cubicBezTo>
                <a:cubicBezTo>
                  <a:pt x="369" y="1031"/>
                  <a:pt x="367" y="1028"/>
                  <a:pt x="364" y="1024"/>
                </a:cubicBezTo>
                <a:cubicBezTo>
                  <a:pt x="364" y="1021"/>
                  <a:pt x="367" y="1022"/>
                  <a:pt x="366" y="1019"/>
                </a:cubicBezTo>
                <a:cubicBezTo>
                  <a:pt x="365" y="1017"/>
                  <a:pt x="364" y="1016"/>
                  <a:pt x="361" y="1015"/>
                </a:cubicBezTo>
                <a:cubicBezTo>
                  <a:pt x="363" y="1021"/>
                  <a:pt x="360" y="1016"/>
                  <a:pt x="357" y="1016"/>
                </a:cubicBezTo>
                <a:cubicBezTo>
                  <a:pt x="355" y="1020"/>
                  <a:pt x="358" y="1021"/>
                  <a:pt x="360" y="1023"/>
                </a:cubicBezTo>
                <a:cubicBezTo>
                  <a:pt x="357" y="1022"/>
                  <a:pt x="358" y="1026"/>
                  <a:pt x="357" y="1026"/>
                </a:cubicBezTo>
                <a:cubicBezTo>
                  <a:pt x="354" y="1025"/>
                  <a:pt x="353" y="1026"/>
                  <a:pt x="352" y="1025"/>
                </a:cubicBezTo>
                <a:cubicBezTo>
                  <a:pt x="351" y="1026"/>
                  <a:pt x="352" y="1028"/>
                  <a:pt x="350" y="1029"/>
                </a:cubicBezTo>
                <a:cubicBezTo>
                  <a:pt x="346" y="1025"/>
                  <a:pt x="346" y="1032"/>
                  <a:pt x="345" y="1033"/>
                </a:cubicBezTo>
                <a:cubicBezTo>
                  <a:pt x="345" y="1033"/>
                  <a:pt x="343" y="1033"/>
                  <a:pt x="343" y="1033"/>
                </a:cubicBezTo>
                <a:cubicBezTo>
                  <a:pt x="340" y="1041"/>
                  <a:pt x="350" y="1044"/>
                  <a:pt x="346" y="1047"/>
                </a:cubicBezTo>
                <a:cubicBezTo>
                  <a:pt x="349" y="1047"/>
                  <a:pt x="350" y="1050"/>
                  <a:pt x="349" y="1053"/>
                </a:cubicBezTo>
                <a:cubicBezTo>
                  <a:pt x="352" y="1054"/>
                  <a:pt x="353" y="1055"/>
                  <a:pt x="355" y="1056"/>
                </a:cubicBezTo>
                <a:cubicBezTo>
                  <a:pt x="355" y="1052"/>
                  <a:pt x="355" y="1051"/>
                  <a:pt x="353" y="1048"/>
                </a:cubicBezTo>
                <a:cubicBezTo>
                  <a:pt x="354" y="1048"/>
                  <a:pt x="354" y="1048"/>
                  <a:pt x="355" y="1049"/>
                </a:cubicBezTo>
                <a:cubicBezTo>
                  <a:pt x="356" y="1043"/>
                  <a:pt x="354" y="1040"/>
                  <a:pt x="354" y="1038"/>
                </a:cubicBezTo>
                <a:cubicBezTo>
                  <a:pt x="359" y="1036"/>
                  <a:pt x="362" y="1039"/>
                  <a:pt x="363" y="1044"/>
                </a:cubicBezTo>
                <a:cubicBezTo>
                  <a:pt x="369" y="1046"/>
                  <a:pt x="373" y="1052"/>
                  <a:pt x="379" y="1053"/>
                </a:cubicBezTo>
                <a:cubicBezTo>
                  <a:pt x="380" y="1053"/>
                  <a:pt x="381" y="1051"/>
                  <a:pt x="383" y="1053"/>
                </a:cubicBezTo>
                <a:cubicBezTo>
                  <a:pt x="384" y="1049"/>
                  <a:pt x="378" y="1049"/>
                  <a:pt x="381" y="1047"/>
                </a:cubicBezTo>
                <a:cubicBezTo>
                  <a:pt x="392" y="1050"/>
                  <a:pt x="400" y="1056"/>
                  <a:pt x="409" y="1061"/>
                </a:cubicBezTo>
                <a:cubicBezTo>
                  <a:pt x="414" y="1056"/>
                  <a:pt x="420" y="1067"/>
                  <a:pt x="420" y="1073"/>
                </a:cubicBezTo>
                <a:cubicBezTo>
                  <a:pt x="428" y="1075"/>
                  <a:pt x="435" y="1080"/>
                  <a:pt x="442" y="1082"/>
                </a:cubicBezTo>
                <a:cubicBezTo>
                  <a:pt x="443" y="1082"/>
                  <a:pt x="445" y="1080"/>
                  <a:pt x="448" y="1081"/>
                </a:cubicBezTo>
                <a:cubicBezTo>
                  <a:pt x="449" y="1082"/>
                  <a:pt x="450" y="1084"/>
                  <a:pt x="451" y="1084"/>
                </a:cubicBezTo>
                <a:cubicBezTo>
                  <a:pt x="455" y="1083"/>
                  <a:pt x="455" y="1076"/>
                  <a:pt x="461" y="1080"/>
                </a:cubicBezTo>
                <a:cubicBezTo>
                  <a:pt x="461" y="1076"/>
                  <a:pt x="458" y="1077"/>
                  <a:pt x="458" y="1073"/>
                </a:cubicBezTo>
                <a:cubicBezTo>
                  <a:pt x="459" y="1073"/>
                  <a:pt x="459" y="1074"/>
                  <a:pt x="461" y="1074"/>
                </a:cubicBezTo>
                <a:cubicBezTo>
                  <a:pt x="463" y="1068"/>
                  <a:pt x="459" y="1065"/>
                  <a:pt x="457" y="1058"/>
                </a:cubicBezTo>
                <a:cubicBezTo>
                  <a:pt x="462" y="1059"/>
                  <a:pt x="458" y="1056"/>
                  <a:pt x="460" y="1056"/>
                </a:cubicBezTo>
                <a:cubicBezTo>
                  <a:pt x="465" y="1057"/>
                  <a:pt x="467" y="1056"/>
                  <a:pt x="470" y="1060"/>
                </a:cubicBezTo>
                <a:cubicBezTo>
                  <a:pt x="462" y="1069"/>
                  <a:pt x="479" y="1080"/>
                  <a:pt x="488" y="1080"/>
                </a:cubicBezTo>
                <a:cubicBezTo>
                  <a:pt x="486" y="1080"/>
                  <a:pt x="484" y="1078"/>
                  <a:pt x="482" y="1077"/>
                </a:cubicBezTo>
                <a:cubicBezTo>
                  <a:pt x="486" y="1070"/>
                  <a:pt x="490" y="1080"/>
                  <a:pt x="496" y="1080"/>
                </a:cubicBezTo>
                <a:cubicBezTo>
                  <a:pt x="497" y="1077"/>
                  <a:pt x="496" y="1077"/>
                  <a:pt x="497" y="1075"/>
                </a:cubicBezTo>
                <a:cubicBezTo>
                  <a:pt x="503" y="1075"/>
                  <a:pt x="509" y="1078"/>
                  <a:pt x="514" y="1077"/>
                </a:cubicBezTo>
                <a:cubicBezTo>
                  <a:pt x="509" y="1075"/>
                  <a:pt x="505" y="1074"/>
                  <a:pt x="501" y="1071"/>
                </a:cubicBezTo>
                <a:cubicBezTo>
                  <a:pt x="510" y="1071"/>
                  <a:pt x="518" y="1076"/>
                  <a:pt x="525" y="1074"/>
                </a:cubicBezTo>
                <a:cubicBezTo>
                  <a:pt x="536" y="1082"/>
                  <a:pt x="551" y="1086"/>
                  <a:pt x="564" y="1089"/>
                </a:cubicBezTo>
                <a:cubicBezTo>
                  <a:pt x="569" y="1086"/>
                  <a:pt x="574" y="1089"/>
                  <a:pt x="578" y="1088"/>
                </a:cubicBezTo>
                <a:cubicBezTo>
                  <a:pt x="574" y="1087"/>
                  <a:pt x="568" y="1082"/>
                  <a:pt x="563" y="1085"/>
                </a:cubicBezTo>
                <a:cubicBezTo>
                  <a:pt x="558" y="1090"/>
                  <a:pt x="552" y="1075"/>
                  <a:pt x="544" y="1081"/>
                </a:cubicBezTo>
                <a:cubicBezTo>
                  <a:pt x="542" y="1081"/>
                  <a:pt x="540" y="1080"/>
                  <a:pt x="540" y="1078"/>
                </a:cubicBezTo>
                <a:cubicBezTo>
                  <a:pt x="553" y="1077"/>
                  <a:pt x="568" y="1080"/>
                  <a:pt x="582" y="1084"/>
                </a:cubicBezTo>
                <a:cubicBezTo>
                  <a:pt x="583" y="1081"/>
                  <a:pt x="578" y="1080"/>
                  <a:pt x="581" y="1078"/>
                </a:cubicBezTo>
                <a:cubicBezTo>
                  <a:pt x="589" y="1079"/>
                  <a:pt x="597" y="1076"/>
                  <a:pt x="603" y="1079"/>
                </a:cubicBezTo>
                <a:cubicBezTo>
                  <a:pt x="603" y="1079"/>
                  <a:pt x="603" y="1079"/>
                  <a:pt x="603" y="1078"/>
                </a:cubicBezTo>
                <a:cubicBezTo>
                  <a:pt x="606" y="1077"/>
                  <a:pt x="612" y="1079"/>
                  <a:pt x="614" y="1077"/>
                </a:cubicBezTo>
                <a:cubicBezTo>
                  <a:pt x="602" y="1069"/>
                  <a:pt x="581" y="1075"/>
                  <a:pt x="571" y="1070"/>
                </a:cubicBezTo>
                <a:cubicBezTo>
                  <a:pt x="562" y="1075"/>
                  <a:pt x="550" y="1058"/>
                  <a:pt x="541" y="1066"/>
                </a:cubicBezTo>
                <a:cubicBezTo>
                  <a:pt x="542" y="1069"/>
                  <a:pt x="544" y="1070"/>
                  <a:pt x="545" y="1072"/>
                </a:cubicBezTo>
                <a:cubicBezTo>
                  <a:pt x="541" y="1074"/>
                  <a:pt x="539" y="1068"/>
                  <a:pt x="537" y="1064"/>
                </a:cubicBezTo>
                <a:cubicBezTo>
                  <a:pt x="539" y="1060"/>
                  <a:pt x="545" y="1060"/>
                  <a:pt x="548" y="1057"/>
                </a:cubicBezTo>
                <a:cubicBezTo>
                  <a:pt x="557" y="1065"/>
                  <a:pt x="571" y="1065"/>
                  <a:pt x="584" y="1064"/>
                </a:cubicBezTo>
                <a:cubicBezTo>
                  <a:pt x="584" y="1059"/>
                  <a:pt x="579" y="1058"/>
                  <a:pt x="578" y="1053"/>
                </a:cubicBezTo>
                <a:cubicBezTo>
                  <a:pt x="583" y="1045"/>
                  <a:pt x="593" y="1051"/>
                  <a:pt x="604" y="1050"/>
                </a:cubicBezTo>
                <a:cubicBezTo>
                  <a:pt x="609" y="1056"/>
                  <a:pt x="620" y="1059"/>
                  <a:pt x="627" y="1054"/>
                </a:cubicBezTo>
                <a:cubicBezTo>
                  <a:pt x="622" y="1053"/>
                  <a:pt x="626" y="1050"/>
                  <a:pt x="624" y="1047"/>
                </a:cubicBezTo>
                <a:cubicBezTo>
                  <a:pt x="626" y="1047"/>
                  <a:pt x="627" y="1047"/>
                  <a:pt x="627" y="1046"/>
                </a:cubicBezTo>
                <a:cubicBezTo>
                  <a:pt x="625" y="1041"/>
                  <a:pt x="628" y="1041"/>
                  <a:pt x="627" y="1035"/>
                </a:cubicBezTo>
                <a:cubicBezTo>
                  <a:pt x="623" y="1035"/>
                  <a:pt x="627" y="1032"/>
                  <a:pt x="623" y="1031"/>
                </a:cubicBezTo>
                <a:cubicBezTo>
                  <a:pt x="627" y="1031"/>
                  <a:pt x="629" y="1035"/>
                  <a:pt x="632" y="1031"/>
                </a:cubicBezTo>
                <a:cubicBezTo>
                  <a:pt x="630" y="1031"/>
                  <a:pt x="629" y="1030"/>
                  <a:pt x="629" y="1029"/>
                </a:cubicBezTo>
                <a:cubicBezTo>
                  <a:pt x="635" y="1032"/>
                  <a:pt x="637" y="1030"/>
                  <a:pt x="642" y="1033"/>
                </a:cubicBezTo>
                <a:cubicBezTo>
                  <a:pt x="649" y="1029"/>
                  <a:pt x="656" y="1030"/>
                  <a:pt x="664" y="1028"/>
                </a:cubicBezTo>
                <a:cubicBezTo>
                  <a:pt x="660" y="1028"/>
                  <a:pt x="661" y="1024"/>
                  <a:pt x="658" y="1023"/>
                </a:cubicBezTo>
                <a:cubicBezTo>
                  <a:pt x="653" y="1022"/>
                  <a:pt x="646" y="1028"/>
                  <a:pt x="642" y="1022"/>
                </a:cubicBezTo>
                <a:cubicBezTo>
                  <a:pt x="648" y="1019"/>
                  <a:pt x="652" y="1021"/>
                  <a:pt x="658" y="1022"/>
                </a:cubicBezTo>
                <a:cubicBezTo>
                  <a:pt x="657" y="1018"/>
                  <a:pt x="661" y="1019"/>
                  <a:pt x="662" y="1017"/>
                </a:cubicBezTo>
                <a:cubicBezTo>
                  <a:pt x="656" y="1016"/>
                  <a:pt x="650" y="1022"/>
                  <a:pt x="646" y="1017"/>
                </a:cubicBezTo>
                <a:cubicBezTo>
                  <a:pt x="650" y="1009"/>
                  <a:pt x="659" y="1009"/>
                  <a:pt x="662" y="1005"/>
                </a:cubicBezTo>
                <a:cubicBezTo>
                  <a:pt x="649" y="1006"/>
                  <a:pt x="629" y="1007"/>
                  <a:pt x="623" y="995"/>
                </a:cubicBezTo>
                <a:cubicBezTo>
                  <a:pt x="619" y="997"/>
                  <a:pt x="612" y="995"/>
                  <a:pt x="610" y="998"/>
                </a:cubicBezTo>
                <a:cubicBezTo>
                  <a:pt x="611" y="998"/>
                  <a:pt x="613" y="998"/>
                  <a:pt x="614" y="1000"/>
                </a:cubicBezTo>
                <a:cubicBezTo>
                  <a:pt x="612" y="1000"/>
                  <a:pt x="607" y="1000"/>
                  <a:pt x="606" y="998"/>
                </a:cubicBezTo>
                <a:cubicBezTo>
                  <a:pt x="606" y="997"/>
                  <a:pt x="607" y="997"/>
                  <a:pt x="607" y="995"/>
                </a:cubicBezTo>
                <a:cubicBezTo>
                  <a:pt x="604" y="996"/>
                  <a:pt x="603" y="993"/>
                  <a:pt x="605" y="991"/>
                </a:cubicBezTo>
                <a:cubicBezTo>
                  <a:pt x="601" y="990"/>
                  <a:pt x="601" y="992"/>
                  <a:pt x="597" y="992"/>
                </a:cubicBezTo>
                <a:cubicBezTo>
                  <a:pt x="596" y="995"/>
                  <a:pt x="602" y="994"/>
                  <a:pt x="600" y="996"/>
                </a:cubicBezTo>
                <a:cubicBezTo>
                  <a:pt x="592" y="995"/>
                  <a:pt x="584" y="994"/>
                  <a:pt x="580" y="989"/>
                </a:cubicBezTo>
                <a:cubicBezTo>
                  <a:pt x="574" y="991"/>
                  <a:pt x="566" y="987"/>
                  <a:pt x="562" y="983"/>
                </a:cubicBezTo>
                <a:cubicBezTo>
                  <a:pt x="577" y="981"/>
                  <a:pt x="581" y="993"/>
                  <a:pt x="592" y="991"/>
                </a:cubicBezTo>
                <a:cubicBezTo>
                  <a:pt x="591" y="988"/>
                  <a:pt x="588" y="988"/>
                  <a:pt x="588" y="986"/>
                </a:cubicBezTo>
                <a:cubicBezTo>
                  <a:pt x="591" y="986"/>
                  <a:pt x="589" y="981"/>
                  <a:pt x="593" y="982"/>
                </a:cubicBezTo>
                <a:cubicBezTo>
                  <a:pt x="597" y="989"/>
                  <a:pt x="607" y="988"/>
                  <a:pt x="613" y="986"/>
                </a:cubicBezTo>
                <a:cubicBezTo>
                  <a:pt x="608" y="986"/>
                  <a:pt x="603" y="986"/>
                  <a:pt x="603" y="980"/>
                </a:cubicBezTo>
                <a:cubicBezTo>
                  <a:pt x="587" y="977"/>
                  <a:pt x="568" y="974"/>
                  <a:pt x="557" y="964"/>
                </a:cubicBezTo>
                <a:cubicBezTo>
                  <a:pt x="558" y="963"/>
                  <a:pt x="557" y="963"/>
                  <a:pt x="557" y="961"/>
                </a:cubicBezTo>
                <a:cubicBezTo>
                  <a:pt x="568" y="960"/>
                  <a:pt x="581" y="968"/>
                  <a:pt x="593" y="967"/>
                </a:cubicBezTo>
                <a:cubicBezTo>
                  <a:pt x="594" y="969"/>
                  <a:pt x="592" y="970"/>
                  <a:pt x="593" y="972"/>
                </a:cubicBezTo>
                <a:cubicBezTo>
                  <a:pt x="595" y="971"/>
                  <a:pt x="598" y="974"/>
                  <a:pt x="600" y="972"/>
                </a:cubicBezTo>
                <a:cubicBezTo>
                  <a:pt x="598" y="972"/>
                  <a:pt x="598" y="971"/>
                  <a:pt x="597" y="970"/>
                </a:cubicBezTo>
                <a:cubicBezTo>
                  <a:pt x="599" y="970"/>
                  <a:pt x="599" y="969"/>
                  <a:pt x="601" y="969"/>
                </a:cubicBezTo>
                <a:cubicBezTo>
                  <a:pt x="603" y="970"/>
                  <a:pt x="603" y="974"/>
                  <a:pt x="606" y="974"/>
                </a:cubicBezTo>
                <a:cubicBezTo>
                  <a:pt x="612" y="969"/>
                  <a:pt x="620" y="977"/>
                  <a:pt x="627" y="971"/>
                </a:cubicBezTo>
                <a:cubicBezTo>
                  <a:pt x="629" y="972"/>
                  <a:pt x="632" y="971"/>
                  <a:pt x="634" y="973"/>
                </a:cubicBezTo>
                <a:cubicBezTo>
                  <a:pt x="631" y="974"/>
                  <a:pt x="630" y="975"/>
                  <a:pt x="627" y="975"/>
                </a:cubicBezTo>
                <a:cubicBezTo>
                  <a:pt x="629" y="977"/>
                  <a:pt x="632" y="976"/>
                  <a:pt x="635" y="976"/>
                </a:cubicBezTo>
                <a:cubicBezTo>
                  <a:pt x="635" y="977"/>
                  <a:pt x="634" y="978"/>
                  <a:pt x="634" y="979"/>
                </a:cubicBezTo>
                <a:cubicBezTo>
                  <a:pt x="638" y="978"/>
                  <a:pt x="642" y="978"/>
                  <a:pt x="645" y="977"/>
                </a:cubicBezTo>
                <a:cubicBezTo>
                  <a:pt x="641" y="976"/>
                  <a:pt x="639" y="972"/>
                  <a:pt x="642" y="970"/>
                </a:cubicBezTo>
                <a:cubicBezTo>
                  <a:pt x="635" y="969"/>
                  <a:pt x="625" y="969"/>
                  <a:pt x="623" y="965"/>
                </a:cubicBezTo>
                <a:cubicBezTo>
                  <a:pt x="623" y="963"/>
                  <a:pt x="627" y="968"/>
                  <a:pt x="627" y="965"/>
                </a:cubicBezTo>
                <a:cubicBezTo>
                  <a:pt x="627" y="964"/>
                  <a:pt x="626" y="964"/>
                  <a:pt x="625" y="963"/>
                </a:cubicBezTo>
                <a:cubicBezTo>
                  <a:pt x="626" y="961"/>
                  <a:pt x="630" y="961"/>
                  <a:pt x="630" y="958"/>
                </a:cubicBezTo>
                <a:cubicBezTo>
                  <a:pt x="627" y="958"/>
                  <a:pt x="627" y="956"/>
                  <a:pt x="624" y="956"/>
                </a:cubicBezTo>
                <a:cubicBezTo>
                  <a:pt x="606" y="964"/>
                  <a:pt x="592" y="946"/>
                  <a:pt x="575" y="943"/>
                </a:cubicBezTo>
                <a:cubicBezTo>
                  <a:pt x="573" y="942"/>
                  <a:pt x="576" y="947"/>
                  <a:pt x="573" y="945"/>
                </a:cubicBezTo>
                <a:cubicBezTo>
                  <a:pt x="571" y="945"/>
                  <a:pt x="568" y="940"/>
                  <a:pt x="571" y="939"/>
                </a:cubicBezTo>
                <a:cubicBezTo>
                  <a:pt x="591" y="947"/>
                  <a:pt x="610" y="947"/>
                  <a:pt x="632" y="944"/>
                </a:cubicBezTo>
                <a:cubicBezTo>
                  <a:pt x="631" y="949"/>
                  <a:pt x="640" y="949"/>
                  <a:pt x="646" y="949"/>
                </a:cubicBezTo>
                <a:cubicBezTo>
                  <a:pt x="646" y="943"/>
                  <a:pt x="639" y="949"/>
                  <a:pt x="637" y="945"/>
                </a:cubicBezTo>
                <a:cubicBezTo>
                  <a:pt x="645" y="940"/>
                  <a:pt x="657" y="945"/>
                  <a:pt x="663" y="938"/>
                </a:cubicBezTo>
                <a:cubicBezTo>
                  <a:pt x="668" y="944"/>
                  <a:pt x="678" y="932"/>
                  <a:pt x="682" y="940"/>
                </a:cubicBezTo>
                <a:cubicBezTo>
                  <a:pt x="693" y="941"/>
                  <a:pt x="695" y="933"/>
                  <a:pt x="702" y="929"/>
                </a:cubicBezTo>
                <a:cubicBezTo>
                  <a:pt x="686" y="931"/>
                  <a:pt x="667" y="938"/>
                  <a:pt x="647" y="941"/>
                </a:cubicBezTo>
                <a:cubicBezTo>
                  <a:pt x="637" y="942"/>
                  <a:pt x="604" y="945"/>
                  <a:pt x="607" y="933"/>
                </a:cubicBezTo>
                <a:cubicBezTo>
                  <a:pt x="590" y="931"/>
                  <a:pt x="576" y="928"/>
                  <a:pt x="560" y="923"/>
                </a:cubicBezTo>
                <a:cubicBezTo>
                  <a:pt x="561" y="920"/>
                  <a:pt x="558" y="920"/>
                  <a:pt x="557" y="918"/>
                </a:cubicBezTo>
                <a:cubicBezTo>
                  <a:pt x="566" y="919"/>
                  <a:pt x="573" y="923"/>
                  <a:pt x="582" y="919"/>
                </a:cubicBezTo>
                <a:cubicBezTo>
                  <a:pt x="588" y="922"/>
                  <a:pt x="599" y="926"/>
                  <a:pt x="607" y="923"/>
                </a:cubicBezTo>
                <a:cubicBezTo>
                  <a:pt x="603" y="921"/>
                  <a:pt x="598" y="920"/>
                  <a:pt x="593" y="918"/>
                </a:cubicBezTo>
                <a:cubicBezTo>
                  <a:pt x="593" y="920"/>
                  <a:pt x="596" y="921"/>
                  <a:pt x="593" y="922"/>
                </a:cubicBezTo>
                <a:cubicBezTo>
                  <a:pt x="589" y="923"/>
                  <a:pt x="589" y="914"/>
                  <a:pt x="588" y="919"/>
                </a:cubicBezTo>
                <a:cubicBezTo>
                  <a:pt x="586" y="913"/>
                  <a:pt x="576" y="916"/>
                  <a:pt x="572" y="912"/>
                </a:cubicBezTo>
                <a:cubicBezTo>
                  <a:pt x="562" y="913"/>
                  <a:pt x="549" y="903"/>
                  <a:pt x="541" y="900"/>
                </a:cubicBezTo>
                <a:cubicBezTo>
                  <a:pt x="529" y="895"/>
                  <a:pt x="511" y="886"/>
                  <a:pt x="508" y="881"/>
                </a:cubicBezTo>
                <a:cubicBezTo>
                  <a:pt x="495" y="877"/>
                  <a:pt x="487" y="867"/>
                  <a:pt x="475" y="862"/>
                </a:cubicBezTo>
                <a:cubicBezTo>
                  <a:pt x="474" y="864"/>
                  <a:pt x="477" y="865"/>
                  <a:pt x="475" y="866"/>
                </a:cubicBezTo>
                <a:cubicBezTo>
                  <a:pt x="471" y="854"/>
                  <a:pt x="462" y="848"/>
                  <a:pt x="454" y="840"/>
                </a:cubicBezTo>
                <a:cubicBezTo>
                  <a:pt x="457" y="840"/>
                  <a:pt x="452" y="837"/>
                  <a:pt x="455" y="837"/>
                </a:cubicBezTo>
                <a:cubicBezTo>
                  <a:pt x="463" y="843"/>
                  <a:pt x="468" y="852"/>
                  <a:pt x="479" y="856"/>
                </a:cubicBezTo>
                <a:cubicBezTo>
                  <a:pt x="476" y="851"/>
                  <a:pt x="473" y="845"/>
                  <a:pt x="475" y="840"/>
                </a:cubicBezTo>
                <a:cubicBezTo>
                  <a:pt x="469" y="839"/>
                  <a:pt x="461" y="834"/>
                  <a:pt x="462" y="828"/>
                </a:cubicBezTo>
                <a:cubicBezTo>
                  <a:pt x="469" y="834"/>
                  <a:pt x="482" y="843"/>
                  <a:pt x="487" y="846"/>
                </a:cubicBezTo>
                <a:cubicBezTo>
                  <a:pt x="482" y="840"/>
                  <a:pt x="473" y="832"/>
                  <a:pt x="470" y="827"/>
                </a:cubicBezTo>
                <a:cubicBezTo>
                  <a:pt x="478" y="833"/>
                  <a:pt x="485" y="840"/>
                  <a:pt x="494" y="844"/>
                </a:cubicBezTo>
                <a:cubicBezTo>
                  <a:pt x="493" y="839"/>
                  <a:pt x="499" y="842"/>
                  <a:pt x="500" y="843"/>
                </a:cubicBezTo>
                <a:cubicBezTo>
                  <a:pt x="488" y="834"/>
                  <a:pt x="481" y="821"/>
                  <a:pt x="466" y="816"/>
                </a:cubicBezTo>
                <a:cubicBezTo>
                  <a:pt x="465" y="823"/>
                  <a:pt x="457" y="820"/>
                  <a:pt x="453" y="817"/>
                </a:cubicBezTo>
                <a:cubicBezTo>
                  <a:pt x="453" y="816"/>
                  <a:pt x="456" y="816"/>
                  <a:pt x="455" y="814"/>
                </a:cubicBezTo>
                <a:cubicBezTo>
                  <a:pt x="452" y="812"/>
                  <a:pt x="446" y="809"/>
                  <a:pt x="447" y="805"/>
                </a:cubicBezTo>
                <a:cubicBezTo>
                  <a:pt x="449" y="806"/>
                  <a:pt x="450" y="809"/>
                  <a:pt x="453" y="809"/>
                </a:cubicBezTo>
                <a:cubicBezTo>
                  <a:pt x="453" y="805"/>
                  <a:pt x="453" y="805"/>
                  <a:pt x="453" y="805"/>
                </a:cubicBezTo>
                <a:cubicBezTo>
                  <a:pt x="448" y="803"/>
                  <a:pt x="444" y="801"/>
                  <a:pt x="442" y="795"/>
                </a:cubicBezTo>
                <a:cubicBezTo>
                  <a:pt x="440" y="795"/>
                  <a:pt x="436" y="796"/>
                  <a:pt x="435" y="794"/>
                </a:cubicBezTo>
                <a:cubicBezTo>
                  <a:pt x="440" y="788"/>
                  <a:pt x="430" y="786"/>
                  <a:pt x="431" y="780"/>
                </a:cubicBezTo>
                <a:cubicBezTo>
                  <a:pt x="431" y="780"/>
                  <a:pt x="432" y="780"/>
                  <a:pt x="432" y="780"/>
                </a:cubicBezTo>
                <a:cubicBezTo>
                  <a:pt x="432" y="774"/>
                  <a:pt x="426" y="773"/>
                  <a:pt x="423" y="769"/>
                </a:cubicBezTo>
                <a:cubicBezTo>
                  <a:pt x="419" y="763"/>
                  <a:pt x="419" y="754"/>
                  <a:pt x="414" y="749"/>
                </a:cubicBezTo>
                <a:cubicBezTo>
                  <a:pt x="419" y="746"/>
                  <a:pt x="415" y="740"/>
                  <a:pt x="414" y="736"/>
                </a:cubicBezTo>
                <a:cubicBezTo>
                  <a:pt x="416" y="734"/>
                  <a:pt x="415" y="731"/>
                  <a:pt x="419" y="732"/>
                </a:cubicBezTo>
                <a:cubicBezTo>
                  <a:pt x="419" y="730"/>
                  <a:pt x="419" y="727"/>
                  <a:pt x="421" y="727"/>
                </a:cubicBezTo>
                <a:cubicBezTo>
                  <a:pt x="422" y="729"/>
                  <a:pt x="424" y="731"/>
                  <a:pt x="427" y="730"/>
                </a:cubicBezTo>
                <a:cubicBezTo>
                  <a:pt x="427" y="726"/>
                  <a:pt x="424" y="721"/>
                  <a:pt x="427" y="720"/>
                </a:cubicBezTo>
                <a:cubicBezTo>
                  <a:pt x="431" y="725"/>
                  <a:pt x="432" y="732"/>
                  <a:pt x="436" y="736"/>
                </a:cubicBezTo>
                <a:cubicBezTo>
                  <a:pt x="437" y="735"/>
                  <a:pt x="435" y="731"/>
                  <a:pt x="437" y="731"/>
                </a:cubicBezTo>
                <a:cubicBezTo>
                  <a:pt x="439" y="735"/>
                  <a:pt x="440" y="740"/>
                  <a:pt x="445" y="740"/>
                </a:cubicBezTo>
                <a:cubicBezTo>
                  <a:pt x="447" y="740"/>
                  <a:pt x="446" y="738"/>
                  <a:pt x="447" y="738"/>
                </a:cubicBezTo>
                <a:cubicBezTo>
                  <a:pt x="449" y="737"/>
                  <a:pt x="450" y="743"/>
                  <a:pt x="452" y="739"/>
                </a:cubicBezTo>
                <a:cubicBezTo>
                  <a:pt x="451" y="738"/>
                  <a:pt x="449" y="738"/>
                  <a:pt x="449" y="737"/>
                </a:cubicBezTo>
                <a:cubicBezTo>
                  <a:pt x="453" y="735"/>
                  <a:pt x="449" y="729"/>
                  <a:pt x="453" y="728"/>
                </a:cubicBezTo>
                <a:cubicBezTo>
                  <a:pt x="456" y="733"/>
                  <a:pt x="460" y="733"/>
                  <a:pt x="462" y="734"/>
                </a:cubicBezTo>
                <a:cubicBezTo>
                  <a:pt x="464" y="728"/>
                  <a:pt x="469" y="730"/>
                  <a:pt x="472" y="726"/>
                </a:cubicBezTo>
                <a:cubicBezTo>
                  <a:pt x="474" y="729"/>
                  <a:pt x="473" y="733"/>
                  <a:pt x="479" y="731"/>
                </a:cubicBezTo>
                <a:cubicBezTo>
                  <a:pt x="480" y="732"/>
                  <a:pt x="481" y="738"/>
                  <a:pt x="483" y="737"/>
                </a:cubicBezTo>
                <a:cubicBezTo>
                  <a:pt x="482" y="735"/>
                  <a:pt x="479" y="731"/>
                  <a:pt x="481" y="729"/>
                </a:cubicBezTo>
                <a:cubicBezTo>
                  <a:pt x="485" y="731"/>
                  <a:pt x="488" y="731"/>
                  <a:pt x="492" y="733"/>
                </a:cubicBezTo>
                <a:cubicBezTo>
                  <a:pt x="493" y="731"/>
                  <a:pt x="488" y="724"/>
                  <a:pt x="492" y="720"/>
                </a:cubicBezTo>
                <a:cubicBezTo>
                  <a:pt x="493" y="722"/>
                  <a:pt x="495" y="723"/>
                  <a:pt x="498" y="723"/>
                </a:cubicBezTo>
                <a:cubicBezTo>
                  <a:pt x="497" y="720"/>
                  <a:pt x="499" y="720"/>
                  <a:pt x="500" y="718"/>
                </a:cubicBezTo>
                <a:cubicBezTo>
                  <a:pt x="498" y="719"/>
                  <a:pt x="496" y="714"/>
                  <a:pt x="497" y="714"/>
                </a:cubicBezTo>
                <a:cubicBezTo>
                  <a:pt x="502" y="716"/>
                  <a:pt x="502" y="722"/>
                  <a:pt x="504" y="726"/>
                </a:cubicBezTo>
                <a:cubicBezTo>
                  <a:pt x="504" y="725"/>
                  <a:pt x="506" y="725"/>
                  <a:pt x="507" y="725"/>
                </a:cubicBezTo>
                <a:cubicBezTo>
                  <a:pt x="507" y="719"/>
                  <a:pt x="506" y="718"/>
                  <a:pt x="510" y="714"/>
                </a:cubicBezTo>
                <a:cubicBezTo>
                  <a:pt x="511" y="717"/>
                  <a:pt x="511" y="722"/>
                  <a:pt x="515" y="722"/>
                </a:cubicBezTo>
                <a:cubicBezTo>
                  <a:pt x="517" y="718"/>
                  <a:pt x="514" y="709"/>
                  <a:pt x="518" y="708"/>
                </a:cubicBezTo>
                <a:cubicBezTo>
                  <a:pt x="519" y="711"/>
                  <a:pt x="521" y="708"/>
                  <a:pt x="523" y="709"/>
                </a:cubicBezTo>
                <a:cubicBezTo>
                  <a:pt x="522" y="704"/>
                  <a:pt x="524" y="707"/>
                  <a:pt x="527" y="706"/>
                </a:cubicBezTo>
                <a:cubicBezTo>
                  <a:pt x="527" y="700"/>
                  <a:pt x="527" y="700"/>
                  <a:pt x="527" y="700"/>
                </a:cubicBezTo>
                <a:cubicBezTo>
                  <a:pt x="529" y="698"/>
                  <a:pt x="531" y="701"/>
                  <a:pt x="532" y="699"/>
                </a:cubicBezTo>
                <a:cubicBezTo>
                  <a:pt x="533" y="694"/>
                  <a:pt x="527" y="693"/>
                  <a:pt x="531" y="690"/>
                </a:cubicBezTo>
                <a:cubicBezTo>
                  <a:pt x="532" y="692"/>
                  <a:pt x="534" y="692"/>
                  <a:pt x="536" y="694"/>
                </a:cubicBezTo>
                <a:cubicBezTo>
                  <a:pt x="536" y="692"/>
                  <a:pt x="536" y="689"/>
                  <a:pt x="536" y="685"/>
                </a:cubicBezTo>
                <a:cubicBezTo>
                  <a:pt x="537" y="685"/>
                  <a:pt x="541" y="683"/>
                  <a:pt x="541" y="684"/>
                </a:cubicBezTo>
                <a:cubicBezTo>
                  <a:pt x="542" y="687"/>
                  <a:pt x="540" y="687"/>
                  <a:pt x="540" y="689"/>
                </a:cubicBezTo>
                <a:cubicBezTo>
                  <a:pt x="546" y="689"/>
                  <a:pt x="545" y="697"/>
                  <a:pt x="542" y="699"/>
                </a:cubicBezTo>
                <a:cubicBezTo>
                  <a:pt x="546" y="698"/>
                  <a:pt x="548" y="699"/>
                  <a:pt x="550" y="702"/>
                </a:cubicBezTo>
                <a:cubicBezTo>
                  <a:pt x="550" y="703"/>
                  <a:pt x="549" y="703"/>
                  <a:pt x="549" y="705"/>
                </a:cubicBezTo>
                <a:cubicBezTo>
                  <a:pt x="547" y="703"/>
                  <a:pt x="545" y="706"/>
                  <a:pt x="543" y="707"/>
                </a:cubicBezTo>
                <a:cubicBezTo>
                  <a:pt x="547" y="707"/>
                  <a:pt x="551" y="708"/>
                  <a:pt x="553" y="710"/>
                </a:cubicBezTo>
                <a:cubicBezTo>
                  <a:pt x="549" y="724"/>
                  <a:pt x="554" y="728"/>
                  <a:pt x="556" y="740"/>
                </a:cubicBezTo>
                <a:cubicBezTo>
                  <a:pt x="552" y="740"/>
                  <a:pt x="554" y="737"/>
                  <a:pt x="551" y="740"/>
                </a:cubicBezTo>
                <a:cubicBezTo>
                  <a:pt x="549" y="736"/>
                  <a:pt x="546" y="731"/>
                  <a:pt x="549" y="726"/>
                </a:cubicBezTo>
                <a:cubicBezTo>
                  <a:pt x="548" y="726"/>
                  <a:pt x="547" y="726"/>
                  <a:pt x="547" y="725"/>
                </a:cubicBezTo>
                <a:cubicBezTo>
                  <a:pt x="547" y="724"/>
                  <a:pt x="548" y="723"/>
                  <a:pt x="549" y="724"/>
                </a:cubicBezTo>
                <a:cubicBezTo>
                  <a:pt x="547" y="720"/>
                  <a:pt x="552" y="709"/>
                  <a:pt x="545" y="710"/>
                </a:cubicBezTo>
                <a:cubicBezTo>
                  <a:pt x="544" y="716"/>
                  <a:pt x="547" y="713"/>
                  <a:pt x="548" y="714"/>
                </a:cubicBezTo>
                <a:cubicBezTo>
                  <a:pt x="546" y="716"/>
                  <a:pt x="548" y="719"/>
                  <a:pt x="548" y="721"/>
                </a:cubicBezTo>
                <a:cubicBezTo>
                  <a:pt x="545" y="723"/>
                  <a:pt x="543" y="721"/>
                  <a:pt x="542" y="724"/>
                </a:cubicBezTo>
                <a:cubicBezTo>
                  <a:pt x="543" y="730"/>
                  <a:pt x="545" y="740"/>
                  <a:pt x="541" y="743"/>
                </a:cubicBezTo>
                <a:cubicBezTo>
                  <a:pt x="540" y="737"/>
                  <a:pt x="538" y="743"/>
                  <a:pt x="536" y="738"/>
                </a:cubicBezTo>
                <a:cubicBezTo>
                  <a:pt x="535" y="739"/>
                  <a:pt x="537" y="743"/>
                  <a:pt x="535" y="743"/>
                </a:cubicBezTo>
                <a:cubicBezTo>
                  <a:pt x="532" y="742"/>
                  <a:pt x="531" y="739"/>
                  <a:pt x="529" y="737"/>
                </a:cubicBezTo>
                <a:cubicBezTo>
                  <a:pt x="530" y="754"/>
                  <a:pt x="550" y="758"/>
                  <a:pt x="549" y="772"/>
                </a:cubicBezTo>
                <a:cubicBezTo>
                  <a:pt x="547" y="771"/>
                  <a:pt x="547" y="769"/>
                  <a:pt x="545" y="768"/>
                </a:cubicBezTo>
                <a:cubicBezTo>
                  <a:pt x="547" y="772"/>
                  <a:pt x="547" y="778"/>
                  <a:pt x="551" y="780"/>
                </a:cubicBezTo>
                <a:cubicBezTo>
                  <a:pt x="552" y="776"/>
                  <a:pt x="547" y="775"/>
                  <a:pt x="550" y="773"/>
                </a:cubicBezTo>
                <a:cubicBezTo>
                  <a:pt x="554" y="775"/>
                  <a:pt x="558" y="781"/>
                  <a:pt x="553" y="785"/>
                </a:cubicBezTo>
                <a:cubicBezTo>
                  <a:pt x="556" y="791"/>
                  <a:pt x="557" y="788"/>
                  <a:pt x="561" y="793"/>
                </a:cubicBezTo>
                <a:cubicBezTo>
                  <a:pt x="560" y="793"/>
                  <a:pt x="561" y="796"/>
                  <a:pt x="559" y="796"/>
                </a:cubicBezTo>
                <a:cubicBezTo>
                  <a:pt x="549" y="797"/>
                  <a:pt x="547" y="792"/>
                  <a:pt x="540" y="793"/>
                </a:cubicBezTo>
                <a:cubicBezTo>
                  <a:pt x="539" y="785"/>
                  <a:pt x="531" y="784"/>
                  <a:pt x="529" y="777"/>
                </a:cubicBezTo>
                <a:cubicBezTo>
                  <a:pt x="526" y="790"/>
                  <a:pt x="541" y="801"/>
                  <a:pt x="544" y="809"/>
                </a:cubicBezTo>
                <a:cubicBezTo>
                  <a:pt x="541" y="809"/>
                  <a:pt x="537" y="805"/>
                  <a:pt x="536" y="802"/>
                </a:cubicBezTo>
                <a:cubicBezTo>
                  <a:pt x="525" y="803"/>
                  <a:pt x="530" y="784"/>
                  <a:pt x="518" y="791"/>
                </a:cubicBezTo>
                <a:cubicBezTo>
                  <a:pt x="521" y="791"/>
                  <a:pt x="520" y="795"/>
                  <a:pt x="520" y="797"/>
                </a:cubicBezTo>
                <a:cubicBezTo>
                  <a:pt x="519" y="797"/>
                  <a:pt x="519" y="796"/>
                  <a:pt x="518" y="797"/>
                </a:cubicBezTo>
                <a:cubicBezTo>
                  <a:pt x="520" y="800"/>
                  <a:pt x="519" y="802"/>
                  <a:pt x="518" y="805"/>
                </a:cubicBezTo>
                <a:cubicBezTo>
                  <a:pt x="519" y="808"/>
                  <a:pt x="522" y="810"/>
                  <a:pt x="525" y="811"/>
                </a:cubicBezTo>
                <a:cubicBezTo>
                  <a:pt x="531" y="826"/>
                  <a:pt x="544" y="830"/>
                  <a:pt x="550" y="844"/>
                </a:cubicBezTo>
                <a:cubicBezTo>
                  <a:pt x="550" y="844"/>
                  <a:pt x="549" y="844"/>
                  <a:pt x="549" y="844"/>
                </a:cubicBezTo>
                <a:cubicBezTo>
                  <a:pt x="553" y="848"/>
                  <a:pt x="558" y="853"/>
                  <a:pt x="566" y="853"/>
                </a:cubicBezTo>
                <a:cubicBezTo>
                  <a:pt x="572" y="864"/>
                  <a:pt x="587" y="860"/>
                  <a:pt x="597" y="866"/>
                </a:cubicBezTo>
                <a:cubicBezTo>
                  <a:pt x="598" y="865"/>
                  <a:pt x="599" y="864"/>
                  <a:pt x="601" y="865"/>
                </a:cubicBezTo>
                <a:cubicBezTo>
                  <a:pt x="610" y="871"/>
                  <a:pt x="626" y="866"/>
                  <a:pt x="636" y="859"/>
                </a:cubicBezTo>
                <a:cubicBezTo>
                  <a:pt x="636" y="858"/>
                  <a:pt x="636" y="858"/>
                  <a:pt x="636" y="858"/>
                </a:cubicBezTo>
                <a:cubicBezTo>
                  <a:pt x="634" y="856"/>
                  <a:pt x="627" y="856"/>
                  <a:pt x="626" y="859"/>
                </a:cubicBezTo>
                <a:cubicBezTo>
                  <a:pt x="625" y="858"/>
                  <a:pt x="623" y="858"/>
                  <a:pt x="623" y="855"/>
                </a:cubicBezTo>
                <a:cubicBezTo>
                  <a:pt x="613" y="857"/>
                  <a:pt x="615" y="848"/>
                  <a:pt x="604" y="848"/>
                </a:cubicBezTo>
                <a:cubicBezTo>
                  <a:pt x="605" y="845"/>
                  <a:pt x="601" y="846"/>
                  <a:pt x="601" y="844"/>
                </a:cubicBezTo>
                <a:cubicBezTo>
                  <a:pt x="605" y="844"/>
                  <a:pt x="612" y="845"/>
                  <a:pt x="614" y="844"/>
                </a:cubicBezTo>
                <a:cubicBezTo>
                  <a:pt x="612" y="843"/>
                  <a:pt x="609" y="843"/>
                  <a:pt x="608" y="841"/>
                </a:cubicBezTo>
                <a:cubicBezTo>
                  <a:pt x="611" y="841"/>
                  <a:pt x="615" y="845"/>
                  <a:pt x="618" y="843"/>
                </a:cubicBezTo>
                <a:cubicBezTo>
                  <a:pt x="616" y="841"/>
                  <a:pt x="625" y="840"/>
                  <a:pt x="625" y="837"/>
                </a:cubicBezTo>
                <a:cubicBezTo>
                  <a:pt x="619" y="831"/>
                  <a:pt x="605" y="833"/>
                  <a:pt x="602" y="824"/>
                </a:cubicBezTo>
                <a:cubicBezTo>
                  <a:pt x="608" y="823"/>
                  <a:pt x="612" y="827"/>
                  <a:pt x="616" y="825"/>
                </a:cubicBezTo>
                <a:cubicBezTo>
                  <a:pt x="614" y="825"/>
                  <a:pt x="614" y="825"/>
                  <a:pt x="614" y="825"/>
                </a:cubicBezTo>
                <a:cubicBezTo>
                  <a:pt x="614" y="821"/>
                  <a:pt x="614" y="821"/>
                  <a:pt x="614" y="821"/>
                </a:cubicBezTo>
                <a:cubicBezTo>
                  <a:pt x="608" y="818"/>
                  <a:pt x="604" y="816"/>
                  <a:pt x="602" y="811"/>
                </a:cubicBezTo>
                <a:cubicBezTo>
                  <a:pt x="605" y="811"/>
                  <a:pt x="606" y="813"/>
                  <a:pt x="609" y="811"/>
                </a:cubicBezTo>
                <a:cubicBezTo>
                  <a:pt x="609" y="808"/>
                  <a:pt x="607" y="808"/>
                  <a:pt x="606" y="806"/>
                </a:cubicBezTo>
                <a:cubicBezTo>
                  <a:pt x="609" y="802"/>
                  <a:pt x="611" y="803"/>
                  <a:pt x="614" y="800"/>
                </a:cubicBezTo>
                <a:cubicBezTo>
                  <a:pt x="614" y="803"/>
                  <a:pt x="614" y="803"/>
                  <a:pt x="614" y="803"/>
                </a:cubicBezTo>
                <a:cubicBezTo>
                  <a:pt x="619" y="802"/>
                  <a:pt x="624" y="807"/>
                  <a:pt x="632" y="803"/>
                </a:cubicBezTo>
                <a:cubicBezTo>
                  <a:pt x="632" y="797"/>
                  <a:pt x="637" y="802"/>
                  <a:pt x="641" y="803"/>
                </a:cubicBezTo>
                <a:cubicBezTo>
                  <a:pt x="642" y="800"/>
                  <a:pt x="638" y="801"/>
                  <a:pt x="639" y="798"/>
                </a:cubicBezTo>
                <a:cubicBezTo>
                  <a:pt x="646" y="794"/>
                  <a:pt x="660" y="804"/>
                  <a:pt x="659" y="791"/>
                </a:cubicBezTo>
                <a:cubicBezTo>
                  <a:pt x="665" y="789"/>
                  <a:pt x="666" y="786"/>
                  <a:pt x="671" y="785"/>
                </a:cubicBezTo>
                <a:cubicBezTo>
                  <a:pt x="673" y="787"/>
                  <a:pt x="668" y="788"/>
                  <a:pt x="671" y="790"/>
                </a:cubicBezTo>
                <a:cubicBezTo>
                  <a:pt x="677" y="790"/>
                  <a:pt x="676" y="781"/>
                  <a:pt x="680" y="778"/>
                </a:cubicBezTo>
                <a:cubicBezTo>
                  <a:pt x="684" y="777"/>
                  <a:pt x="686" y="778"/>
                  <a:pt x="688" y="780"/>
                </a:cubicBezTo>
                <a:cubicBezTo>
                  <a:pt x="695" y="776"/>
                  <a:pt x="699" y="766"/>
                  <a:pt x="708" y="767"/>
                </a:cubicBezTo>
                <a:cubicBezTo>
                  <a:pt x="708" y="765"/>
                  <a:pt x="708" y="762"/>
                  <a:pt x="710" y="761"/>
                </a:cubicBezTo>
                <a:cubicBezTo>
                  <a:pt x="708" y="765"/>
                  <a:pt x="713" y="763"/>
                  <a:pt x="714" y="765"/>
                </a:cubicBezTo>
                <a:cubicBezTo>
                  <a:pt x="714" y="762"/>
                  <a:pt x="715" y="760"/>
                  <a:pt x="716" y="758"/>
                </a:cubicBezTo>
                <a:cubicBezTo>
                  <a:pt x="720" y="758"/>
                  <a:pt x="720" y="758"/>
                  <a:pt x="720" y="758"/>
                </a:cubicBezTo>
                <a:cubicBezTo>
                  <a:pt x="726" y="765"/>
                  <a:pt x="718" y="771"/>
                  <a:pt x="718" y="775"/>
                </a:cubicBezTo>
                <a:cubicBezTo>
                  <a:pt x="721" y="774"/>
                  <a:pt x="720" y="769"/>
                  <a:pt x="725" y="769"/>
                </a:cubicBezTo>
                <a:cubicBezTo>
                  <a:pt x="725" y="775"/>
                  <a:pt x="718" y="780"/>
                  <a:pt x="713" y="783"/>
                </a:cubicBezTo>
                <a:cubicBezTo>
                  <a:pt x="718" y="785"/>
                  <a:pt x="720" y="777"/>
                  <a:pt x="725" y="777"/>
                </a:cubicBezTo>
                <a:cubicBezTo>
                  <a:pt x="725" y="779"/>
                  <a:pt x="724" y="780"/>
                  <a:pt x="726" y="781"/>
                </a:cubicBezTo>
                <a:cubicBezTo>
                  <a:pt x="726" y="777"/>
                  <a:pt x="728" y="776"/>
                  <a:pt x="732" y="775"/>
                </a:cubicBezTo>
                <a:cubicBezTo>
                  <a:pt x="740" y="784"/>
                  <a:pt x="740" y="762"/>
                  <a:pt x="744" y="759"/>
                </a:cubicBezTo>
                <a:cubicBezTo>
                  <a:pt x="743" y="762"/>
                  <a:pt x="747" y="760"/>
                  <a:pt x="746" y="763"/>
                </a:cubicBezTo>
                <a:cubicBezTo>
                  <a:pt x="746" y="767"/>
                  <a:pt x="742" y="768"/>
                  <a:pt x="741" y="771"/>
                </a:cubicBezTo>
                <a:cubicBezTo>
                  <a:pt x="744" y="775"/>
                  <a:pt x="745" y="775"/>
                  <a:pt x="745" y="780"/>
                </a:cubicBezTo>
                <a:cubicBezTo>
                  <a:pt x="746" y="780"/>
                  <a:pt x="748" y="776"/>
                  <a:pt x="750" y="778"/>
                </a:cubicBezTo>
                <a:cubicBezTo>
                  <a:pt x="747" y="780"/>
                  <a:pt x="744" y="785"/>
                  <a:pt x="744" y="787"/>
                </a:cubicBezTo>
                <a:cubicBezTo>
                  <a:pt x="744" y="786"/>
                  <a:pt x="746" y="785"/>
                  <a:pt x="746" y="787"/>
                </a:cubicBezTo>
                <a:cubicBezTo>
                  <a:pt x="745" y="790"/>
                  <a:pt x="743" y="790"/>
                  <a:pt x="741" y="788"/>
                </a:cubicBezTo>
                <a:cubicBezTo>
                  <a:pt x="742" y="792"/>
                  <a:pt x="742" y="789"/>
                  <a:pt x="740" y="791"/>
                </a:cubicBezTo>
                <a:cubicBezTo>
                  <a:pt x="741" y="791"/>
                  <a:pt x="740" y="793"/>
                  <a:pt x="741" y="795"/>
                </a:cubicBezTo>
                <a:cubicBezTo>
                  <a:pt x="739" y="795"/>
                  <a:pt x="737" y="796"/>
                  <a:pt x="736" y="798"/>
                </a:cubicBezTo>
                <a:cubicBezTo>
                  <a:pt x="737" y="798"/>
                  <a:pt x="736" y="801"/>
                  <a:pt x="738" y="801"/>
                </a:cubicBezTo>
                <a:cubicBezTo>
                  <a:pt x="741" y="794"/>
                  <a:pt x="747" y="784"/>
                  <a:pt x="753" y="788"/>
                </a:cubicBezTo>
                <a:cubicBezTo>
                  <a:pt x="753" y="785"/>
                  <a:pt x="756" y="785"/>
                  <a:pt x="759" y="785"/>
                </a:cubicBezTo>
                <a:cubicBezTo>
                  <a:pt x="761" y="794"/>
                  <a:pt x="757" y="796"/>
                  <a:pt x="760" y="804"/>
                </a:cubicBezTo>
                <a:cubicBezTo>
                  <a:pt x="764" y="798"/>
                  <a:pt x="772" y="797"/>
                  <a:pt x="774" y="789"/>
                </a:cubicBezTo>
                <a:cubicBezTo>
                  <a:pt x="779" y="790"/>
                  <a:pt x="781" y="783"/>
                  <a:pt x="783" y="784"/>
                </a:cubicBezTo>
                <a:cubicBezTo>
                  <a:pt x="782" y="788"/>
                  <a:pt x="775" y="790"/>
                  <a:pt x="778" y="795"/>
                </a:cubicBezTo>
                <a:cubicBezTo>
                  <a:pt x="782" y="796"/>
                  <a:pt x="782" y="791"/>
                  <a:pt x="784" y="790"/>
                </a:cubicBezTo>
                <a:cubicBezTo>
                  <a:pt x="788" y="791"/>
                  <a:pt x="787" y="788"/>
                  <a:pt x="789" y="788"/>
                </a:cubicBezTo>
                <a:cubicBezTo>
                  <a:pt x="798" y="772"/>
                  <a:pt x="812" y="763"/>
                  <a:pt x="820" y="746"/>
                </a:cubicBezTo>
                <a:cubicBezTo>
                  <a:pt x="819" y="746"/>
                  <a:pt x="819" y="745"/>
                  <a:pt x="819" y="744"/>
                </a:cubicBezTo>
                <a:cubicBezTo>
                  <a:pt x="826" y="737"/>
                  <a:pt x="828" y="726"/>
                  <a:pt x="834" y="719"/>
                </a:cubicBezTo>
                <a:cubicBezTo>
                  <a:pt x="834" y="715"/>
                  <a:pt x="836" y="714"/>
                  <a:pt x="835" y="710"/>
                </a:cubicBezTo>
                <a:cubicBezTo>
                  <a:pt x="844" y="701"/>
                  <a:pt x="843" y="680"/>
                  <a:pt x="853" y="673"/>
                </a:cubicBezTo>
                <a:cubicBezTo>
                  <a:pt x="852" y="669"/>
                  <a:pt x="854" y="668"/>
                  <a:pt x="854" y="665"/>
                </a:cubicBezTo>
                <a:cubicBezTo>
                  <a:pt x="857" y="661"/>
                  <a:pt x="859" y="657"/>
                  <a:pt x="860" y="651"/>
                </a:cubicBezTo>
                <a:cubicBezTo>
                  <a:pt x="861" y="651"/>
                  <a:pt x="862" y="651"/>
                  <a:pt x="863" y="650"/>
                </a:cubicBezTo>
                <a:cubicBezTo>
                  <a:pt x="864" y="642"/>
                  <a:pt x="863" y="622"/>
                  <a:pt x="872" y="618"/>
                </a:cubicBezTo>
                <a:cubicBezTo>
                  <a:pt x="874" y="619"/>
                  <a:pt x="875" y="621"/>
                  <a:pt x="876" y="623"/>
                </a:cubicBezTo>
                <a:cubicBezTo>
                  <a:pt x="879" y="621"/>
                  <a:pt x="876" y="617"/>
                  <a:pt x="879" y="617"/>
                </a:cubicBezTo>
                <a:cubicBezTo>
                  <a:pt x="881" y="618"/>
                  <a:pt x="877" y="623"/>
                  <a:pt x="880" y="625"/>
                </a:cubicBezTo>
                <a:cubicBezTo>
                  <a:pt x="883" y="620"/>
                  <a:pt x="882" y="613"/>
                  <a:pt x="887" y="610"/>
                </a:cubicBezTo>
                <a:cubicBezTo>
                  <a:pt x="887" y="612"/>
                  <a:pt x="888" y="612"/>
                  <a:pt x="890" y="612"/>
                </a:cubicBezTo>
                <a:cubicBezTo>
                  <a:pt x="893" y="608"/>
                  <a:pt x="897" y="605"/>
                  <a:pt x="894" y="597"/>
                </a:cubicBezTo>
                <a:cubicBezTo>
                  <a:pt x="896" y="598"/>
                  <a:pt x="899" y="599"/>
                  <a:pt x="899" y="596"/>
                </a:cubicBezTo>
                <a:cubicBezTo>
                  <a:pt x="897" y="593"/>
                  <a:pt x="894" y="591"/>
                  <a:pt x="891" y="589"/>
                </a:cubicBezTo>
                <a:cubicBezTo>
                  <a:pt x="891" y="582"/>
                  <a:pt x="892" y="577"/>
                  <a:pt x="896" y="575"/>
                </a:cubicBezTo>
                <a:cubicBezTo>
                  <a:pt x="896" y="567"/>
                  <a:pt x="896" y="567"/>
                  <a:pt x="896" y="567"/>
                </a:cubicBezTo>
                <a:cubicBezTo>
                  <a:pt x="904" y="565"/>
                  <a:pt x="897" y="548"/>
                  <a:pt x="906" y="547"/>
                </a:cubicBezTo>
                <a:cubicBezTo>
                  <a:pt x="903" y="547"/>
                  <a:pt x="904" y="541"/>
                  <a:pt x="906" y="540"/>
                </a:cubicBezTo>
                <a:cubicBezTo>
                  <a:pt x="907" y="541"/>
                  <a:pt x="907" y="544"/>
                  <a:pt x="909" y="544"/>
                </a:cubicBezTo>
                <a:cubicBezTo>
                  <a:pt x="911" y="542"/>
                  <a:pt x="907" y="542"/>
                  <a:pt x="907" y="539"/>
                </a:cubicBezTo>
                <a:cubicBezTo>
                  <a:pt x="908" y="539"/>
                  <a:pt x="910" y="538"/>
                  <a:pt x="911" y="539"/>
                </a:cubicBezTo>
                <a:cubicBezTo>
                  <a:pt x="910" y="543"/>
                  <a:pt x="915" y="548"/>
                  <a:pt x="916" y="545"/>
                </a:cubicBezTo>
                <a:cubicBezTo>
                  <a:pt x="910" y="536"/>
                  <a:pt x="903" y="520"/>
                  <a:pt x="905" y="509"/>
                </a:cubicBezTo>
                <a:cubicBezTo>
                  <a:pt x="907" y="511"/>
                  <a:pt x="909" y="512"/>
                  <a:pt x="910" y="515"/>
                </a:cubicBezTo>
                <a:cubicBezTo>
                  <a:pt x="910" y="516"/>
                  <a:pt x="908" y="516"/>
                  <a:pt x="908" y="518"/>
                </a:cubicBezTo>
                <a:cubicBezTo>
                  <a:pt x="916" y="531"/>
                  <a:pt x="919" y="555"/>
                  <a:pt x="924" y="574"/>
                </a:cubicBezTo>
                <a:cubicBezTo>
                  <a:pt x="926" y="568"/>
                  <a:pt x="921" y="561"/>
                  <a:pt x="926" y="559"/>
                </a:cubicBezTo>
                <a:cubicBezTo>
                  <a:pt x="926" y="563"/>
                  <a:pt x="926" y="568"/>
                  <a:pt x="928" y="571"/>
                </a:cubicBezTo>
                <a:cubicBezTo>
                  <a:pt x="932" y="564"/>
                  <a:pt x="923" y="556"/>
                  <a:pt x="929" y="549"/>
                </a:cubicBezTo>
                <a:cubicBezTo>
                  <a:pt x="929" y="546"/>
                  <a:pt x="928" y="544"/>
                  <a:pt x="927" y="541"/>
                </a:cubicBezTo>
                <a:cubicBezTo>
                  <a:pt x="934" y="519"/>
                  <a:pt x="917" y="500"/>
                  <a:pt x="918" y="478"/>
                </a:cubicBezTo>
                <a:cubicBezTo>
                  <a:pt x="920" y="479"/>
                  <a:pt x="922" y="480"/>
                  <a:pt x="924" y="479"/>
                </a:cubicBezTo>
                <a:cubicBezTo>
                  <a:pt x="925" y="484"/>
                  <a:pt x="926" y="484"/>
                  <a:pt x="928" y="487"/>
                </a:cubicBezTo>
                <a:cubicBezTo>
                  <a:pt x="925" y="491"/>
                  <a:pt x="931" y="498"/>
                  <a:pt x="932" y="504"/>
                </a:cubicBezTo>
                <a:cubicBezTo>
                  <a:pt x="932" y="503"/>
                  <a:pt x="933" y="502"/>
                  <a:pt x="933" y="501"/>
                </a:cubicBezTo>
                <a:cubicBezTo>
                  <a:pt x="939" y="506"/>
                  <a:pt x="937" y="519"/>
                  <a:pt x="942" y="525"/>
                </a:cubicBezTo>
                <a:cubicBezTo>
                  <a:pt x="944" y="523"/>
                  <a:pt x="942" y="518"/>
                  <a:pt x="946" y="518"/>
                </a:cubicBezTo>
                <a:cubicBezTo>
                  <a:pt x="949" y="526"/>
                  <a:pt x="946" y="535"/>
                  <a:pt x="950" y="542"/>
                </a:cubicBezTo>
                <a:cubicBezTo>
                  <a:pt x="948" y="542"/>
                  <a:pt x="948" y="542"/>
                  <a:pt x="948" y="542"/>
                </a:cubicBezTo>
                <a:cubicBezTo>
                  <a:pt x="950" y="554"/>
                  <a:pt x="953" y="564"/>
                  <a:pt x="950" y="575"/>
                </a:cubicBezTo>
                <a:cubicBezTo>
                  <a:pt x="952" y="576"/>
                  <a:pt x="954" y="572"/>
                  <a:pt x="955" y="575"/>
                </a:cubicBezTo>
                <a:cubicBezTo>
                  <a:pt x="954" y="587"/>
                  <a:pt x="952" y="595"/>
                  <a:pt x="952" y="607"/>
                </a:cubicBezTo>
                <a:cubicBezTo>
                  <a:pt x="948" y="608"/>
                  <a:pt x="948" y="616"/>
                  <a:pt x="951" y="620"/>
                </a:cubicBezTo>
                <a:cubicBezTo>
                  <a:pt x="954" y="609"/>
                  <a:pt x="956" y="596"/>
                  <a:pt x="956" y="581"/>
                </a:cubicBezTo>
                <a:cubicBezTo>
                  <a:pt x="956" y="561"/>
                  <a:pt x="953" y="541"/>
                  <a:pt x="955" y="524"/>
                </a:cubicBezTo>
                <a:cubicBezTo>
                  <a:pt x="957" y="531"/>
                  <a:pt x="957" y="541"/>
                  <a:pt x="962" y="546"/>
                </a:cubicBezTo>
                <a:cubicBezTo>
                  <a:pt x="967" y="530"/>
                  <a:pt x="961" y="508"/>
                  <a:pt x="957" y="493"/>
                </a:cubicBezTo>
                <a:cubicBezTo>
                  <a:pt x="958" y="492"/>
                  <a:pt x="958" y="490"/>
                  <a:pt x="960" y="490"/>
                </a:cubicBezTo>
                <a:cubicBezTo>
                  <a:pt x="962" y="496"/>
                  <a:pt x="961" y="504"/>
                  <a:pt x="965" y="508"/>
                </a:cubicBezTo>
                <a:cubicBezTo>
                  <a:pt x="968" y="506"/>
                  <a:pt x="963" y="503"/>
                  <a:pt x="966" y="502"/>
                </a:cubicBezTo>
                <a:cubicBezTo>
                  <a:pt x="970" y="507"/>
                  <a:pt x="968" y="515"/>
                  <a:pt x="971" y="520"/>
                </a:cubicBezTo>
                <a:cubicBezTo>
                  <a:pt x="973" y="513"/>
                  <a:pt x="969" y="501"/>
                  <a:pt x="972" y="497"/>
                </a:cubicBezTo>
                <a:cubicBezTo>
                  <a:pt x="978" y="509"/>
                  <a:pt x="980" y="518"/>
                  <a:pt x="977" y="533"/>
                </a:cubicBezTo>
                <a:cubicBezTo>
                  <a:pt x="975" y="535"/>
                  <a:pt x="972" y="534"/>
                  <a:pt x="972" y="536"/>
                </a:cubicBezTo>
                <a:cubicBezTo>
                  <a:pt x="970" y="533"/>
                  <a:pt x="976" y="532"/>
                  <a:pt x="976" y="529"/>
                </a:cubicBezTo>
                <a:cubicBezTo>
                  <a:pt x="973" y="527"/>
                  <a:pt x="971" y="523"/>
                  <a:pt x="967" y="523"/>
                </a:cubicBezTo>
                <a:cubicBezTo>
                  <a:pt x="966" y="529"/>
                  <a:pt x="969" y="534"/>
                  <a:pt x="969" y="539"/>
                </a:cubicBezTo>
                <a:cubicBezTo>
                  <a:pt x="970" y="545"/>
                  <a:pt x="968" y="552"/>
                  <a:pt x="971" y="552"/>
                </a:cubicBezTo>
                <a:cubicBezTo>
                  <a:pt x="972" y="552"/>
                  <a:pt x="971" y="542"/>
                  <a:pt x="973" y="539"/>
                </a:cubicBezTo>
                <a:cubicBezTo>
                  <a:pt x="975" y="543"/>
                  <a:pt x="973" y="547"/>
                  <a:pt x="976" y="548"/>
                </a:cubicBezTo>
                <a:cubicBezTo>
                  <a:pt x="975" y="544"/>
                  <a:pt x="976" y="542"/>
                  <a:pt x="975" y="539"/>
                </a:cubicBezTo>
                <a:cubicBezTo>
                  <a:pt x="977" y="539"/>
                  <a:pt x="977" y="537"/>
                  <a:pt x="979" y="537"/>
                </a:cubicBezTo>
                <a:cubicBezTo>
                  <a:pt x="982" y="538"/>
                  <a:pt x="983" y="541"/>
                  <a:pt x="984" y="544"/>
                </a:cubicBezTo>
                <a:cubicBezTo>
                  <a:pt x="984" y="543"/>
                  <a:pt x="985" y="542"/>
                  <a:pt x="986" y="542"/>
                </a:cubicBezTo>
                <a:cubicBezTo>
                  <a:pt x="990" y="567"/>
                  <a:pt x="996" y="597"/>
                  <a:pt x="985" y="619"/>
                </a:cubicBezTo>
                <a:cubicBezTo>
                  <a:pt x="986" y="618"/>
                  <a:pt x="987" y="618"/>
                  <a:pt x="986" y="616"/>
                </a:cubicBezTo>
                <a:cubicBezTo>
                  <a:pt x="981" y="616"/>
                  <a:pt x="987" y="629"/>
                  <a:pt x="981" y="628"/>
                </a:cubicBezTo>
                <a:cubicBezTo>
                  <a:pt x="979" y="609"/>
                  <a:pt x="985" y="592"/>
                  <a:pt x="982" y="576"/>
                </a:cubicBezTo>
                <a:cubicBezTo>
                  <a:pt x="978" y="576"/>
                  <a:pt x="981" y="568"/>
                  <a:pt x="978" y="567"/>
                </a:cubicBezTo>
                <a:cubicBezTo>
                  <a:pt x="968" y="570"/>
                  <a:pt x="974" y="586"/>
                  <a:pt x="966" y="593"/>
                </a:cubicBezTo>
                <a:cubicBezTo>
                  <a:pt x="963" y="589"/>
                  <a:pt x="966" y="582"/>
                  <a:pt x="968" y="576"/>
                </a:cubicBezTo>
                <a:cubicBezTo>
                  <a:pt x="965" y="575"/>
                  <a:pt x="966" y="571"/>
                  <a:pt x="963" y="569"/>
                </a:cubicBezTo>
                <a:cubicBezTo>
                  <a:pt x="961" y="582"/>
                  <a:pt x="968" y="600"/>
                  <a:pt x="956" y="600"/>
                </a:cubicBezTo>
                <a:cubicBezTo>
                  <a:pt x="959" y="614"/>
                  <a:pt x="958" y="622"/>
                  <a:pt x="958" y="636"/>
                </a:cubicBezTo>
                <a:cubicBezTo>
                  <a:pt x="959" y="634"/>
                  <a:pt x="958" y="633"/>
                  <a:pt x="961" y="634"/>
                </a:cubicBezTo>
                <a:cubicBezTo>
                  <a:pt x="965" y="623"/>
                  <a:pt x="967" y="608"/>
                  <a:pt x="967" y="598"/>
                </a:cubicBezTo>
                <a:cubicBezTo>
                  <a:pt x="970" y="600"/>
                  <a:pt x="976" y="613"/>
                  <a:pt x="968" y="612"/>
                </a:cubicBezTo>
                <a:cubicBezTo>
                  <a:pt x="969" y="618"/>
                  <a:pt x="971" y="622"/>
                  <a:pt x="973" y="625"/>
                </a:cubicBezTo>
                <a:cubicBezTo>
                  <a:pt x="974" y="629"/>
                  <a:pt x="970" y="627"/>
                  <a:pt x="971" y="630"/>
                </a:cubicBezTo>
                <a:cubicBezTo>
                  <a:pt x="969" y="649"/>
                  <a:pt x="963" y="669"/>
                  <a:pt x="960" y="685"/>
                </a:cubicBezTo>
                <a:cubicBezTo>
                  <a:pt x="954" y="687"/>
                  <a:pt x="954" y="696"/>
                  <a:pt x="953" y="703"/>
                </a:cubicBezTo>
                <a:cubicBezTo>
                  <a:pt x="941" y="713"/>
                  <a:pt x="936" y="731"/>
                  <a:pt x="937" y="751"/>
                </a:cubicBezTo>
                <a:cubicBezTo>
                  <a:pt x="933" y="753"/>
                  <a:pt x="932" y="757"/>
                  <a:pt x="928" y="759"/>
                </a:cubicBezTo>
                <a:cubicBezTo>
                  <a:pt x="927" y="757"/>
                  <a:pt x="925" y="760"/>
                  <a:pt x="925" y="759"/>
                </a:cubicBezTo>
                <a:cubicBezTo>
                  <a:pt x="926" y="750"/>
                  <a:pt x="931" y="748"/>
                  <a:pt x="933" y="739"/>
                </a:cubicBezTo>
                <a:cubicBezTo>
                  <a:pt x="931" y="738"/>
                  <a:pt x="930" y="738"/>
                  <a:pt x="928" y="738"/>
                </a:cubicBezTo>
                <a:cubicBezTo>
                  <a:pt x="926" y="746"/>
                  <a:pt x="922" y="753"/>
                  <a:pt x="919" y="760"/>
                </a:cubicBezTo>
                <a:cubicBezTo>
                  <a:pt x="920" y="761"/>
                  <a:pt x="922" y="761"/>
                  <a:pt x="923" y="763"/>
                </a:cubicBezTo>
                <a:cubicBezTo>
                  <a:pt x="921" y="769"/>
                  <a:pt x="918" y="771"/>
                  <a:pt x="918" y="779"/>
                </a:cubicBezTo>
                <a:cubicBezTo>
                  <a:pt x="909" y="780"/>
                  <a:pt x="910" y="796"/>
                  <a:pt x="903" y="796"/>
                </a:cubicBezTo>
                <a:cubicBezTo>
                  <a:pt x="904" y="793"/>
                  <a:pt x="905" y="792"/>
                  <a:pt x="902" y="790"/>
                </a:cubicBezTo>
                <a:cubicBezTo>
                  <a:pt x="903" y="789"/>
                  <a:pt x="903" y="787"/>
                  <a:pt x="903" y="784"/>
                </a:cubicBezTo>
                <a:cubicBezTo>
                  <a:pt x="898" y="784"/>
                  <a:pt x="897" y="789"/>
                  <a:pt x="894" y="792"/>
                </a:cubicBezTo>
                <a:cubicBezTo>
                  <a:pt x="893" y="788"/>
                  <a:pt x="891" y="786"/>
                  <a:pt x="888" y="785"/>
                </a:cubicBezTo>
                <a:cubicBezTo>
                  <a:pt x="883" y="794"/>
                  <a:pt x="878" y="798"/>
                  <a:pt x="872" y="804"/>
                </a:cubicBezTo>
                <a:cubicBezTo>
                  <a:pt x="868" y="803"/>
                  <a:pt x="863" y="809"/>
                  <a:pt x="864" y="814"/>
                </a:cubicBezTo>
                <a:cubicBezTo>
                  <a:pt x="868" y="814"/>
                  <a:pt x="870" y="815"/>
                  <a:pt x="872" y="816"/>
                </a:cubicBezTo>
                <a:cubicBezTo>
                  <a:pt x="873" y="824"/>
                  <a:pt x="867" y="825"/>
                  <a:pt x="863" y="828"/>
                </a:cubicBezTo>
                <a:cubicBezTo>
                  <a:pt x="862" y="823"/>
                  <a:pt x="864" y="820"/>
                  <a:pt x="863" y="817"/>
                </a:cubicBezTo>
                <a:cubicBezTo>
                  <a:pt x="854" y="824"/>
                  <a:pt x="846" y="834"/>
                  <a:pt x="836" y="834"/>
                </a:cubicBezTo>
                <a:cubicBezTo>
                  <a:pt x="834" y="839"/>
                  <a:pt x="837" y="840"/>
                  <a:pt x="836" y="843"/>
                </a:cubicBezTo>
                <a:cubicBezTo>
                  <a:pt x="841" y="841"/>
                  <a:pt x="842" y="835"/>
                  <a:pt x="847" y="833"/>
                </a:cubicBezTo>
                <a:cubicBezTo>
                  <a:pt x="851" y="838"/>
                  <a:pt x="851" y="846"/>
                  <a:pt x="852" y="852"/>
                </a:cubicBezTo>
                <a:cubicBezTo>
                  <a:pt x="858" y="843"/>
                  <a:pt x="864" y="835"/>
                  <a:pt x="874" y="831"/>
                </a:cubicBezTo>
                <a:cubicBezTo>
                  <a:pt x="877" y="835"/>
                  <a:pt x="875" y="840"/>
                  <a:pt x="873" y="844"/>
                </a:cubicBezTo>
                <a:cubicBezTo>
                  <a:pt x="880" y="841"/>
                  <a:pt x="880" y="833"/>
                  <a:pt x="885" y="828"/>
                </a:cubicBezTo>
                <a:cubicBezTo>
                  <a:pt x="881" y="827"/>
                  <a:pt x="880" y="832"/>
                  <a:pt x="878" y="830"/>
                </a:cubicBezTo>
                <a:cubicBezTo>
                  <a:pt x="882" y="826"/>
                  <a:pt x="879" y="816"/>
                  <a:pt x="886" y="817"/>
                </a:cubicBezTo>
                <a:cubicBezTo>
                  <a:pt x="886" y="821"/>
                  <a:pt x="883" y="820"/>
                  <a:pt x="883" y="823"/>
                </a:cubicBezTo>
                <a:cubicBezTo>
                  <a:pt x="886" y="824"/>
                  <a:pt x="885" y="820"/>
                  <a:pt x="888" y="821"/>
                </a:cubicBezTo>
                <a:cubicBezTo>
                  <a:pt x="893" y="826"/>
                  <a:pt x="900" y="813"/>
                  <a:pt x="907" y="816"/>
                </a:cubicBezTo>
                <a:cubicBezTo>
                  <a:pt x="906" y="820"/>
                  <a:pt x="901" y="820"/>
                  <a:pt x="902" y="827"/>
                </a:cubicBezTo>
                <a:cubicBezTo>
                  <a:pt x="899" y="827"/>
                  <a:pt x="899" y="830"/>
                  <a:pt x="898" y="832"/>
                </a:cubicBezTo>
                <a:cubicBezTo>
                  <a:pt x="900" y="833"/>
                  <a:pt x="899" y="838"/>
                  <a:pt x="902" y="839"/>
                </a:cubicBezTo>
                <a:cubicBezTo>
                  <a:pt x="901" y="840"/>
                  <a:pt x="899" y="840"/>
                  <a:pt x="898" y="842"/>
                </a:cubicBezTo>
                <a:cubicBezTo>
                  <a:pt x="903" y="844"/>
                  <a:pt x="906" y="838"/>
                  <a:pt x="909" y="836"/>
                </a:cubicBezTo>
                <a:cubicBezTo>
                  <a:pt x="909" y="837"/>
                  <a:pt x="910" y="837"/>
                  <a:pt x="911" y="837"/>
                </a:cubicBezTo>
                <a:cubicBezTo>
                  <a:pt x="905" y="844"/>
                  <a:pt x="895" y="849"/>
                  <a:pt x="889" y="858"/>
                </a:cubicBezTo>
                <a:cubicBezTo>
                  <a:pt x="888" y="861"/>
                  <a:pt x="891" y="860"/>
                  <a:pt x="890" y="863"/>
                </a:cubicBezTo>
                <a:cubicBezTo>
                  <a:pt x="888" y="864"/>
                  <a:pt x="889" y="868"/>
                  <a:pt x="886" y="867"/>
                </a:cubicBezTo>
                <a:cubicBezTo>
                  <a:pt x="883" y="867"/>
                  <a:pt x="882" y="864"/>
                  <a:pt x="880" y="861"/>
                </a:cubicBezTo>
                <a:cubicBezTo>
                  <a:pt x="869" y="861"/>
                  <a:pt x="873" y="871"/>
                  <a:pt x="863" y="872"/>
                </a:cubicBezTo>
                <a:cubicBezTo>
                  <a:pt x="863" y="876"/>
                  <a:pt x="860" y="877"/>
                  <a:pt x="859" y="880"/>
                </a:cubicBezTo>
                <a:cubicBezTo>
                  <a:pt x="853" y="876"/>
                  <a:pt x="850" y="883"/>
                  <a:pt x="847" y="885"/>
                </a:cubicBezTo>
                <a:cubicBezTo>
                  <a:pt x="847" y="888"/>
                  <a:pt x="847" y="891"/>
                  <a:pt x="848" y="894"/>
                </a:cubicBezTo>
                <a:cubicBezTo>
                  <a:pt x="847" y="895"/>
                  <a:pt x="841" y="895"/>
                  <a:pt x="840" y="894"/>
                </a:cubicBezTo>
                <a:cubicBezTo>
                  <a:pt x="839" y="891"/>
                  <a:pt x="841" y="891"/>
                  <a:pt x="841" y="889"/>
                </a:cubicBezTo>
                <a:cubicBezTo>
                  <a:pt x="835" y="893"/>
                  <a:pt x="831" y="896"/>
                  <a:pt x="826" y="899"/>
                </a:cubicBezTo>
                <a:cubicBezTo>
                  <a:pt x="820" y="902"/>
                  <a:pt x="815" y="907"/>
                  <a:pt x="811" y="908"/>
                </a:cubicBezTo>
                <a:cubicBezTo>
                  <a:pt x="808" y="909"/>
                  <a:pt x="805" y="907"/>
                  <a:pt x="802" y="908"/>
                </a:cubicBezTo>
                <a:cubicBezTo>
                  <a:pt x="796" y="909"/>
                  <a:pt x="793" y="915"/>
                  <a:pt x="786" y="915"/>
                </a:cubicBezTo>
                <a:cubicBezTo>
                  <a:pt x="791" y="911"/>
                  <a:pt x="797" y="907"/>
                  <a:pt x="802" y="904"/>
                </a:cubicBezTo>
                <a:cubicBezTo>
                  <a:pt x="802" y="900"/>
                  <a:pt x="802" y="900"/>
                  <a:pt x="802" y="900"/>
                </a:cubicBezTo>
                <a:cubicBezTo>
                  <a:pt x="792" y="903"/>
                  <a:pt x="791" y="911"/>
                  <a:pt x="778" y="911"/>
                </a:cubicBezTo>
                <a:cubicBezTo>
                  <a:pt x="777" y="917"/>
                  <a:pt x="770" y="916"/>
                  <a:pt x="771" y="924"/>
                </a:cubicBezTo>
                <a:cubicBezTo>
                  <a:pt x="773" y="927"/>
                  <a:pt x="775" y="924"/>
                  <a:pt x="777" y="927"/>
                </a:cubicBezTo>
                <a:cubicBezTo>
                  <a:pt x="775" y="933"/>
                  <a:pt x="768" y="934"/>
                  <a:pt x="763" y="938"/>
                </a:cubicBezTo>
                <a:cubicBezTo>
                  <a:pt x="764" y="938"/>
                  <a:pt x="766" y="938"/>
                  <a:pt x="766" y="939"/>
                </a:cubicBezTo>
                <a:cubicBezTo>
                  <a:pt x="765" y="941"/>
                  <a:pt x="760" y="944"/>
                  <a:pt x="759" y="941"/>
                </a:cubicBezTo>
                <a:cubicBezTo>
                  <a:pt x="759" y="939"/>
                  <a:pt x="762" y="940"/>
                  <a:pt x="762" y="938"/>
                </a:cubicBezTo>
                <a:cubicBezTo>
                  <a:pt x="757" y="938"/>
                  <a:pt x="756" y="942"/>
                  <a:pt x="751" y="942"/>
                </a:cubicBezTo>
                <a:cubicBezTo>
                  <a:pt x="752" y="944"/>
                  <a:pt x="752" y="944"/>
                  <a:pt x="751" y="947"/>
                </a:cubicBezTo>
                <a:cubicBezTo>
                  <a:pt x="755" y="947"/>
                  <a:pt x="757" y="944"/>
                  <a:pt x="758" y="943"/>
                </a:cubicBezTo>
                <a:cubicBezTo>
                  <a:pt x="759" y="944"/>
                  <a:pt x="760" y="941"/>
                  <a:pt x="761" y="944"/>
                </a:cubicBezTo>
                <a:cubicBezTo>
                  <a:pt x="759" y="946"/>
                  <a:pt x="757" y="947"/>
                  <a:pt x="755" y="949"/>
                </a:cubicBezTo>
                <a:cubicBezTo>
                  <a:pt x="760" y="947"/>
                  <a:pt x="763" y="943"/>
                  <a:pt x="769" y="943"/>
                </a:cubicBezTo>
                <a:cubicBezTo>
                  <a:pt x="770" y="945"/>
                  <a:pt x="769" y="947"/>
                  <a:pt x="771" y="949"/>
                </a:cubicBezTo>
                <a:cubicBezTo>
                  <a:pt x="768" y="949"/>
                  <a:pt x="764" y="951"/>
                  <a:pt x="765" y="953"/>
                </a:cubicBezTo>
                <a:cubicBezTo>
                  <a:pt x="761" y="954"/>
                  <a:pt x="766" y="951"/>
                  <a:pt x="763" y="951"/>
                </a:cubicBezTo>
                <a:cubicBezTo>
                  <a:pt x="763" y="952"/>
                  <a:pt x="762" y="953"/>
                  <a:pt x="762" y="954"/>
                </a:cubicBezTo>
                <a:cubicBezTo>
                  <a:pt x="761" y="952"/>
                  <a:pt x="758" y="952"/>
                  <a:pt x="757" y="954"/>
                </a:cubicBezTo>
                <a:cubicBezTo>
                  <a:pt x="760" y="955"/>
                  <a:pt x="756" y="956"/>
                  <a:pt x="756" y="957"/>
                </a:cubicBezTo>
                <a:cubicBezTo>
                  <a:pt x="762" y="958"/>
                  <a:pt x="771" y="955"/>
                  <a:pt x="774" y="951"/>
                </a:cubicBezTo>
                <a:cubicBezTo>
                  <a:pt x="774" y="952"/>
                  <a:pt x="776" y="951"/>
                  <a:pt x="776" y="953"/>
                </a:cubicBezTo>
                <a:cubicBezTo>
                  <a:pt x="784" y="949"/>
                  <a:pt x="789" y="942"/>
                  <a:pt x="798" y="939"/>
                </a:cubicBezTo>
                <a:cubicBezTo>
                  <a:pt x="798" y="941"/>
                  <a:pt x="798" y="943"/>
                  <a:pt x="798" y="944"/>
                </a:cubicBezTo>
                <a:cubicBezTo>
                  <a:pt x="803" y="949"/>
                  <a:pt x="814" y="940"/>
                  <a:pt x="810" y="934"/>
                </a:cubicBezTo>
                <a:cubicBezTo>
                  <a:pt x="813" y="934"/>
                  <a:pt x="811" y="928"/>
                  <a:pt x="816" y="929"/>
                </a:cubicBezTo>
                <a:cubicBezTo>
                  <a:pt x="816" y="932"/>
                  <a:pt x="816" y="933"/>
                  <a:pt x="817" y="934"/>
                </a:cubicBezTo>
                <a:cubicBezTo>
                  <a:pt x="826" y="929"/>
                  <a:pt x="832" y="929"/>
                  <a:pt x="837" y="918"/>
                </a:cubicBezTo>
                <a:cubicBezTo>
                  <a:pt x="845" y="917"/>
                  <a:pt x="852" y="905"/>
                  <a:pt x="860" y="905"/>
                </a:cubicBezTo>
                <a:cubicBezTo>
                  <a:pt x="864" y="905"/>
                  <a:pt x="861" y="906"/>
                  <a:pt x="863" y="904"/>
                </a:cubicBezTo>
                <a:cubicBezTo>
                  <a:pt x="869" y="898"/>
                  <a:pt x="880" y="892"/>
                  <a:pt x="889" y="887"/>
                </a:cubicBezTo>
                <a:cubicBezTo>
                  <a:pt x="889" y="888"/>
                  <a:pt x="887" y="887"/>
                  <a:pt x="887" y="889"/>
                </a:cubicBezTo>
                <a:cubicBezTo>
                  <a:pt x="889" y="891"/>
                  <a:pt x="892" y="891"/>
                  <a:pt x="894" y="890"/>
                </a:cubicBezTo>
                <a:cubicBezTo>
                  <a:pt x="894" y="886"/>
                  <a:pt x="895" y="887"/>
                  <a:pt x="894" y="884"/>
                </a:cubicBezTo>
                <a:cubicBezTo>
                  <a:pt x="896" y="884"/>
                  <a:pt x="896" y="882"/>
                  <a:pt x="898" y="883"/>
                </a:cubicBezTo>
                <a:cubicBezTo>
                  <a:pt x="899" y="878"/>
                  <a:pt x="900" y="875"/>
                  <a:pt x="907" y="875"/>
                </a:cubicBezTo>
                <a:cubicBezTo>
                  <a:pt x="907" y="880"/>
                  <a:pt x="918" y="877"/>
                  <a:pt x="921" y="875"/>
                </a:cubicBezTo>
                <a:cubicBezTo>
                  <a:pt x="920" y="878"/>
                  <a:pt x="922" y="877"/>
                  <a:pt x="922" y="880"/>
                </a:cubicBezTo>
                <a:cubicBezTo>
                  <a:pt x="917" y="882"/>
                  <a:pt x="911" y="884"/>
                  <a:pt x="907" y="887"/>
                </a:cubicBezTo>
                <a:cubicBezTo>
                  <a:pt x="910" y="892"/>
                  <a:pt x="901" y="894"/>
                  <a:pt x="905" y="895"/>
                </a:cubicBezTo>
                <a:cubicBezTo>
                  <a:pt x="908" y="897"/>
                  <a:pt x="912" y="888"/>
                  <a:pt x="915" y="891"/>
                </a:cubicBezTo>
                <a:cubicBezTo>
                  <a:pt x="914" y="892"/>
                  <a:pt x="914" y="895"/>
                  <a:pt x="910" y="894"/>
                </a:cubicBezTo>
                <a:cubicBezTo>
                  <a:pt x="910" y="899"/>
                  <a:pt x="907" y="900"/>
                  <a:pt x="905" y="902"/>
                </a:cubicBezTo>
                <a:cubicBezTo>
                  <a:pt x="890" y="902"/>
                  <a:pt x="885" y="920"/>
                  <a:pt x="867" y="920"/>
                </a:cubicBezTo>
                <a:cubicBezTo>
                  <a:pt x="862" y="931"/>
                  <a:pt x="850" y="930"/>
                  <a:pt x="842" y="938"/>
                </a:cubicBezTo>
                <a:cubicBezTo>
                  <a:pt x="840" y="935"/>
                  <a:pt x="842" y="932"/>
                  <a:pt x="841" y="931"/>
                </a:cubicBezTo>
                <a:cubicBezTo>
                  <a:pt x="839" y="932"/>
                  <a:pt x="836" y="932"/>
                  <a:pt x="834" y="934"/>
                </a:cubicBezTo>
                <a:cubicBezTo>
                  <a:pt x="834" y="932"/>
                  <a:pt x="834" y="931"/>
                  <a:pt x="835" y="930"/>
                </a:cubicBezTo>
                <a:cubicBezTo>
                  <a:pt x="817" y="937"/>
                  <a:pt x="804" y="949"/>
                  <a:pt x="786" y="956"/>
                </a:cubicBezTo>
                <a:cubicBezTo>
                  <a:pt x="784" y="961"/>
                  <a:pt x="780" y="961"/>
                  <a:pt x="780" y="970"/>
                </a:cubicBezTo>
                <a:cubicBezTo>
                  <a:pt x="772" y="973"/>
                  <a:pt x="770" y="981"/>
                  <a:pt x="758" y="980"/>
                </a:cubicBezTo>
                <a:cubicBezTo>
                  <a:pt x="758" y="979"/>
                  <a:pt x="759" y="979"/>
                  <a:pt x="758" y="978"/>
                </a:cubicBezTo>
                <a:cubicBezTo>
                  <a:pt x="752" y="979"/>
                  <a:pt x="747" y="981"/>
                  <a:pt x="745" y="986"/>
                </a:cubicBezTo>
                <a:cubicBezTo>
                  <a:pt x="757" y="988"/>
                  <a:pt x="766" y="979"/>
                  <a:pt x="775" y="982"/>
                </a:cubicBezTo>
                <a:cubicBezTo>
                  <a:pt x="763" y="989"/>
                  <a:pt x="745" y="993"/>
                  <a:pt x="732" y="996"/>
                </a:cubicBezTo>
                <a:cubicBezTo>
                  <a:pt x="733" y="1004"/>
                  <a:pt x="741" y="997"/>
                  <a:pt x="744" y="1003"/>
                </a:cubicBezTo>
                <a:cubicBezTo>
                  <a:pt x="743" y="1006"/>
                  <a:pt x="740" y="1005"/>
                  <a:pt x="740" y="1007"/>
                </a:cubicBezTo>
                <a:cubicBezTo>
                  <a:pt x="749" y="1008"/>
                  <a:pt x="755" y="1006"/>
                  <a:pt x="763" y="1002"/>
                </a:cubicBezTo>
                <a:cubicBezTo>
                  <a:pt x="760" y="1001"/>
                  <a:pt x="753" y="1005"/>
                  <a:pt x="750" y="1004"/>
                </a:cubicBezTo>
                <a:cubicBezTo>
                  <a:pt x="756" y="999"/>
                  <a:pt x="766" y="991"/>
                  <a:pt x="779" y="993"/>
                </a:cubicBezTo>
                <a:cubicBezTo>
                  <a:pt x="775" y="998"/>
                  <a:pt x="768" y="999"/>
                  <a:pt x="763" y="1002"/>
                </a:cubicBezTo>
                <a:cubicBezTo>
                  <a:pt x="772" y="1003"/>
                  <a:pt x="779" y="997"/>
                  <a:pt x="786" y="1000"/>
                </a:cubicBezTo>
                <a:cubicBezTo>
                  <a:pt x="785" y="1001"/>
                  <a:pt x="782" y="1000"/>
                  <a:pt x="783" y="1003"/>
                </a:cubicBezTo>
                <a:cubicBezTo>
                  <a:pt x="788" y="1006"/>
                  <a:pt x="793" y="1003"/>
                  <a:pt x="796" y="1000"/>
                </a:cubicBezTo>
                <a:cubicBezTo>
                  <a:pt x="805" y="1002"/>
                  <a:pt x="811" y="993"/>
                  <a:pt x="819" y="992"/>
                </a:cubicBezTo>
                <a:cubicBezTo>
                  <a:pt x="820" y="993"/>
                  <a:pt x="815" y="995"/>
                  <a:pt x="819" y="995"/>
                </a:cubicBezTo>
                <a:cubicBezTo>
                  <a:pt x="826" y="990"/>
                  <a:pt x="837" y="988"/>
                  <a:pt x="842" y="980"/>
                </a:cubicBezTo>
                <a:cubicBezTo>
                  <a:pt x="850" y="982"/>
                  <a:pt x="856" y="974"/>
                  <a:pt x="865" y="973"/>
                </a:cubicBezTo>
                <a:cubicBezTo>
                  <a:pt x="865" y="968"/>
                  <a:pt x="869" y="966"/>
                  <a:pt x="873" y="968"/>
                </a:cubicBezTo>
                <a:cubicBezTo>
                  <a:pt x="883" y="961"/>
                  <a:pt x="891" y="949"/>
                  <a:pt x="902" y="951"/>
                </a:cubicBezTo>
                <a:cubicBezTo>
                  <a:pt x="903" y="949"/>
                  <a:pt x="901" y="949"/>
                  <a:pt x="902" y="946"/>
                </a:cubicBezTo>
                <a:cubicBezTo>
                  <a:pt x="907" y="945"/>
                  <a:pt x="912" y="942"/>
                  <a:pt x="915" y="937"/>
                </a:cubicBezTo>
                <a:cubicBezTo>
                  <a:pt x="912" y="934"/>
                  <a:pt x="916" y="932"/>
                  <a:pt x="913" y="930"/>
                </a:cubicBezTo>
                <a:cubicBezTo>
                  <a:pt x="916" y="928"/>
                  <a:pt x="921" y="930"/>
                  <a:pt x="924" y="929"/>
                </a:cubicBezTo>
                <a:cubicBezTo>
                  <a:pt x="926" y="926"/>
                  <a:pt x="928" y="926"/>
                  <a:pt x="930" y="928"/>
                </a:cubicBezTo>
                <a:cubicBezTo>
                  <a:pt x="932" y="927"/>
                  <a:pt x="930" y="922"/>
                  <a:pt x="933" y="922"/>
                </a:cubicBezTo>
                <a:cubicBezTo>
                  <a:pt x="937" y="926"/>
                  <a:pt x="945" y="919"/>
                  <a:pt x="950" y="922"/>
                </a:cubicBezTo>
                <a:cubicBezTo>
                  <a:pt x="948" y="924"/>
                  <a:pt x="950" y="925"/>
                  <a:pt x="950" y="928"/>
                </a:cubicBezTo>
                <a:cubicBezTo>
                  <a:pt x="934" y="942"/>
                  <a:pt x="916" y="951"/>
                  <a:pt x="897" y="965"/>
                </a:cubicBezTo>
                <a:cubicBezTo>
                  <a:pt x="897" y="966"/>
                  <a:pt x="897" y="966"/>
                  <a:pt x="897" y="967"/>
                </a:cubicBezTo>
                <a:cubicBezTo>
                  <a:pt x="892" y="974"/>
                  <a:pt x="883" y="986"/>
                  <a:pt x="872" y="989"/>
                </a:cubicBezTo>
                <a:cubicBezTo>
                  <a:pt x="870" y="988"/>
                  <a:pt x="870" y="986"/>
                  <a:pt x="869" y="985"/>
                </a:cubicBezTo>
                <a:cubicBezTo>
                  <a:pt x="864" y="985"/>
                  <a:pt x="860" y="993"/>
                  <a:pt x="856" y="992"/>
                </a:cubicBezTo>
                <a:cubicBezTo>
                  <a:pt x="857" y="989"/>
                  <a:pt x="856" y="988"/>
                  <a:pt x="857" y="986"/>
                </a:cubicBezTo>
                <a:cubicBezTo>
                  <a:pt x="860" y="985"/>
                  <a:pt x="865" y="982"/>
                  <a:pt x="864" y="979"/>
                </a:cubicBezTo>
                <a:cubicBezTo>
                  <a:pt x="859" y="984"/>
                  <a:pt x="851" y="986"/>
                  <a:pt x="848" y="993"/>
                </a:cubicBezTo>
                <a:cubicBezTo>
                  <a:pt x="849" y="993"/>
                  <a:pt x="850" y="993"/>
                  <a:pt x="850" y="994"/>
                </a:cubicBezTo>
                <a:cubicBezTo>
                  <a:pt x="847" y="998"/>
                  <a:pt x="841" y="1002"/>
                  <a:pt x="837" y="998"/>
                </a:cubicBezTo>
                <a:cubicBezTo>
                  <a:pt x="831" y="1003"/>
                  <a:pt x="830" y="1011"/>
                  <a:pt x="820" y="1013"/>
                </a:cubicBezTo>
                <a:cubicBezTo>
                  <a:pt x="822" y="1009"/>
                  <a:pt x="818" y="1008"/>
                  <a:pt x="817" y="1005"/>
                </a:cubicBezTo>
                <a:cubicBezTo>
                  <a:pt x="819" y="1002"/>
                  <a:pt x="822" y="1003"/>
                  <a:pt x="824" y="1000"/>
                </a:cubicBezTo>
                <a:cubicBezTo>
                  <a:pt x="812" y="1004"/>
                  <a:pt x="801" y="1008"/>
                  <a:pt x="792" y="1014"/>
                </a:cubicBezTo>
                <a:cubicBezTo>
                  <a:pt x="792" y="1015"/>
                  <a:pt x="793" y="1014"/>
                  <a:pt x="793" y="1015"/>
                </a:cubicBezTo>
                <a:cubicBezTo>
                  <a:pt x="792" y="1017"/>
                  <a:pt x="790" y="1015"/>
                  <a:pt x="789" y="1017"/>
                </a:cubicBezTo>
                <a:cubicBezTo>
                  <a:pt x="790" y="1019"/>
                  <a:pt x="792" y="1016"/>
                  <a:pt x="792" y="1018"/>
                </a:cubicBezTo>
                <a:cubicBezTo>
                  <a:pt x="783" y="1025"/>
                  <a:pt x="767" y="1026"/>
                  <a:pt x="761" y="1036"/>
                </a:cubicBezTo>
                <a:cubicBezTo>
                  <a:pt x="763" y="1038"/>
                  <a:pt x="769" y="1037"/>
                  <a:pt x="768" y="1042"/>
                </a:cubicBezTo>
                <a:cubicBezTo>
                  <a:pt x="779" y="1041"/>
                  <a:pt x="788" y="1040"/>
                  <a:pt x="794" y="1035"/>
                </a:cubicBezTo>
                <a:cubicBezTo>
                  <a:pt x="798" y="1035"/>
                  <a:pt x="799" y="1037"/>
                  <a:pt x="802" y="1037"/>
                </a:cubicBezTo>
                <a:cubicBezTo>
                  <a:pt x="802" y="1034"/>
                  <a:pt x="804" y="1033"/>
                  <a:pt x="806" y="1032"/>
                </a:cubicBezTo>
                <a:cubicBezTo>
                  <a:pt x="824" y="1025"/>
                  <a:pt x="848" y="1021"/>
                  <a:pt x="863" y="1014"/>
                </a:cubicBezTo>
                <a:cubicBezTo>
                  <a:pt x="860" y="1017"/>
                  <a:pt x="862" y="1026"/>
                  <a:pt x="863" y="1029"/>
                </a:cubicBezTo>
                <a:cubicBezTo>
                  <a:pt x="866" y="1029"/>
                  <a:pt x="869" y="1028"/>
                  <a:pt x="871" y="1030"/>
                </a:cubicBezTo>
                <a:cubicBezTo>
                  <a:pt x="868" y="1041"/>
                  <a:pt x="855" y="1041"/>
                  <a:pt x="850" y="1049"/>
                </a:cubicBezTo>
                <a:cubicBezTo>
                  <a:pt x="845" y="1047"/>
                  <a:pt x="843" y="1048"/>
                  <a:pt x="836" y="1048"/>
                </a:cubicBezTo>
                <a:cubicBezTo>
                  <a:pt x="836" y="1050"/>
                  <a:pt x="834" y="1050"/>
                  <a:pt x="836" y="1052"/>
                </a:cubicBezTo>
                <a:cubicBezTo>
                  <a:pt x="830" y="1054"/>
                  <a:pt x="827" y="1059"/>
                  <a:pt x="823" y="1062"/>
                </a:cubicBezTo>
                <a:cubicBezTo>
                  <a:pt x="822" y="1061"/>
                  <a:pt x="822" y="1060"/>
                  <a:pt x="821" y="1059"/>
                </a:cubicBezTo>
                <a:cubicBezTo>
                  <a:pt x="818" y="1061"/>
                  <a:pt x="814" y="1063"/>
                  <a:pt x="810" y="1064"/>
                </a:cubicBezTo>
                <a:cubicBezTo>
                  <a:pt x="809" y="1063"/>
                  <a:pt x="807" y="1062"/>
                  <a:pt x="807" y="1060"/>
                </a:cubicBezTo>
                <a:cubicBezTo>
                  <a:pt x="805" y="1062"/>
                  <a:pt x="799" y="1060"/>
                  <a:pt x="798" y="1064"/>
                </a:cubicBezTo>
                <a:cubicBezTo>
                  <a:pt x="802" y="1065"/>
                  <a:pt x="806" y="1058"/>
                  <a:pt x="807" y="1064"/>
                </a:cubicBezTo>
                <a:cubicBezTo>
                  <a:pt x="803" y="1066"/>
                  <a:pt x="796" y="1067"/>
                  <a:pt x="798" y="1071"/>
                </a:cubicBezTo>
                <a:cubicBezTo>
                  <a:pt x="819" y="1063"/>
                  <a:pt x="838" y="1060"/>
                  <a:pt x="856" y="1058"/>
                </a:cubicBezTo>
                <a:cubicBezTo>
                  <a:pt x="856" y="1061"/>
                  <a:pt x="852" y="1061"/>
                  <a:pt x="851" y="1063"/>
                </a:cubicBezTo>
                <a:cubicBezTo>
                  <a:pt x="856" y="1062"/>
                  <a:pt x="859" y="1060"/>
                  <a:pt x="862" y="1057"/>
                </a:cubicBezTo>
                <a:cubicBezTo>
                  <a:pt x="867" y="1060"/>
                  <a:pt x="875" y="1055"/>
                  <a:pt x="880" y="1051"/>
                </a:cubicBezTo>
                <a:cubicBezTo>
                  <a:pt x="878" y="1052"/>
                  <a:pt x="877" y="1052"/>
                  <a:pt x="876" y="1050"/>
                </a:cubicBezTo>
                <a:cubicBezTo>
                  <a:pt x="881" y="1049"/>
                  <a:pt x="884" y="1042"/>
                  <a:pt x="890" y="1046"/>
                </a:cubicBezTo>
                <a:cubicBezTo>
                  <a:pt x="888" y="1050"/>
                  <a:pt x="890" y="1049"/>
                  <a:pt x="889" y="1055"/>
                </a:cubicBezTo>
                <a:cubicBezTo>
                  <a:pt x="877" y="1057"/>
                  <a:pt x="865" y="1068"/>
                  <a:pt x="852" y="1068"/>
                </a:cubicBezTo>
                <a:cubicBezTo>
                  <a:pt x="842" y="1068"/>
                  <a:pt x="838" y="1076"/>
                  <a:pt x="831" y="1077"/>
                </a:cubicBezTo>
                <a:cubicBezTo>
                  <a:pt x="831" y="1077"/>
                  <a:pt x="830" y="1074"/>
                  <a:pt x="828" y="1074"/>
                </a:cubicBezTo>
                <a:cubicBezTo>
                  <a:pt x="824" y="1074"/>
                  <a:pt x="822" y="1077"/>
                  <a:pt x="819" y="1076"/>
                </a:cubicBezTo>
                <a:cubicBezTo>
                  <a:pt x="819" y="1079"/>
                  <a:pt x="817" y="1081"/>
                  <a:pt x="815" y="1081"/>
                </a:cubicBezTo>
                <a:cubicBezTo>
                  <a:pt x="814" y="1085"/>
                  <a:pt x="814" y="1085"/>
                  <a:pt x="815" y="1089"/>
                </a:cubicBezTo>
                <a:cubicBezTo>
                  <a:pt x="823" y="1091"/>
                  <a:pt x="832" y="1087"/>
                  <a:pt x="834" y="1079"/>
                </a:cubicBezTo>
                <a:cubicBezTo>
                  <a:pt x="861" y="1083"/>
                  <a:pt x="884" y="1069"/>
                  <a:pt x="907" y="1060"/>
                </a:cubicBezTo>
                <a:cubicBezTo>
                  <a:pt x="928" y="1059"/>
                  <a:pt x="939" y="1037"/>
                  <a:pt x="957" y="1031"/>
                </a:cubicBezTo>
                <a:cubicBezTo>
                  <a:pt x="948" y="1043"/>
                  <a:pt x="933" y="1049"/>
                  <a:pt x="923" y="1060"/>
                </a:cubicBezTo>
                <a:cubicBezTo>
                  <a:pt x="917" y="1059"/>
                  <a:pt x="907" y="1067"/>
                  <a:pt x="907" y="1071"/>
                </a:cubicBezTo>
                <a:cubicBezTo>
                  <a:pt x="907" y="1071"/>
                  <a:pt x="908" y="1070"/>
                  <a:pt x="908" y="1071"/>
                </a:cubicBezTo>
                <a:cubicBezTo>
                  <a:pt x="908" y="1074"/>
                  <a:pt x="907" y="1075"/>
                  <a:pt x="905" y="1075"/>
                </a:cubicBezTo>
                <a:cubicBezTo>
                  <a:pt x="903" y="1074"/>
                  <a:pt x="900" y="1072"/>
                  <a:pt x="898" y="1073"/>
                </a:cubicBezTo>
                <a:cubicBezTo>
                  <a:pt x="897" y="1075"/>
                  <a:pt x="896" y="1077"/>
                  <a:pt x="895" y="1079"/>
                </a:cubicBezTo>
                <a:cubicBezTo>
                  <a:pt x="896" y="1079"/>
                  <a:pt x="897" y="1079"/>
                  <a:pt x="898" y="1080"/>
                </a:cubicBezTo>
                <a:cubicBezTo>
                  <a:pt x="894" y="1083"/>
                  <a:pt x="888" y="1085"/>
                  <a:pt x="886" y="1090"/>
                </a:cubicBezTo>
                <a:cubicBezTo>
                  <a:pt x="896" y="1098"/>
                  <a:pt x="911" y="1088"/>
                  <a:pt x="919" y="1081"/>
                </a:cubicBezTo>
                <a:cubicBezTo>
                  <a:pt x="915" y="1080"/>
                  <a:pt x="912" y="1084"/>
                  <a:pt x="911" y="1081"/>
                </a:cubicBezTo>
                <a:cubicBezTo>
                  <a:pt x="916" y="1069"/>
                  <a:pt x="924" y="1058"/>
                  <a:pt x="938" y="1055"/>
                </a:cubicBezTo>
                <a:cubicBezTo>
                  <a:pt x="938" y="1060"/>
                  <a:pt x="943" y="1058"/>
                  <a:pt x="942" y="1062"/>
                </a:cubicBezTo>
                <a:cubicBezTo>
                  <a:pt x="944" y="1062"/>
                  <a:pt x="945" y="1060"/>
                  <a:pt x="946" y="1059"/>
                </a:cubicBezTo>
                <a:cubicBezTo>
                  <a:pt x="947" y="1062"/>
                  <a:pt x="949" y="1062"/>
                  <a:pt x="952" y="1062"/>
                </a:cubicBezTo>
                <a:cubicBezTo>
                  <a:pt x="953" y="1049"/>
                  <a:pt x="969" y="1052"/>
                  <a:pt x="975" y="1043"/>
                </a:cubicBezTo>
                <a:cubicBezTo>
                  <a:pt x="975" y="1042"/>
                  <a:pt x="974" y="1041"/>
                  <a:pt x="974" y="1040"/>
                </a:cubicBezTo>
                <a:cubicBezTo>
                  <a:pt x="978" y="1037"/>
                  <a:pt x="983" y="1036"/>
                  <a:pt x="986" y="1034"/>
                </a:cubicBezTo>
                <a:cubicBezTo>
                  <a:pt x="983" y="1034"/>
                  <a:pt x="986" y="1031"/>
                  <a:pt x="985" y="1031"/>
                </a:cubicBezTo>
                <a:cubicBezTo>
                  <a:pt x="981" y="1035"/>
                  <a:pt x="976" y="1038"/>
                  <a:pt x="972" y="1041"/>
                </a:cubicBezTo>
                <a:cubicBezTo>
                  <a:pt x="970" y="1041"/>
                  <a:pt x="970" y="1039"/>
                  <a:pt x="970" y="1037"/>
                </a:cubicBezTo>
                <a:cubicBezTo>
                  <a:pt x="980" y="1033"/>
                  <a:pt x="986" y="1021"/>
                  <a:pt x="994" y="1016"/>
                </a:cubicBezTo>
                <a:cubicBezTo>
                  <a:pt x="994" y="1021"/>
                  <a:pt x="993" y="1021"/>
                  <a:pt x="993" y="1024"/>
                </a:cubicBezTo>
                <a:cubicBezTo>
                  <a:pt x="996" y="1026"/>
                  <a:pt x="999" y="1026"/>
                  <a:pt x="1003" y="1024"/>
                </a:cubicBezTo>
                <a:cubicBezTo>
                  <a:pt x="1003" y="1025"/>
                  <a:pt x="1002" y="1027"/>
                  <a:pt x="1003" y="1027"/>
                </a:cubicBezTo>
                <a:cubicBezTo>
                  <a:pt x="1007" y="1024"/>
                  <a:pt x="1010" y="1020"/>
                  <a:pt x="1016" y="1020"/>
                </a:cubicBezTo>
                <a:cubicBezTo>
                  <a:pt x="1016" y="1017"/>
                  <a:pt x="1015" y="1017"/>
                  <a:pt x="1015" y="1014"/>
                </a:cubicBezTo>
                <a:cubicBezTo>
                  <a:pt x="1016" y="1013"/>
                  <a:pt x="1022" y="1015"/>
                  <a:pt x="1020" y="1013"/>
                </a:cubicBezTo>
                <a:cubicBezTo>
                  <a:pt x="1019" y="1013"/>
                  <a:pt x="1019" y="1013"/>
                  <a:pt x="1018" y="1014"/>
                </a:cubicBezTo>
                <a:cubicBezTo>
                  <a:pt x="1018" y="1012"/>
                  <a:pt x="1018" y="1010"/>
                  <a:pt x="1017" y="1009"/>
                </a:cubicBezTo>
                <a:cubicBezTo>
                  <a:pt x="1023" y="1007"/>
                  <a:pt x="1026" y="998"/>
                  <a:pt x="1033" y="1000"/>
                </a:cubicBezTo>
                <a:cubicBezTo>
                  <a:pt x="1038" y="990"/>
                  <a:pt x="1044" y="979"/>
                  <a:pt x="1052" y="972"/>
                </a:cubicBezTo>
                <a:cubicBezTo>
                  <a:pt x="1051" y="979"/>
                  <a:pt x="1048" y="982"/>
                  <a:pt x="1047" y="989"/>
                </a:cubicBezTo>
                <a:cubicBezTo>
                  <a:pt x="1051" y="988"/>
                  <a:pt x="1052" y="985"/>
                  <a:pt x="1052" y="989"/>
                </a:cubicBezTo>
                <a:cubicBezTo>
                  <a:pt x="1053" y="988"/>
                  <a:pt x="1053" y="986"/>
                  <a:pt x="1052" y="985"/>
                </a:cubicBezTo>
                <a:cubicBezTo>
                  <a:pt x="1055" y="984"/>
                  <a:pt x="1055" y="983"/>
                  <a:pt x="1056" y="983"/>
                </a:cubicBezTo>
                <a:cubicBezTo>
                  <a:pt x="1055" y="980"/>
                  <a:pt x="1059" y="975"/>
                  <a:pt x="1060" y="972"/>
                </a:cubicBezTo>
                <a:cubicBezTo>
                  <a:pt x="1061" y="972"/>
                  <a:pt x="1063" y="973"/>
                  <a:pt x="1063" y="975"/>
                </a:cubicBezTo>
                <a:cubicBezTo>
                  <a:pt x="1061" y="975"/>
                  <a:pt x="1062" y="973"/>
                  <a:pt x="1060" y="972"/>
                </a:cubicBezTo>
                <a:cubicBezTo>
                  <a:pt x="1061" y="977"/>
                  <a:pt x="1059" y="979"/>
                  <a:pt x="1059" y="982"/>
                </a:cubicBezTo>
                <a:cubicBezTo>
                  <a:pt x="1059" y="981"/>
                  <a:pt x="1060" y="980"/>
                  <a:pt x="1061" y="979"/>
                </a:cubicBezTo>
                <a:cubicBezTo>
                  <a:pt x="1061" y="981"/>
                  <a:pt x="1063" y="980"/>
                  <a:pt x="1063" y="981"/>
                </a:cubicBezTo>
                <a:cubicBezTo>
                  <a:pt x="1063" y="986"/>
                  <a:pt x="1059" y="985"/>
                  <a:pt x="1059" y="990"/>
                </a:cubicBezTo>
                <a:cubicBezTo>
                  <a:pt x="1063" y="989"/>
                  <a:pt x="1063" y="994"/>
                  <a:pt x="1064" y="990"/>
                </a:cubicBezTo>
                <a:cubicBezTo>
                  <a:pt x="1062" y="990"/>
                  <a:pt x="1066" y="984"/>
                  <a:pt x="1068" y="982"/>
                </a:cubicBezTo>
                <a:cubicBezTo>
                  <a:pt x="1065" y="975"/>
                  <a:pt x="1077" y="965"/>
                  <a:pt x="1070" y="958"/>
                </a:cubicBezTo>
                <a:cubicBezTo>
                  <a:pt x="1073" y="958"/>
                  <a:pt x="1074" y="956"/>
                  <a:pt x="1076" y="955"/>
                </a:cubicBezTo>
                <a:cubicBezTo>
                  <a:pt x="1078" y="958"/>
                  <a:pt x="1073" y="959"/>
                  <a:pt x="1076" y="961"/>
                </a:cubicBezTo>
                <a:cubicBezTo>
                  <a:pt x="1078" y="958"/>
                  <a:pt x="1084" y="947"/>
                  <a:pt x="1078" y="949"/>
                </a:cubicBezTo>
                <a:cubicBezTo>
                  <a:pt x="1083" y="940"/>
                  <a:pt x="1093" y="930"/>
                  <a:pt x="1096" y="919"/>
                </a:cubicBezTo>
                <a:cubicBezTo>
                  <a:pt x="1096" y="917"/>
                  <a:pt x="1093" y="918"/>
                  <a:pt x="1094" y="915"/>
                </a:cubicBezTo>
                <a:cubicBezTo>
                  <a:pt x="1096" y="914"/>
                  <a:pt x="1096" y="915"/>
                  <a:pt x="1098" y="916"/>
                </a:cubicBezTo>
                <a:cubicBezTo>
                  <a:pt x="1103" y="908"/>
                  <a:pt x="1105" y="898"/>
                  <a:pt x="1112" y="890"/>
                </a:cubicBezTo>
                <a:cubicBezTo>
                  <a:pt x="1115" y="886"/>
                  <a:pt x="1120" y="884"/>
                  <a:pt x="1123" y="880"/>
                </a:cubicBezTo>
                <a:cubicBezTo>
                  <a:pt x="1126" y="875"/>
                  <a:pt x="1127" y="869"/>
                  <a:pt x="1130" y="863"/>
                </a:cubicBezTo>
                <a:cubicBezTo>
                  <a:pt x="1130" y="860"/>
                  <a:pt x="1129" y="861"/>
                  <a:pt x="1129" y="857"/>
                </a:cubicBezTo>
                <a:cubicBezTo>
                  <a:pt x="1133" y="851"/>
                  <a:pt x="1132" y="840"/>
                  <a:pt x="1138" y="837"/>
                </a:cubicBezTo>
                <a:cubicBezTo>
                  <a:pt x="1141" y="838"/>
                  <a:pt x="1142" y="839"/>
                  <a:pt x="1145" y="840"/>
                </a:cubicBezTo>
                <a:cubicBezTo>
                  <a:pt x="1149" y="837"/>
                  <a:pt x="1150" y="832"/>
                  <a:pt x="1151" y="825"/>
                </a:cubicBezTo>
                <a:cubicBezTo>
                  <a:pt x="1160" y="821"/>
                  <a:pt x="1164" y="803"/>
                  <a:pt x="1162" y="793"/>
                </a:cubicBezTo>
                <a:cubicBezTo>
                  <a:pt x="1172" y="758"/>
                  <a:pt x="1190" y="721"/>
                  <a:pt x="1198" y="684"/>
                </a:cubicBezTo>
                <a:cubicBezTo>
                  <a:pt x="1198" y="684"/>
                  <a:pt x="1198" y="684"/>
                  <a:pt x="1198" y="684"/>
                </a:cubicBezTo>
                <a:cubicBezTo>
                  <a:pt x="1195" y="673"/>
                  <a:pt x="1199" y="661"/>
                  <a:pt x="1199" y="650"/>
                </a:cubicBezTo>
                <a:cubicBezTo>
                  <a:pt x="1205" y="641"/>
                  <a:pt x="1206" y="626"/>
                  <a:pt x="1207" y="611"/>
                </a:cubicBezTo>
                <a:cubicBezTo>
                  <a:pt x="1208" y="590"/>
                  <a:pt x="1216" y="561"/>
                  <a:pt x="1210" y="547"/>
                </a:cubicBezTo>
                <a:close/>
                <a:moveTo>
                  <a:pt x="333" y="143"/>
                </a:moveTo>
                <a:cubicBezTo>
                  <a:pt x="333" y="140"/>
                  <a:pt x="333" y="139"/>
                  <a:pt x="334" y="138"/>
                </a:cubicBezTo>
                <a:cubicBezTo>
                  <a:pt x="335" y="138"/>
                  <a:pt x="335" y="139"/>
                  <a:pt x="336" y="139"/>
                </a:cubicBezTo>
                <a:cubicBezTo>
                  <a:pt x="336" y="141"/>
                  <a:pt x="336" y="143"/>
                  <a:pt x="333" y="143"/>
                </a:cubicBezTo>
                <a:close/>
                <a:moveTo>
                  <a:pt x="338" y="89"/>
                </a:moveTo>
                <a:cubicBezTo>
                  <a:pt x="336" y="97"/>
                  <a:pt x="326" y="96"/>
                  <a:pt x="324" y="104"/>
                </a:cubicBezTo>
                <a:cubicBezTo>
                  <a:pt x="320" y="105"/>
                  <a:pt x="321" y="100"/>
                  <a:pt x="319" y="99"/>
                </a:cubicBezTo>
                <a:cubicBezTo>
                  <a:pt x="324" y="94"/>
                  <a:pt x="330" y="91"/>
                  <a:pt x="338" y="89"/>
                </a:cubicBezTo>
                <a:close/>
                <a:moveTo>
                  <a:pt x="317" y="100"/>
                </a:moveTo>
                <a:cubicBezTo>
                  <a:pt x="315" y="104"/>
                  <a:pt x="312" y="107"/>
                  <a:pt x="307" y="107"/>
                </a:cubicBezTo>
                <a:cubicBezTo>
                  <a:pt x="307" y="102"/>
                  <a:pt x="313" y="102"/>
                  <a:pt x="317" y="100"/>
                </a:cubicBezTo>
                <a:close/>
                <a:moveTo>
                  <a:pt x="288" y="149"/>
                </a:moveTo>
                <a:cubicBezTo>
                  <a:pt x="287" y="151"/>
                  <a:pt x="286" y="153"/>
                  <a:pt x="284" y="155"/>
                </a:cubicBezTo>
                <a:cubicBezTo>
                  <a:pt x="282" y="152"/>
                  <a:pt x="286" y="149"/>
                  <a:pt x="288" y="149"/>
                </a:cubicBezTo>
                <a:close/>
                <a:moveTo>
                  <a:pt x="283" y="85"/>
                </a:moveTo>
                <a:cubicBezTo>
                  <a:pt x="285" y="85"/>
                  <a:pt x="286" y="85"/>
                  <a:pt x="287" y="86"/>
                </a:cubicBezTo>
                <a:cubicBezTo>
                  <a:pt x="287" y="88"/>
                  <a:pt x="285" y="89"/>
                  <a:pt x="283" y="89"/>
                </a:cubicBezTo>
                <a:cubicBezTo>
                  <a:pt x="281" y="87"/>
                  <a:pt x="283" y="87"/>
                  <a:pt x="283" y="85"/>
                </a:cubicBezTo>
                <a:close/>
                <a:moveTo>
                  <a:pt x="266" y="149"/>
                </a:moveTo>
                <a:cubicBezTo>
                  <a:pt x="261" y="156"/>
                  <a:pt x="256" y="162"/>
                  <a:pt x="248" y="167"/>
                </a:cubicBezTo>
                <a:cubicBezTo>
                  <a:pt x="252" y="159"/>
                  <a:pt x="258" y="148"/>
                  <a:pt x="266" y="149"/>
                </a:cubicBezTo>
                <a:close/>
                <a:moveTo>
                  <a:pt x="239" y="138"/>
                </a:moveTo>
                <a:cubicBezTo>
                  <a:pt x="238" y="139"/>
                  <a:pt x="238" y="141"/>
                  <a:pt x="235" y="142"/>
                </a:cubicBezTo>
                <a:cubicBezTo>
                  <a:pt x="236" y="139"/>
                  <a:pt x="237" y="136"/>
                  <a:pt x="239" y="138"/>
                </a:cubicBezTo>
                <a:close/>
                <a:moveTo>
                  <a:pt x="235" y="142"/>
                </a:moveTo>
                <a:cubicBezTo>
                  <a:pt x="235" y="145"/>
                  <a:pt x="233" y="145"/>
                  <a:pt x="230" y="146"/>
                </a:cubicBezTo>
                <a:cubicBezTo>
                  <a:pt x="231" y="143"/>
                  <a:pt x="232" y="142"/>
                  <a:pt x="235" y="142"/>
                </a:cubicBezTo>
                <a:close/>
                <a:moveTo>
                  <a:pt x="94" y="318"/>
                </a:moveTo>
                <a:cubicBezTo>
                  <a:pt x="92" y="310"/>
                  <a:pt x="97" y="308"/>
                  <a:pt x="94" y="318"/>
                </a:cubicBezTo>
                <a:close/>
                <a:moveTo>
                  <a:pt x="60" y="460"/>
                </a:moveTo>
                <a:cubicBezTo>
                  <a:pt x="57" y="459"/>
                  <a:pt x="58" y="456"/>
                  <a:pt x="59" y="454"/>
                </a:cubicBezTo>
                <a:cubicBezTo>
                  <a:pt x="61" y="454"/>
                  <a:pt x="60" y="458"/>
                  <a:pt x="60" y="460"/>
                </a:cubicBezTo>
                <a:close/>
                <a:moveTo>
                  <a:pt x="83" y="370"/>
                </a:moveTo>
                <a:cubicBezTo>
                  <a:pt x="74" y="366"/>
                  <a:pt x="87" y="358"/>
                  <a:pt x="87" y="352"/>
                </a:cubicBezTo>
                <a:cubicBezTo>
                  <a:pt x="88" y="357"/>
                  <a:pt x="85" y="366"/>
                  <a:pt x="83" y="370"/>
                </a:cubicBezTo>
                <a:close/>
                <a:moveTo>
                  <a:pt x="131" y="236"/>
                </a:moveTo>
                <a:cubicBezTo>
                  <a:pt x="131" y="239"/>
                  <a:pt x="128" y="240"/>
                  <a:pt x="126" y="242"/>
                </a:cubicBezTo>
                <a:cubicBezTo>
                  <a:pt x="124" y="239"/>
                  <a:pt x="128" y="236"/>
                  <a:pt x="131" y="236"/>
                </a:cubicBezTo>
                <a:close/>
                <a:moveTo>
                  <a:pt x="138" y="242"/>
                </a:moveTo>
                <a:cubicBezTo>
                  <a:pt x="140" y="246"/>
                  <a:pt x="134" y="248"/>
                  <a:pt x="134" y="253"/>
                </a:cubicBezTo>
                <a:cubicBezTo>
                  <a:pt x="132" y="252"/>
                  <a:pt x="132" y="254"/>
                  <a:pt x="130" y="254"/>
                </a:cubicBezTo>
                <a:cubicBezTo>
                  <a:pt x="132" y="260"/>
                  <a:pt x="127" y="265"/>
                  <a:pt x="123" y="269"/>
                </a:cubicBezTo>
                <a:cubicBezTo>
                  <a:pt x="124" y="260"/>
                  <a:pt x="126" y="262"/>
                  <a:pt x="126" y="256"/>
                </a:cubicBezTo>
                <a:cubicBezTo>
                  <a:pt x="124" y="255"/>
                  <a:pt x="125" y="258"/>
                  <a:pt x="123" y="258"/>
                </a:cubicBezTo>
                <a:cubicBezTo>
                  <a:pt x="120" y="259"/>
                  <a:pt x="121" y="256"/>
                  <a:pt x="118" y="256"/>
                </a:cubicBezTo>
                <a:cubicBezTo>
                  <a:pt x="121" y="245"/>
                  <a:pt x="130" y="247"/>
                  <a:pt x="138" y="242"/>
                </a:cubicBezTo>
                <a:close/>
                <a:moveTo>
                  <a:pt x="119" y="283"/>
                </a:moveTo>
                <a:cubicBezTo>
                  <a:pt x="118" y="278"/>
                  <a:pt x="125" y="274"/>
                  <a:pt x="127" y="270"/>
                </a:cubicBezTo>
                <a:cubicBezTo>
                  <a:pt x="128" y="274"/>
                  <a:pt x="123" y="281"/>
                  <a:pt x="119" y="283"/>
                </a:cubicBezTo>
                <a:close/>
                <a:moveTo>
                  <a:pt x="114" y="287"/>
                </a:moveTo>
                <a:cubicBezTo>
                  <a:pt x="116" y="288"/>
                  <a:pt x="115" y="293"/>
                  <a:pt x="113" y="291"/>
                </a:cubicBezTo>
                <a:cubicBezTo>
                  <a:pt x="112" y="289"/>
                  <a:pt x="114" y="289"/>
                  <a:pt x="114" y="287"/>
                </a:cubicBezTo>
                <a:close/>
                <a:moveTo>
                  <a:pt x="101" y="389"/>
                </a:moveTo>
                <a:cubicBezTo>
                  <a:pt x="103" y="390"/>
                  <a:pt x="102" y="395"/>
                  <a:pt x="100" y="395"/>
                </a:cubicBezTo>
                <a:cubicBezTo>
                  <a:pt x="99" y="392"/>
                  <a:pt x="100" y="391"/>
                  <a:pt x="101" y="389"/>
                </a:cubicBezTo>
                <a:close/>
                <a:moveTo>
                  <a:pt x="93" y="334"/>
                </a:moveTo>
                <a:cubicBezTo>
                  <a:pt x="94" y="334"/>
                  <a:pt x="94" y="335"/>
                  <a:pt x="95" y="335"/>
                </a:cubicBezTo>
                <a:cubicBezTo>
                  <a:pt x="96" y="338"/>
                  <a:pt x="94" y="337"/>
                  <a:pt x="94" y="339"/>
                </a:cubicBezTo>
                <a:cubicBezTo>
                  <a:pt x="92" y="339"/>
                  <a:pt x="92" y="336"/>
                  <a:pt x="93" y="334"/>
                </a:cubicBezTo>
                <a:close/>
                <a:moveTo>
                  <a:pt x="100" y="417"/>
                </a:moveTo>
                <a:cubicBezTo>
                  <a:pt x="95" y="413"/>
                  <a:pt x="101" y="405"/>
                  <a:pt x="104" y="412"/>
                </a:cubicBezTo>
                <a:cubicBezTo>
                  <a:pt x="104" y="415"/>
                  <a:pt x="101" y="415"/>
                  <a:pt x="100" y="417"/>
                </a:cubicBezTo>
                <a:close/>
                <a:moveTo>
                  <a:pt x="96" y="414"/>
                </a:moveTo>
                <a:cubicBezTo>
                  <a:pt x="93" y="413"/>
                  <a:pt x="96" y="410"/>
                  <a:pt x="95" y="406"/>
                </a:cubicBezTo>
                <a:cubicBezTo>
                  <a:pt x="95" y="403"/>
                  <a:pt x="91" y="408"/>
                  <a:pt x="91" y="403"/>
                </a:cubicBezTo>
                <a:cubicBezTo>
                  <a:pt x="96" y="403"/>
                  <a:pt x="104" y="400"/>
                  <a:pt x="109" y="398"/>
                </a:cubicBezTo>
                <a:cubicBezTo>
                  <a:pt x="109" y="403"/>
                  <a:pt x="106" y="404"/>
                  <a:pt x="105" y="407"/>
                </a:cubicBezTo>
                <a:cubicBezTo>
                  <a:pt x="99" y="405"/>
                  <a:pt x="98" y="410"/>
                  <a:pt x="96" y="414"/>
                </a:cubicBezTo>
                <a:close/>
                <a:moveTo>
                  <a:pt x="112" y="482"/>
                </a:moveTo>
                <a:cubicBezTo>
                  <a:pt x="111" y="478"/>
                  <a:pt x="110" y="473"/>
                  <a:pt x="105" y="473"/>
                </a:cubicBezTo>
                <a:cubicBezTo>
                  <a:pt x="105" y="470"/>
                  <a:pt x="105" y="466"/>
                  <a:pt x="108" y="467"/>
                </a:cubicBezTo>
                <a:cubicBezTo>
                  <a:pt x="108" y="464"/>
                  <a:pt x="108" y="462"/>
                  <a:pt x="108" y="457"/>
                </a:cubicBezTo>
                <a:cubicBezTo>
                  <a:pt x="111" y="458"/>
                  <a:pt x="112" y="456"/>
                  <a:pt x="113" y="454"/>
                </a:cubicBezTo>
                <a:cubicBezTo>
                  <a:pt x="116" y="454"/>
                  <a:pt x="115" y="459"/>
                  <a:pt x="114" y="462"/>
                </a:cubicBezTo>
                <a:cubicBezTo>
                  <a:pt x="122" y="464"/>
                  <a:pt x="117" y="476"/>
                  <a:pt x="116" y="483"/>
                </a:cubicBezTo>
                <a:cubicBezTo>
                  <a:pt x="114" y="481"/>
                  <a:pt x="114" y="481"/>
                  <a:pt x="112" y="482"/>
                </a:cubicBezTo>
                <a:close/>
                <a:moveTo>
                  <a:pt x="117" y="492"/>
                </a:moveTo>
                <a:cubicBezTo>
                  <a:pt x="116" y="491"/>
                  <a:pt x="117" y="486"/>
                  <a:pt x="120" y="487"/>
                </a:cubicBezTo>
                <a:cubicBezTo>
                  <a:pt x="120" y="490"/>
                  <a:pt x="118" y="490"/>
                  <a:pt x="117" y="492"/>
                </a:cubicBezTo>
                <a:close/>
                <a:moveTo>
                  <a:pt x="121" y="484"/>
                </a:moveTo>
                <a:cubicBezTo>
                  <a:pt x="120" y="477"/>
                  <a:pt x="127" y="472"/>
                  <a:pt x="128" y="465"/>
                </a:cubicBezTo>
                <a:cubicBezTo>
                  <a:pt x="132" y="473"/>
                  <a:pt x="124" y="478"/>
                  <a:pt x="121" y="484"/>
                </a:cubicBezTo>
                <a:close/>
                <a:moveTo>
                  <a:pt x="116" y="427"/>
                </a:moveTo>
                <a:cubicBezTo>
                  <a:pt x="108" y="432"/>
                  <a:pt x="111" y="446"/>
                  <a:pt x="104" y="450"/>
                </a:cubicBezTo>
                <a:cubicBezTo>
                  <a:pt x="104" y="434"/>
                  <a:pt x="110" y="421"/>
                  <a:pt x="105" y="409"/>
                </a:cubicBezTo>
                <a:cubicBezTo>
                  <a:pt x="108" y="408"/>
                  <a:pt x="108" y="410"/>
                  <a:pt x="111" y="410"/>
                </a:cubicBezTo>
                <a:cubicBezTo>
                  <a:pt x="111" y="404"/>
                  <a:pt x="112" y="394"/>
                  <a:pt x="118" y="391"/>
                </a:cubicBezTo>
                <a:cubicBezTo>
                  <a:pt x="119" y="390"/>
                  <a:pt x="117" y="401"/>
                  <a:pt x="114" y="403"/>
                </a:cubicBezTo>
                <a:cubicBezTo>
                  <a:pt x="117" y="406"/>
                  <a:pt x="118" y="403"/>
                  <a:pt x="122" y="403"/>
                </a:cubicBezTo>
                <a:cubicBezTo>
                  <a:pt x="124" y="398"/>
                  <a:pt x="125" y="394"/>
                  <a:pt x="126" y="389"/>
                </a:cubicBezTo>
                <a:cubicBezTo>
                  <a:pt x="128" y="389"/>
                  <a:pt x="128" y="388"/>
                  <a:pt x="130" y="388"/>
                </a:cubicBezTo>
                <a:cubicBezTo>
                  <a:pt x="131" y="389"/>
                  <a:pt x="132" y="391"/>
                  <a:pt x="130" y="392"/>
                </a:cubicBezTo>
                <a:cubicBezTo>
                  <a:pt x="133" y="391"/>
                  <a:pt x="134" y="389"/>
                  <a:pt x="134" y="384"/>
                </a:cubicBezTo>
                <a:cubicBezTo>
                  <a:pt x="137" y="384"/>
                  <a:pt x="135" y="388"/>
                  <a:pt x="137" y="390"/>
                </a:cubicBezTo>
                <a:cubicBezTo>
                  <a:pt x="139" y="389"/>
                  <a:pt x="141" y="385"/>
                  <a:pt x="143" y="387"/>
                </a:cubicBezTo>
                <a:cubicBezTo>
                  <a:pt x="136" y="403"/>
                  <a:pt x="127" y="417"/>
                  <a:pt x="116" y="427"/>
                </a:cubicBezTo>
                <a:close/>
                <a:moveTo>
                  <a:pt x="136" y="234"/>
                </a:moveTo>
                <a:cubicBezTo>
                  <a:pt x="137" y="230"/>
                  <a:pt x="140" y="230"/>
                  <a:pt x="143" y="230"/>
                </a:cubicBezTo>
                <a:cubicBezTo>
                  <a:pt x="143" y="233"/>
                  <a:pt x="139" y="236"/>
                  <a:pt x="136" y="234"/>
                </a:cubicBezTo>
                <a:close/>
                <a:moveTo>
                  <a:pt x="134" y="568"/>
                </a:moveTo>
                <a:cubicBezTo>
                  <a:pt x="132" y="568"/>
                  <a:pt x="134" y="563"/>
                  <a:pt x="134" y="561"/>
                </a:cubicBezTo>
                <a:cubicBezTo>
                  <a:pt x="138" y="561"/>
                  <a:pt x="135" y="567"/>
                  <a:pt x="134" y="568"/>
                </a:cubicBezTo>
                <a:close/>
                <a:moveTo>
                  <a:pt x="151" y="219"/>
                </a:moveTo>
                <a:cubicBezTo>
                  <a:pt x="149" y="218"/>
                  <a:pt x="151" y="217"/>
                  <a:pt x="151" y="216"/>
                </a:cubicBezTo>
                <a:cubicBezTo>
                  <a:pt x="149" y="215"/>
                  <a:pt x="149" y="213"/>
                  <a:pt x="148" y="213"/>
                </a:cubicBezTo>
                <a:cubicBezTo>
                  <a:pt x="152" y="207"/>
                  <a:pt x="155" y="214"/>
                  <a:pt x="151" y="219"/>
                </a:cubicBezTo>
                <a:close/>
                <a:moveTo>
                  <a:pt x="144" y="225"/>
                </a:moveTo>
                <a:cubicBezTo>
                  <a:pt x="144" y="222"/>
                  <a:pt x="145" y="219"/>
                  <a:pt x="148" y="220"/>
                </a:cubicBezTo>
                <a:cubicBezTo>
                  <a:pt x="147" y="221"/>
                  <a:pt x="147" y="225"/>
                  <a:pt x="144" y="225"/>
                </a:cubicBezTo>
                <a:close/>
                <a:moveTo>
                  <a:pt x="149" y="482"/>
                </a:moveTo>
                <a:cubicBezTo>
                  <a:pt x="146" y="477"/>
                  <a:pt x="152" y="477"/>
                  <a:pt x="152" y="472"/>
                </a:cubicBezTo>
                <a:cubicBezTo>
                  <a:pt x="153" y="475"/>
                  <a:pt x="155" y="483"/>
                  <a:pt x="149" y="482"/>
                </a:cubicBezTo>
                <a:close/>
                <a:moveTo>
                  <a:pt x="152" y="236"/>
                </a:moveTo>
                <a:cubicBezTo>
                  <a:pt x="149" y="236"/>
                  <a:pt x="151" y="231"/>
                  <a:pt x="154" y="231"/>
                </a:cubicBezTo>
                <a:cubicBezTo>
                  <a:pt x="154" y="234"/>
                  <a:pt x="152" y="234"/>
                  <a:pt x="152" y="236"/>
                </a:cubicBezTo>
                <a:close/>
                <a:moveTo>
                  <a:pt x="192" y="197"/>
                </a:moveTo>
                <a:cubicBezTo>
                  <a:pt x="192" y="194"/>
                  <a:pt x="194" y="195"/>
                  <a:pt x="194" y="192"/>
                </a:cubicBezTo>
                <a:cubicBezTo>
                  <a:pt x="196" y="192"/>
                  <a:pt x="196" y="192"/>
                  <a:pt x="196" y="192"/>
                </a:cubicBezTo>
                <a:cubicBezTo>
                  <a:pt x="195" y="193"/>
                  <a:pt x="196" y="193"/>
                  <a:pt x="196" y="193"/>
                </a:cubicBezTo>
                <a:cubicBezTo>
                  <a:pt x="195" y="195"/>
                  <a:pt x="195" y="198"/>
                  <a:pt x="192" y="197"/>
                </a:cubicBezTo>
                <a:close/>
                <a:moveTo>
                  <a:pt x="192" y="191"/>
                </a:moveTo>
                <a:cubicBezTo>
                  <a:pt x="192" y="189"/>
                  <a:pt x="193" y="189"/>
                  <a:pt x="193" y="187"/>
                </a:cubicBezTo>
                <a:cubicBezTo>
                  <a:pt x="197" y="187"/>
                  <a:pt x="196" y="189"/>
                  <a:pt x="196" y="192"/>
                </a:cubicBezTo>
                <a:cubicBezTo>
                  <a:pt x="195" y="191"/>
                  <a:pt x="194" y="191"/>
                  <a:pt x="192" y="191"/>
                </a:cubicBezTo>
                <a:close/>
                <a:moveTo>
                  <a:pt x="217" y="156"/>
                </a:moveTo>
                <a:cubicBezTo>
                  <a:pt x="219" y="153"/>
                  <a:pt x="221" y="151"/>
                  <a:pt x="223" y="150"/>
                </a:cubicBezTo>
                <a:cubicBezTo>
                  <a:pt x="224" y="153"/>
                  <a:pt x="221" y="157"/>
                  <a:pt x="223" y="160"/>
                </a:cubicBezTo>
                <a:cubicBezTo>
                  <a:pt x="216" y="160"/>
                  <a:pt x="218" y="174"/>
                  <a:pt x="210" y="171"/>
                </a:cubicBezTo>
                <a:cubicBezTo>
                  <a:pt x="212" y="166"/>
                  <a:pt x="216" y="163"/>
                  <a:pt x="219" y="160"/>
                </a:cubicBezTo>
                <a:cubicBezTo>
                  <a:pt x="220" y="157"/>
                  <a:pt x="217" y="158"/>
                  <a:pt x="217" y="156"/>
                </a:cubicBezTo>
                <a:close/>
                <a:moveTo>
                  <a:pt x="214" y="136"/>
                </a:moveTo>
                <a:cubicBezTo>
                  <a:pt x="213" y="139"/>
                  <a:pt x="210" y="142"/>
                  <a:pt x="209" y="141"/>
                </a:cubicBezTo>
                <a:cubicBezTo>
                  <a:pt x="210" y="138"/>
                  <a:pt x="210" y="136"/>
                  <a:pt x="214" y="136"/>
                </a:cubicBezTo>
                <a:close/>
                <a:moveTo>
                  <a:pt x="206" y="179"/>
                </a:moveTo>
                <a:cubicBezTo>
                  <a:pt x="205" y="177"/>
                  <a:pt x="207" y="177"/>
                  <a:pt x="207" y="175"/>
                </a:cubicBezTo>
                <a:cubicBezTo>
                  <a:pt x="210" y="174"/>
                  <a:pt x="209" y="181"/>
                  <a:pt x="206" y="179"/>
                </a:cubicBezTo>
                <a:close/>
                <a:moveTo>
                  <a:pt x="207" y="132"/>
                </a:moveTo>
                <a:cubicBezTo>
                  <a:pt x="209" y="133"/>
                  <a:pt x="205" y="135"/>
                  <a:pt x="205" y="137"/>
                </a:cubicBezTo>
                <a:cubicBezTo>
                  <a:pt x="202" y="136"/>
                  <a:pt x="206" y="133"/>
                  <a:pt x="207" y="132"/>
                </a:cubicBezTo>
                <a:close/>
                <a:moveTo>
                  <a:pt x="208" y="143"/>
                </a:moveTo>
                <a:cubicBezTo>
                  <a:pt x="207" y="145"/>
                  <a:pt x="206" y="147"/>
                  <a:pt x="204" y="148"/>
                </a:cubicBezTo>
                <a:cubicBezTo>
                  <a:pt x="204" y="144"/>
                  <a:pt x="205" y="143"/>
                  <a:pt x="208" y="143"/>
                </a:cubicBezTo>
                <a:close/>
                <a:moveTo>
                  <a:pt x="196" y="156"/>
                </a:moveTo>
                <a:cubicBezTo>
                  <a:pt x="195" y="162"/>
                  <a:pt x="190" y="165"/>
                  <a:pt x="185" y="167"/>
                </a:cubicBezTo>
                <a:cubicBezTo>
                  <a:pt x="184" y="166"/>
                  <a:pt x="184" y="165"/>
                  <a:pt x="183" y="164"/>
                </a:cubicBezTo>
                <a:cubicBezTo>
                  <a:pt x="185" y="163"/>
                  <a:pt x="186" y="162"/>
                  <a:pt x="189" y="162"/>
                </a:cubicBezTo>
                <a:cubicBezTo>
                  <a:pt x="187" y="158"/>
                  <a:pt x="191" y="157"/>
                  <a:pt x="196" y="156"/>
                </a:cubicBezTo>
                <a:close/>
                <a:moveTo>
                  <a:pt x="156" y="225"/>
                </a:moveTo>
                <a:cubicBezTo>
                  <a:pt x="156" y="222"/>
                  <a:pt x="157" y="221"/>
                  <a:pt x="160" y="221"/>
                </a:cubicBezTo>
                <a:cubicBezTo>
                  <a:pt x="160" y="225"/>
                  <a:pt x="158" y="225"/>
                  <a:pt x="156" y="225"/>
                </a:cubicBezTo>
                <a:close/>
                <a:moveTo>
                  <a:pt x="165" y="786"/>
                </a:moveTo>
                <a:cubicBezTo>
                  <a:pt x="162" y="785"/>
                  <a:pt x="160" y="782"/>
                  <a:pt x="162" y="780"/>
                </a:cubicBezTo>
                <a:cubicBezTo>
                  <a:pt x="164" y="780"/>
                  <a:pt x="165" y="782"/>
                  <a:pt x="165" y="786"/>
                </a:cubicBezTo>
                <a:close/>
                <a:moveTo>
                  <a:pt x="165" y="253"/>
                </a:moveTo>
                <a:cubicBezTo>
                  <a:pt x="164" y="251"/>
                  <a:pt x="166" y="251"/>
                  <a:pt x="165" y="249"/>
                </a:cubicBezTo>
                <a:cubicBezTo>
                  <a:pt x="169" y="251"/>
                  <a:pt x="170" y="247"/>
                  <a:pt x="173" y="250"/>
                </a:cubicBezTo>
                <a:cubicBezTo>
                  <a:pt x="173" y="247"/>
                  <a:pt x="169" y="246"/>
                  <a:pt x="171" y="243"/>
                </a:cubicBezTo>
                <a:cubicBezTo>
                  <a:pt x="175" y="245"/>
                  <a:pt x="175" y="246"/>
                  <a:pt x="179" y="247"/>
                </a:cubicBezTo>
                <a:cubicBezTo>
                  <a:pt x="177" y="251"/>
                  <a:pt x="174" y="249"/>
                  <a:pt x="172" y="252"/>
                </a:cubicBezTo>
                <a:cubicBezTo>
                  <a:pt x="172" y="254"/>
                  <a:pt x="174" y="253"/>
                  <a:pt x="174" y="256"/>
                </a:cubicBezTo>
                <a:cubicBezTo>
                  <a:pt x="171" y="257"/>
                  <a:pt x="168" y="253"/>
                  <a:pt x="165" y="253"/>
                </a:cubicBezTo>
                <a:close/>
                <a:moveTo>
                  <a:pt x="168" y="219"/>
                </a:moveTo>
                <a:cubicBezTo>
                  <a:pt x="168" y="222"/>
                  <a:pt x="166" y="222"/>
                  <a:pt x="165" y="222"/>
                </a:cubicBezTo>
                <a:cubicBezTo>
                  <a:pt x="165" y="220"/>
                  <a:pt x="166" y="219"/>
                  <a:pt x="168" y="219"/>
                </a:cubicBezTo>
                <a:close/>
                <a:moveTo>
                  <a:pt x="165" y="209"/>
                </a:moveTo>
                <a:cubicBezTo>
                  <a:pt x="166" y="207"/>
                  <a:pt x="167" y="206"/>
                  <a:pt x="169" y="206"/>
                </a:cubicBezTo>
                <a:cubicBezTo>
                  <a:pt x="169" y="208"/>
                  <a:pt x="168" y="210"/>
                  <a:pt x="165" y="209"/>
                </a:cubicBezTo>
                <a:close/>
                <a:moveTo>
                  <a:pt x="182" y="229"/>
                </a:moveTo>
                <a:cubicBezTo>
                  <a:pt x="183" y="233"/>
                  <a:pt x="182" y="235"/>
                  <a:pt x="180" y="237"/>
                </a:cubicBezTo>
                <a:cubicBezTo>
                  <a:pt x="176" y="236"/>
                  <a:pt x="178" y="229"/>
                  <a:pt x="182" y="229"/>
                </a:cubicBezTo>
                <a:close/>
                <a:moveTo>
                  <a:pt x="168" y="819"/>
                </a:moveTo>
                <a:cubicBezTo>
                  <a:pt x="170" y="822"/>
                  <a:pt x="171" y="827"/>
                  <a:pt x="172" y="831"/>
                </a:cubicBezTo>
                <a:cubicBezTo>
                  <a:pt x="166" y="830"/>
                  <a:pt x="167" y="824"/>
                  <a:pt x="168" y="819"/>
                </a:cubicBezTo>
                <a:close/>
                <a:moveTo>
                  <a:pt x="168" y="286"/>
                </a:moveTo>
                <a:cubicBezTo>
                  <a:pt x="168" y="284"/>
                  <a:pt x="166" y="285"/>
                  <a:pt x="166" y="283"/>
                </a:cubicBezTo>
                <a:cubicBezTo>
                  <a:pt x="172" y="278"/>
                  <a:pt x="174" y="271"/>
                  <a:pt x="179" y="266"/>
                </a:cubicBezTo>
                <a:cubicBezTo>
                  <a:pt x="178" y="263"/>
                  <a:pt x="177" y="263"/>
                  <a:pt x="179" y="261"/>
                </a:cubicBezTo>
                <a:cubicBezTo>
                  <a:pt x="182" y="263"/>
                  <a:pt x="179" y="264"/>
                  <a:pt x="183" y="265"/>
                </a:cubicBezTo>
                <a:cubicBezTo>
                  <a:pt x="175" y="268"/>
                  <a:pt x="180" y="287"/>
                  <a:pt x="168" y="286"/>
                </a:cubicBezTo>
                <a:close/>
                <a:moveTo>
                  <a:pt x="179" y="209"/>
                </a:moveTo>
                <a:cubicBezTo>
                  <a:pt x="180" y="207"/>
                  <a:pt x="179" y="203"/>
                  <a:pt x="178" y="206"/>
                </a:cubicBezTo>
                <a:cubicBezTo>
                  <a:pt x="175" y="204"/>
                  <a:pt x="178" y="200"/>
                  <a:pt x="181" y="201"/>
                </a:cubicBezTo>
                <a:cubicBezTo>
                  <a:pt x="181" y="199"/>
                  <a:pt x="179" y="199"/>
                  <a:pt x="181" y="197"/>
                </a:cubicBezTo>
                <a:cubicBezTo>
                  <a:pt x="175" y="195"/>
                  <a:pt x="172" y="197"/>
                  <a:pt x="167" y="196"/>
                </a:cubicBezTo>
                <a:cubicBezTo>
                  <a:pt x="167" y="192"/>
                  <a:pt x="169" y="192"/>
                  <a:pt x="169" y="188"/>
                </a:cubicBezTo>
                <a:cubicBezTo>
                  <a:pt x="167" y="187"/>
                  <a:pt x="164" y="192"/>
                  <a:pt x="165" y="188"/>
                </a:cubicBezTo>
                <a:cubicBezTo>
                  <a:pt x="162" y="188"/>
                  <a:pt x="163" y="191"/>
                  <a:pt x="160" y="191"/>
                </a:cubicBezTo>
                <a:cubicBezTo>
                  <a:pt x="162" y="184"/>
                  <a:pt x="163" y="179"/>
                  <a:pt x="169" y="178"/>
                </a:cubicBezTo>
                <a:cubicBezTo>
                  <a:pt x="170" y="175"/>
                  <a:pt x="172" y="170"/>
                  <a:pt x="177" y="170"/>
                </a:cubicBezTo>
                <a:cubicBezTo>
                  <a:pt x="177" y="172"/>
                  <a:pt x="178" y="172"/>
                  <a:pt x="178" y="175"/>
                </a:cubicBezTo>
                <a:cubicBezTo>
                  <a:pt x="180" y="175"/>
                  <a:pt x="180" y="173"/>
                  <a:pt x="179" y="176"/>
                </a:cubicBezTo>
                <a:cubicBezTo>
                  <a:pt x="183" y="175"/>
                  <a:pt x="184" y="171"/>
                  <a:pt x="187" y="169"/>
                </a:cubicBezTo>
                <a:cubicBezTo>
                  <a:pt x="186" y="174"/>
                  <a:pt x="180" y="180"/>
                  <a:pt x="178" y="186"/>
                </a:cubicBezTo>
                <a:cubicBezTo>
                  <a:pt x="178" y="188"/>
                  <a:pt x="183" y="190"/>
                  <a:pt x="180" y="192"/>
                </a:cubicBezTo>
                <a:cubicBezTo>
                  <a:pt x="182" y="192"/>
                  <a:pt x="182" y="194"/>
                  <a:pt x="185" y="194"/>
                </a:cubicBezTo>
                <a:cubicBezTo>
                  <a:pt x="185" y="196"/>
                  <a:pt x="184" y="197"/>
                  <a:pt x="182" y="198"/>
                </a:cubicBezTo>
                <a:cubicBezTo>
                  <a:pt x="183" y="199"/>
                  <a:pt x="185" y="199"/>
                  <a:pt x="184" y="201"/>
                </a:cubicBezTo>
                <a:cubicBezTo>
                  <a:pt x="185" y="201"/>
                  <a:pt x="186" y="200"/>
                  <a:pt x="187" y="200"/>
                </a:cubicBezTo>
                <a:cubicBezTo>
                  <a:pt x="187" y="208"/>
                  <a:pt x="184" y="207"/>
                  <a:pt x="179" y="209"/>
                </a:cubicBezTo>
                <a:close/>
                <a:moveTo>
                  <a:pt x="197" y="327"/>
                </a:moveTo>
                <a:cubicBezTo>
                  <a:pt x="192" y="327"/>
                  <a:pt x="193" y="322"/>
                  <a:pt x="190" y="320"/>
                </a:cubicBezTo>
                <a:cubicBezTo>
                  <a:pt x="193" y="312"/>
                  <a:pt x="198" y="306"/>
                  <a:pt x="204" y="300"/>
                </a:cubicBezTo>
                <a:cubicBezTo>
                  <a:pt x="205" y="309"/>
                  <a:pt x="198" y="309"/>
                  <a:pt x="198" y="317"/>
                </a:cubicBezTo>
                <a:cubicBezTo>
                  <a:pt x="198" y="319"/>
                  <a:pt x="199" y="316"/>
                  <a:pt x="200" y="318"/>
                </a:cubicBezTo>
                <a:cubicBezTo>
                  <a:pt x="205" y="317"/>
                  <a:pt x="205" y="310"/>
                  <a:pt x="209" y="309"/>
                </a:cubicBezTo>
                <a:cubicBezTo>
                  <a:pt x="205" y="315"/>
                  <a:pt x="202" y="322"/>
                  <a:pt x="197" y="327"/>
                </a:cubicBezTo>
                <a:close/>
                <a:moveTo>
                  <a:pt x="212" y="255"/>
                </a:moveTo>
                <a:cubicBezTo>
                  <a:pt x="211" y="252"/>
                  <a:pt x="214" y="252"/>
                  <a:pt x="216" y="252"/>
                </a:cubicBezTo>
                <a:cubicBezTo>
                  <a:pt x="216" y="255"/>
                  <a:pt x="214" y="255"/>
                  <a:pt x="212" y="255"/>
                </a:cubicBezTo>
                <a:close/>
                <a:moveTo>
                  <a:pt x="239" y="232"/>
                </a:moveTo>
                <a:cubicBezTo>
                  <a:pt x="237" y="231"/>
                  <a:pt x="237" y="230"/>
                  <a:pt x="237" y="228"/>
                </a:cubicBezTo>
                <a:cubicBezTo>
                  <a:pt x="238" y="228"/>
                  <a:pt x="239" y="226"/>
                  <a:pt x="240" y="227"/>
                </a:cubicBezTo>
                <a:cubicBezTo>
                  <a:pt x="241" y="230"/>
                  <a:pt x="241" y="230"/>
                  <a:pt x="239" y="232"/>
                </a:cubicBezTo>
                <a:close/>
                <a:moveTo>
                  <a:pt x="250" y="954"/>
                </a:moveTo>
                <a:cubicBezTo>
                  <a:pt x="252" y="954"/>
                  <a:pt x="252" y="956"/>
                  <a:pt x="253" y="957"/>
                </a:cubicBezTo>
                <a:cubicBezTo>
                  <a:pt x="252" y="960"/>
                  <a:pt x="248" y="955"/>
                  <a:pt x="250" y="954"/>
                </a:cubicBezTo>
                <a:close/>
                <a:moveTo>
                  <a:pt x="252" y="976"/>
                </a:moveTo>
                <a:cubicBezTo>
                  <a:pt x="254" y="978"/>
                  <a:pt x="257" y="978"/>
                  <a:pt x="257" y="983"/>
                </a:cubicBezTo>
                <a:cubicBezTo>
                  <a:pt x="254" y="981"/>
                  <a:pt x="252" y="980"/>
                  <a:pt x="252" y="976"/>
                </a:cubicBezTo>
                <a:close/>
                <a:moveTo>
                  <a:pt x="278" y="974"/>
                </a:moveTo>
                <a:cubicBezTo>
                  <a:pt x="273" y="968"/>
                  <a:pt x="257" y="974"/>
                  <a:pt x="258" y="960"/>
                </a:cubicBezTo>
                <a:cubicBezTo>
                  <a:pt x="262" y="958"/>
                  <a:pt x="266" y="963"/>
                  <a:pt x="266" y="957"/>
                </a:cubicBezTo>
                <a:cubicBezTo>
                  <a:pt x="269" y="956"/>
                  <a:pt x="270" y="957"/>
                  <a:pt x="272" y="958"/>
                </a:cubicBezTo>
                <a:cubicBezTo>
                  <a:pt x="273" y="966"/>
                  <a:pt x="281" y="962"/>
                  <a:pt x="284" y="968"/>
                </a:cubicBezTo>
                <a:cubicBezTo>
                  <a:pt x="281" y="969"/>
                  <a:pt x="281" y="973"/>
                  <a:pt x="278" y="974"/>
                </a:cubicBezTo>
                <a:close/>
                <a:moveTo>
                  <a:pt x="286" y="985"/>
                </a:moveTo>
                <a:cubicBezTo>
                  <a:pt x="288" y="985"/>
                  <a:pt x="289" y="986"/>
                  <a:pt x="289" y="989"/>
                </a:cubicBezTo>
                <a:cubicBezTo>
                  <a:pt x="287" y="989"/>
                  <a:pt x="286" y="987"/>
                  <a:pt x="286" y="985"/>
                </a:cubicBezTo>
                <a:close/>
                <a:moveTo>
                  <a:pt x="290" y="977"/>
                </a:moveTo>
                <a:cubicBezTo>
                  <a:pt x="288" y="977"/>
                  <a:pt x="286" y="975"/>
                  <a:pt x="287" y="972"/>
                </a:cubicBezTo>
                <a:cubicBezTo>
                  <a:pt x="289" y="973"/>
                  <a:pt x="291" y="975"/>
                  <a:pt x="290" y="977"/>
                </a:cubicBezTo>
                <a:close/>
                <a:moveTo>
                  <a:pt x="345" y="182"/>
                </a:moveTo>
                <a:cubicBezTo>
                  <a:pt x="345" y="184"/>
                  <a:pt x="348" y="183"/>
                  <a:pt x="348" y="185"/>
                </a:cubicBezTo>
                <a:cubicBezTo>
                  <a:pt x="345" y="186"/>
                  <a:pt x="344" y="192"/>
                  <a:pt x="345" y="196"/>
                </a:cubicBezTo>
                <a:cubicBezTo>
                  <a:pt x="344" y="197"/>
                  <a:pt x="343" y="198"/>
                  <a:pt x="341" y="199"/>
                </a:cubicBezTo>
                <a:cubicBezTo>
                  <a:pt x="345" y="208"/>
                  <a:pt x="330" y="212"/>
                  <a:pt x="320" y="213"/>
                </a:cubicBezTo>
                <a:cubicBezTo>
                  <a:pt x="322" y="211"/>
                  <a:pt x="320" y="209"/>
                  <a:pt x="321" y="205"/>
                </a:cubicBezTo>
                <a:cubicBezTo>
                  <a:pt x="325" y="202"/>
                  <a:pt x="327" y="198"/>
                  <a:pt x="330" y="194"/>
                </a:cubicBezTo>
                <a:cubicBezTo>
                  <a:pt x="331" y="195"/>
                  <a:pt x="334" y="193"/>
                  <a:pt x="334" y="195"/>
                </a:cubicBezTo>
                <a:cubicBezTo>
                  <a:pt x="337" y="191"/>
                  <a:pt x="340" y="187"/>
                  <a:pt x="344" y="184"/>
                </a:cubicBezTo>
                <a:cubicBezTo>
                  <a:pt x="340" y="183"/>
                  <a:pt x="341" y="187"/>
                  <a:pt x="339" y="185"/>
                </a:cubicBezTo>
                <a:cubicBezTo>
                  <a:pt x="343" y="182"/>
                  <a:pt x="349" y="172"/>
                  <a:pt x="357" y="173"/>
                </a:cubicBezTo>
                <a:cubicBezTo>
                  <a:pt x="356" y="180"/>
                  <a:pt x="349" y="179"/>
                  <a:pt x="345" y="182"/>
                </a:cubicBezTo>
                <a:close/>
                <a:moveTo>
                  <a:pt x="357" y="996"/>
                </a:moveTo>
                <a:cubicBezTo>
                  <a:pt x="363" y="1001"/>
                  <a:pt x="368" y="1007"/>
                  <a:pt x="373" y="1010"/>
                </a:cubicBezTo>
                <a:cubicBezTo>
                  <a:pt x="368" y="1009"/>
                  <a:pt x="356" y="1004"/>
                  <a:pt x="357" y="996"/>
                </a:cubicBezTo>
                <a:close/>
                <a:moveTo>
                  <a:pt x="414" y="1044"/>
                </a:moveTo>
                <a:cubicBezTo>
                  <a:pt x="416" y="1044"/>
                  <a:pt x="417" y="1045"/>
                  <a:pt x="417" y="1047"/>
                </a:cubicBezTo>
                <a:cubicBezTo>
                  <a:pt x="416" y="1048"/>
                  <a:pt x="413" y="1047"/>
                  <a:pt x="414" y="1044"/>
                </a:cubicBezTo>
                <a:close/>
                <a:moveTo>
                  <a:pt x="614" y="1007"/>
                </a:moveTo>
                <a:cubicBezTo>
                  <a:pt x="618" y="1008"/>
                  <a:pt x="619" y="1006"/>
                  <a:pt x="622" y="1007"/>
                </a:cubicBezTo>
                <a:cubicBezTo>
                  <a:pt x="624" y="1011"/>
                  <a:pt x="614" y="1012"/>
                  <a:pt x="614" y="1007"/>
                </a:cubicBezTo>
                <a:close/>
                <a:moveTo>
                  <a:pt x="617" y="966"/>
                </a:moveTo>
                <a:cubicBezTo>
                  <a:pt x="611" y="969"/>
                  <a:pt x="605" y="969"/>
                  <a:pt x="601" y="966"/>
                </a:cubicBezTo>
                <a:cubicBezTo>
                  <a:pt x="604" y="963"/>
                  <a:pt x="615" y="961"/>
                  <a:pt x="617" y="966"/>
                </a:cubicBezTo>
                <a:close/>
                <a:moveTo>
                  <a:pt x="491" y="881"/>
                </a:moveTo>
                <a:cubicBezTo>
                  <a:pt x="489" y="881"/>
                  <a:pt x="489" y="878"/>
                  <a:pt x="487" y="878"/>
                </a:cubicBezTo>
                <a:cubicBezTo>
                  <a:pt x="489" y="875"/>
                  <a:pt x="491" y="879"/>
                  <a:pt x="491" y="881"/>
                </a:cubicBezTo>
                <a:close/>
                <a:moveTo>
                  <a:pt x="487" y="873"/>
                </a:moveTo>
                <a:cubicBezTo>
                  <a:pt x="485" y="873"/>
                  <a:pt x="483" y="872"/>
                  <a:pt x="483" y="870"/>
                </a:cubicBezTo>
                <a:cubicBezTo>
                  <a:pt x="485" y="868"/>
                  <a:pt x="487" y="870"/>
                  <a:pt x="487" y="873"/>
                </a:cubicBezTo>
                <a:close/>
                <a:moveTo>
                  <a:pt x="480" y="877"/>
                </a:moveTo>
                <a:cubicBezTo>
                  <a:pt x="477" y="876"/>
                  <a:pt x="474" y="874"/>
                  <a:pt x="473" y="871"/>
                </a:cubicBezTo>
                <a:cubicBezTo>
                  <a:pt x="476" y="872"/>
                  <a:pt x="483" y="872"/>
                  <a:pt x="480" y="877"/>
                </a:cubicBezTo>
                <a:close/>
                <a:moveTo>
                  <a:pt x="460" y="828"/>
                </a:moveTo>
                <a:cubicBezTo>
                  <a:pt x="458" y="830"/>
                  <a:pt x="455" y="826"/>
                  <a:pt x="454" y="823"/>
                </a:cubicBezTo>
                <a:cubicBezTo>
                  <a:pt x="456" y="825"/>
                  <a:pt x="458" y="826"/>
                  <a:pt x="460" y="828"/>
                </a:cubicBezTo>
                <a:close/>
                <a:moveTo>
                  <a:pt x="457" y="1075"/>
                </a:moveTo>
                <a:cubicBezTo>
                  <a:pt x="455" y="1074"/>
                  <a:pt x="452" y="1075"/>
                  <a:pt x="453" y="1072"/>
                </a:cubicBezTo>
                <a:cubicBezTo>
                  <a:pt x="455" y="1072"/>
                  <a:pt x="457" y="1072"/>
                  <a:pt x="457" y="1075"/>
                </a:cubicBezTo>
                <a:close/>
                <a:moveTo>
                  <a:pt x="447" y="831"/>
                </a:moveTo>
                <a:cubicBezTo>
                  <a:pt x="449" y="833"/>
                  <a:pt x="452" y="834"/>
                  <a:pt x="452" y="838"/>
                </a:cubicBezTo>
                <a:cubicBezTo>
                  <a:pt x="449" y="837"/>
                  <a:pt x="448" y="836"/>
                  <a:pt x="445" y="836"/>
                </a:cubicBezTo>
                <a:cubicBezTo>
                  <a:pt x="445" y="834"/>
                  <a:pt x="447" y="833"/>
                  <a:pt x="447" y="831"/>
                </a:cubicBezTo>
                <a:close/>
                <a:moveTo>
                  <a:pt x="451" y="1070"/>
                </a:moveTo>
                <a:cubicBezTo>
                  <a:pt x="448" y="1072"/>
                  <a:pt x="443" y="1069"/>
                  <a:pt x="441" y="1066"/>
                </a:cubicBezTo>
                <a:cubicBezTo>
                  <a:pt x="444" y="1065"/>
                  <a:pt x="447" y="1070"/>
                  <a:pt x="451" y="1070"/>
                </a:cubicBezTo>
                <a:close/>
                <a:moveTo>
                  <a:pt x="412" y="92"/>
                </a:moveTo>
                <a:cubicBezTo>
                  <a:pt x="413" y="90"/>
                  <a:pt x="414" y="89"/>
                  <a:pt x="417" y="89"/>
                </a:cubicBezTo>
                <a:cubicBezTo>
                  <a:pt x="416" y="91"/>
                  <a:pt x="414" y="92"/>
                  <a:pt x="412" y="92"/>
                </a:cubicBezTo>
                <a:close/>
                <a:moveTo>
                  <a:pt x="440" y="680"/>
                </a:moveTo>
                <a:cubicBezTo>
                  <a:pt x="436" y="680"/>
                  <a:pt x="437" y="676"/>
                  <a:pt x="439" y="674"/>
                </a:cubicBezTo>
                <a:cubicBezTo>
                  <a:pt x="441" y="676"/>
                  <a:pt x="441" y="677"/>
                  <a:pt x="440" y="680"/>
                </a:cubicBezTo>
                <a:close/>
                <a:moveTo>
                  <a:pt x="440" y="673"/>
                </a:moveTo>
                <a:cubicBezTo>
                  <a:pt x="438" y="671"/>
                  <a:pt x="438" y="667"/>
                  <a:pt x="438" y="664"/>
                </a:cubicBezTo>
                <a:cubicBezTo>
                  <a:pt x="439" y="665"/>
                  <a:pt x="440" y="666"/>
                  <a:pt x="441" y="667"/>
                </a:cubicBezTo>
                <a:cubicBezTo>
                  <a:pt x="441" y="669"/>
                  <a:pt x="440" y="671"/>
                  <a:pt x="440" y="673"/>
                </a:cubicBezTo>
                <a:close/>
                <a:moveTo>
                  <a:pt x="444" y="687"/>
                </a:moveTo>
                <a:cubicBezTo>
                  <a:pt x="441" y="684"/>
                  <a:pt x="442" y="680"/>
                  <a:pt x="443" y="676"/>
                </a:cubicBezTo>
                <a:cubicBezTo>
                  <a:pt x="444" y="676"/>
                  <a:pt x="444" y="676"/>
                  <a:pt x="444" y="676"/>
                </a:cubicBezTo>
                <a:cubicBezTo>
                  <a:pt x="446" y="678"/>
                  <a:pt x="447" y="682"/>
                  <a:pt x="449" y="684"/>
                </a:cubicBezTo>
                <a:cubicBezTo>
                  <a:pt x="448" y="686"/>
                  <a:pt x="447" y="687"/>
                  <a:pt x="444" y="687"/>
                </a:cubicBezTo>
                <a:close/>
                <a:moveTo>
                  <a:pt x="466" y="689"/>
                </a:moveTo>
                <a:cubicBezTo>
                  <a:pt x="466" y="685"/>
                  <a:pt x="466" y="685"/>
                  <a:pt x="466" y="685"/>
                </a:cubicBezTo>
                <a:cubicBezTo>
                  <a:pt x="470" y="685"/>
                  <a:pt x="470" y="685"/>
                  <a:pt x="470" y="685"/>
                </a:cubicBezTo>
                <a:cubicBezTo>
                  <a:pt x="470" y="688"/>
                  <a:pt x="469" y="689"/>
                  <a:pt x="466" y="689"/>
                </a:cubicBezTo>
                <a:close/>
                <a:moveTo>
                  <a:pt x="817" y="538"/>
                </a:moveTo>
                <a:cubicBezTo>
                  <a:pt x="815" y="537"/>
                  <a:pt x="813" y="537"/>
                  <a:pt x="813" y="534"/>
                </a:cubicBezTo>
                <a:cubicBezTo>
                  <a:pt x="815" y="532"/>
                  <a:pt x="818" y="534"/>
                  <a:pt x="817" y="538"/>
                </a:cubicBezTo>
                <a:close/>
                <a:moveTo>
                  <a:pt x="786" y="244"/>
                </a:moveTo>
                <a:cubicBezTo>
                  <a:pt x="788" y="244"/>
                  <a:pt x="791" y="244"/>
                  <a:pt x="790" y="247"/>
                </a:cubicBezTo>
                <a:cubicBezTo>
                  <a:pt x="788" y="247"/>
                  <a:pt x="786" y="247"/>
                  <a:pt x="786" y="244"/>
                </a:cubicBezTo>
                <a:close/>
                <a:moveTo>
                  <a:pt x="788" y="294"/>
                </a:moveTo>
                <a:cubicBezTo>
                  <a:pt x="787" y="295"/>
                  <a:pt x="782" y="294"/>
                  <a:pt x="783" y="291"/>
                </a:cubicBezTo>
                <a:cubicBezTo>
                  <a:pt x="786" y="290"/>
                  <a:pt x="786" y="294"/>
                  <a:pt x="788" y="294"/>
                </a:cubicBezTo>
                <a:close/>
                <a:moveTo>
                  <a:pt x="776" y="252"/>
                </a:moveTo>
                <a:cubicBezTo>
                  <a:pt x="775" y="253"/>
                  <a:pt x="775" y="253"/>
                  <a:pt x="775" y="255"/>
                </a:cubicBezTo>
                <a:cubicBezTo>
                  <a:pt x="772" y="255"/>
                  <a:pt x="772" y="253"/>
                  <a:pt x="771" y="251"/>
                </a:cubicBezTo>
                <a:cubicBezTo>
                  <a:pt x="773" y="251"/>
                  <a:pt x="775" y="251"/>
                  <a:pt x="776" y="252"/>
                </a:cubicBezTo>
                <a:close/>
                <a:moveTo>
                  <a:pt x="736" y="566"/>
                </a:moveTo>
                <a:cubicBezTo>
                  <a:pt x="734" y="568"/>
                  <a:pt x="731" y="564"/>
                  <a:pt x="729" y="562"/>
                </a:cubicBezTo>
                <a:cubicBezTo>
                  <a:pt x="733" y="561"/>
                  <a:pt x="736" y="562"/>
                  <a:pt x="736" y="566"/>
                </a:cubicBezTo>
                <a:close/>
                <a:moveTo>
                  <a:pt x="735" y="623"/>
                </a:moveTo>
                <a:cubicBezTo>
                  <a:pt x="734" y="623"/>
                  <a:pt x="734" y="624"/>
                  <a:pt x="734" y="625"/>
                </a:cubicBezTo>
                <a:cubicBezTo>
                  <a:pt x="731" y="626"/>
                  <a:pt x="731" y="624"/>
                  <a:pt x="728" y="625"/>
                </a:cubicBezTo>
                <a:cubicBezTo>
                  <a:pt x="728" y="621"/>
                  <a:pt x="734" y="622"/>
                  <a:pt x="735" y="623"/>
                </a:cubicBezTo>
                <a:close/>
                <a:moveTo>
                  <a:pt x="725" y="569"/>
                </a:moveTo>
                <a:cubicBezTo>
                  <a:pt x="727" y="572"/>
                  <a:pt x="727" y="576"/>
                  <a:pt x="725" y="580"/>
                </a:cubicBezTo>
                <a:cubicBezTo>
                  <a:pt x="720" y="580"/>
                  <a:pt x="720" y="580"/>
                  <a:pt x="720" y="580"/>
                </a:cubicBezTo>
                <a:cubicBezTo>
                  <a:pt x="721" y="574"/>
                  <a:pt x="718" y="576"/>
                  <a:pt x="715" y="575"/>
                </a:cubicBezTo>
                <a:cubicBezTo>
                  <a:pt x="715" y="573"/>
                  <a:pt x="717" y="572"/>
                  <a:pt x="717" y="570"/>
                </a:cubicBezTo>
                <a:cubicBezTo>
                  <a:pt x="719" y="570"/>
                  <a:pt x="718" y="573"/>
                  <a:pt x="720" y="572"/>
                </a:cubicBezTo>
                <a:cubicBezTo>
                  <a:pt x="718" y="570"/>
                  <a:pt x="723" y="571"/>
                  <a:pt x="725" y="569"/>
                </a:cubicBezTo>
                <a:close/>
                <a:moveTo>
                  <a:pt x="728" y="583"/>
                </a:moveTo>
                <a:cubicBezTo>
                  <a:pt x="726" y="585"/>
                  <a:pt x="718" y="588"/>
                  <a:pt x="718" y="583"/>
                </a:cubicBezTo>
                <a:lnTo>
                  <a:pt x="728" y="583"/>
                </a:lnTo>
                <a:close/>
                <a:moveTo>
                  <a:pt x="731" y="638"/>
                </a:moveTo>
                <a:cubicBezTo>
                  <a:pt x="731" y="640"/>
                  <a:pt x="725" y="642"/>
                  <a:pt x="723" y="646"/>
                </a:cubicBezTo>
                <a:cubicBezTo>
                  <a:pt x="720" y="645"/>
                  <a:pt x="716" y="644"/>
                  <a:pt x="716" y="639"/>
                </a:cubicBezTo>
                <a:cubicBezTo>
                  <a:pt x="723" y="637"/>
                  <a:pt x="725" y="638"/>
                  <a:pt x="731" y="638"/>
                </a:cubicBezTo>
                <a:close/>
                <a:moveTo>
                  <a:pt x="720" y="629"/>
                </a:moveTo>
                <a:cubicBezTo>
                  <a:pt x="723" y="624"/>
                  <a:pt x="730" y="628"/>
                  <a:pt x="732" y="628"/>
                </a:cubicBezTo>
                <a:cubicBezTo>
                  <a:pt x="732" y="629"/>
                  <a:pt x="731" y="632"/>
                  <a:pt x="732" y="632"/>
                </a:cubicBezTo>
                <a:cubicBezTo>
                  <a:pt x="729" y="631"/>
                  <a:pt x="724" y="633"/>
                  <a:pt x="720" y="629"/>
                </a:cubicBezTo>
                <a:close/>
                <a:moveTo>
                  <a:pt x="728" y="616"/>
                </a:moveTo>
                <a:cubicBezTo>
                  <a:pt x="728" y="620"/>
                  <a:pt x="722" y="619"/>
                  <a:pt x="721" y="620"/>
                </a:cubicBezTo>
                <a:cubicBezTo>
                  <a:pt x="719" y="617"/>
                  <a:pt x="723" y="615"/>
                  <a:pt x="723" y="612"/>
                </a:cubicBezTo>
                <a:cubicBezTo>
                  <a:pt x="728" y="612"/>
                  <a:pt x="728" y="612"/>
                  <a:pt x="728" y="612"/>
                </a:cubicBezTo>
                <a:cubicBezTo>
                  <a:pt x="726" y="614"/>
                  <a:pt x="726" y="614"/>
                  <a:pt x="728" y="616"/>
                </a:cubicBezTo>
                <a:close/>
                <a:moveTo>
                  <a:pt x="728" y="563"/>
                </a:moveTo>
                <a:cubicBezTo>
                  <a:pt x="723" y="568"/>
                  <a:pt x="719" y="564"/>
                  <a:pt x="713" y="565"/>
                </a:cubicBezTo>
                <a:cubicBezTo>
                  <a:pt x="714" y="560"/>
                  <a:pt x="725" y="560"/>
                  <a:pt x="728" y="563"/>
                </a:cubicBezTo>
                <a:close/>
                <a:moveTo>
                  <a:pt x="709" y="587"/>
                </a:moveTo>
                <a:cubicBezTo>
                  <a:pt x="706" y="587"/>
                  <a:pt x="707" y="584"/>
                  <a:pt x="704" y="584"/>
                </a:cubicBezTo>
                <a:cubicBezTo>
                  <a:pt x="705" y="581"/>
                  <a:pt x="712" y="583"/>
                  <a:pt x="709" y="587"/>
                </a:cubicBezTo>
                <a:close/>
                <a:moveTo>
                  <a:pt x="696" y="664"/>
                </a:moveTo>
                <a:cubicBezTo>
                  <a:pt x="699" y="664"/>
                  <a:pt x="699" y="664"/>
                  <a:pt x="699" y="664"/>
                </a:cubicBezTo>
                <a:cubicBezTo>
                  <a:pt x="699" y="667"/>
                  <a:pt x="698" y="669"/>
                  <a:pt x="697" y="671"/>
                </a:cubicBezTo>
                <a:cubicBezTo>
                  <a:pt x="695" y="671"/>
                  <a:pt x="696" y="667"/>
                  <a:pt x="696" y="664"/>
                </a:cubicBezTo>
                <a:close/>
                <a:moveTo>
                  <a:pt x="696" y="672"/>
                </a:moveTo>
                <a:cubicBezTo>
                  <a:pt x="697" y="672"/>
                  <a:pt x="698" y="673"/>
                  <a:pt x="699" y="673"/>
                </a:cubicBezTo>
                <a:cubicBezTo>
                  <a:pt x="699" y="678"/>
                  <a:pt x="695" y="678"/>
                  <a:pt x="693" y="682"/>
                </a:cubicBezTo>
                <a:cubicBezTo>
                  <a:pt x="690" y="681"/>
                  <a:pt x="695" y="675"/>
                  <a:pt x="696" y="672"/>
                </a:cubicBezTo>
                <a:close/>
                <a:moveTo>
                  <a:pt x="703" y="679"/>
                </a:moveTo>
                <a:cubicBezTo>
                  <a:pt x="704" y="683"/>
                  <a:pt x="700" y="687"/>
                  <a:pt x="698" y="690"/>
                </a:cubicBezTo>
                <a:cubicBezTo>
                  <a:pt x="694" y="687"/>
                  <a:pt x="698" y="678"/>
                  <a:pt x="703" y="679"/>
                </a:cubicBezTo>
                <a:close/>
                <a:moveTo>
                  <a:pt x="701" y="671"/>
                </a:moveTo>
                <a:cubicBezTo>
                  <a:pt x="702" y="666"/>
                  <a:pt x="700" y="650"/>
                  <a:pt x="710" y="653"/>
                </a:cubicBezTo>
                <a:cubicBezTo>
                  <a:pt x="708" y="661"/>
                  <a:pt x="705" y="664"/>
                  <a:pt x="701" y="671"/>
                </a:cubicBezTo>
                <a:close/>
                <a:moveTo>
                  <a:pt x="695" y="619"/>
                </a:moveTo>
                <a:cubicBezTo>
                  <a:pt x="698" y="618"/>
                  <a:pt x="699" y="619"/>
                  <a:pt x="700" y="615"/>
                </a:cubicBezTo>
                <a:cubicBezTo>
                  <a:pt x="703" y="617"/>
                  <a:pt x="701" y="624"/>
                  <a:pt x="697" y="626"/>
                </a:cubicBezTo>
                <a:cubicBezTo>
                  <a:pt x="695" y="626"/>
                  <a:pt x="695" y="623"/>
                  <a:pt x="695" y="619"/>
                </a:cubicBezTo>
                <a:close/>
                <a:moveTo>
                  <a:pt x="694" y="51"/>
                </a:moveTo>
                <a:cubicBezTo>
                  <a:pt x="694" y="53"/>
                  <a:pt x="692" y="53"/>
                  <a:pt x="690" y="53"/>
                </a:cubicBezTo>
                <a:cubicBezTo>
                  <a:pt x="690" y="50"/>
                  <a:pt x="693" y="50"/>
                  <a:pt x="694" y="51"/>
                </a:cubicBezTo>
                <a:close/>
                <a:moveTo>
                  <a:pt x="672" y="708"/>
                </a:moveTo>
                <a:cubicBezTo>
                  <a:pt x="670" y="708"/>
                  <a:pt x="668" y="707"/>
                  <a:pt x="668" y="704"/>
                </a:cubicBezTo>
                <a:cubicBezTo>
                  <a:pt x="669" y="703"/>
                  <a:pt x="670" y="704"/>
                  <a:pt x="671" y="702"/>
                </a:cubicBezTo>
                <a:cubicBezTo>
                  <a:pt x="672" y="704"/>
                  <a:pt x="672" y="706"/>
                  <a:pt x="672" y="708"/>
                </a:cubicBezTo>
                <a:close/>
                <a:moveTo>
                  <a:pt x="671" y="461"/>
                </a:moveTo>
                <a:cubicBezTo>
                  <a:pt x="669" y="466"/>
                  <a:pt x="666" y="469"/>
                  <a:pt x="664" y="473"/>
                </a:cubicBezTo>
                <a:cubicBezTo>
                  <a:pt x="662" y="470"/>
                  <a:pt x="660" y="471"/>
                  <a:pt x="657" y="472"/>
                </a:cubicBezTo>
                <a:cubicBezTo>
                  <a:pt x="653" y="463"/>
                  <a:pt x="665" y="460"/>
                  <a:pt x="671" y="461"/>
                </a:cubicBezTo>
                <a:close/>
                <a:moveTo>
                  <a:pt x="662" y="504"/>
                </a:moveTo>
                <a:cubicBezTo>
                  <a:pt x="659" y="502"/>
                  <a:pt x="656" y="498"/>
                  <a:pt x="658" y="494"/>
                </a:cubicBezTo>
                <a:cubicBezTo>
                  <a:pt x="661" y="493"/>
                  <a:pt x="657" y="501"/>
                  <a:pt x="662" y="498"/>
                </a:cubicBezTo>
                <a:cubicBezTo>
                  <a:pt x="663" y="501"/>
                  <a:pt x="661" y="501"/>
                  <a:pt x="662" y="504"/>
                </a:cubicBezTo>
                <a:close/>
                <a:moveTo>
                  <a:pt x="651" y="157"/>
                </a:moveTo>
                <a:cubicBezTo>
                  <a:pt x="652" y="157"/>
                  <a:pt x="652" y="157"/>
                  <a:pt x="654" y="157"/>
                </a:cubicBezTo>
                <a:cubicBezTo>
                  <a:pt x="651" y="160"/>
                  <a:pt x="653" y="161"/>
                  <a:pt x="652" y="164"/>
                </a:cubicBezTo>
                <a:cubicBezTo>
                  <a:pt x="650" y="164"/>
                  <a:pt x="650" y="163"/>
                  <a:pt x="649" y="163"/>
                </a:cubicBezTo>
                <a:cubicBezTo>
                  <a:pt x="650" y="161"/>
                  <a:pt x="650" y="158"/>
                  <a:pt x="651" y="157"/>
                </a:cubicBezTo>
                <a:close/>
                <a:moveTo>
                  <a:pt x="617" y="160"/>
                </a:moveTo>
                <a:cubicBezTo>
                  <a:pt x="619" y="159"/>
                  <a:pt x="618" y="158"/>
                  <a:pt x="621" y="159"/>
                </a:cubicBezTo>
                <a:cubicBezTo>
                  <a:pt x="621" y="160"/>
                  <a:pt x="620" y="161"/>
                  <a:pt x="620" y="162"/>
                </a:cubicBezTo>
                <a:cubicBezTo>
                  <a:pt x="621" y="164"/>
                  <a:pt x="622" y="159"/>
                  <a:pt x="623" y="162"/>
                </a:cubicBezTo>
                <a:cubicBezTo>
                  <a:pt x="622" y="159"/>
                  <a:pt x="622" y="158"/>
                  <a:pt x="623" y="156"/>
                </a:cubicBezTo>
                <a:cubicBezTo>
                  <a:pt x="626" y="156"/>
                  <a:pt x="627" y="160"/>
                  <a:pt x="629" y="163"/>
                </a:cubicBezTo>
                <a:cubicBezTo>
                  <a:pt x="627" y="166"/>
                  <a:pt x="623" y="164"/>
                  <a:pt x="618" y="164"/>
                </a:cubicBezTo>
                <a:cubicBezTo>
                  <a:pt x="618" y="162"/>
                  <a:pt x="616" y="163"/>
                  <a:pt x="617" y="160"/>
                </a:cubicBezTo>
                <a:close/>
                <a:moveTo>
                  <a:pt x="625" y="169"/>
                </a:moveTo>
                <a:cubicBezTo>
                  <a:pt x="625" y="171"/>
                  <a:pt x="623" y="170"/>
                  <a:pt x="623" y="171"/>
                </a:cubicBezTo>
                <a:cubicBezTo>
                  <a:pt x="626" y="173"/>
                  <a:pt x="625" y="169"/>
                  <a:pt x="627" y="170"/>
                </a:cubicBezTo>
                <a:cubicBezTo>
                  <a:pt x="627" y="172"/>
                  <a:pt x="627" y="172"/>
                  <a:pt x="627" y="172"/>
                </a:cubicBezTo>
                <a:cubicBezTo>
                  <a:pt x="637" y="172"/>
                  <a:pt x="651" y="171"/>
                  <a:pt x="661" y="171"/>
                </a:cubicBezTo>
                <a:cubicBezTo>
                  <a:pt x="659" y="180"/>
                  <a:pt x="647" y="173"/>
                  <a:pt x="645" y="181"/>
                </a:cubicBezTo>
                <a:cubicBezTo>
                  <a:pt x="639" y="180"/>
                  <a:pt x="627" y="185"/>
                  <a:pt x="623" y="180"/>
                </a:cubicBezTo>
                <a:cubicBezTo>
                  <a:pt x="618" y="185"/>
                  <a:pt x="611" y="181"/>
                  <a:pt x="607" y="178"/>
                </a:cubicBezTo>
                <a:cubicBezTo>
                  <a:pt x="617" y="182"/>
                  <a:pt x="614" y="166"/>
                  <a:pt x="625" y="169"/>
                </a:cubicBezTo>
                <a:close/>
                <a:moveTo>
                  <a:pt x="653" y="506"/>
                </a:moveTo>
                <a:cubicBezTo>
                  <a:pt x="651" y="506"/>
                  <a:pt x="649" y="506"/>
                  <a:pt x="649" y="504"/>
                </a:cubicBezTo>
                <a:cubicBezTo>
                  <a:pt x="650" y="504"/>
                  <a:pt x="650" y="503"/>
                  <a:pt x="650" y="503"/>
                </a:cubicBezTo>
                <a:cubicBezTo>
                  <a:pt x="652" y="502"/>
                  <a:pt x="653" y="504"/>
                  <a:pt x="653" y="506"/>
                </a:cubicBezTo>
                <a:close/>
                <a:moveTo>
                  <a:pt x="634" y="498"/>
                </a:moveTo>
                <a:cubicBezTo>
                  <a:pt x="636" y="497"/>
                  <a:pt x="637" y="502"/>
                  <a:pt x="637" y="499"/>
                </a:cubicBezTo>
                <a:cubicBezTo>
                  <a:pt x="640" y="502"/>
                  <a:pt x="632" y="504"/>
                  <a:pt x="634" y="498"/>
                </a:cubicBezTo>
                <a:close/>
                <a:moveTo>
                  <a:pt x="632" y="490"/>
                </a:moveTo>
                <a:cubicBezTo>
                  <a:pt x="634" y="488"/>
                  <a:pt x="637" y="492"/>
                  <a:pt x="635" y="494"/>
                </a:cubicBezTo>
                <a:cubicBezTo>
                  <a:pt x="633" y="494"/>
                  <a:pt x="632" y="492"/>
                  <a:pt x="632" y="490"/>
                </a:cubicBezTo>
                <a:close/>
                <a:moveTo>
                  <a:pt x="625" y="482"/>
                </a:moveTo>
                <a:cubicBezTo>
                  <a:pt x="625" y="475"/>
                  <a:pt x="634" y="476"/>
                  <a:pt x="636" y="471"/>
                </a:cubicBezTo>
                <a:cubicBezTo>
                  <a:pt x="638" y="471"/>
                  <a:pt x="638" y="471"/>
                  <a:pt x="638" y="471"/>
                </a:cubicBezTo>
                <a:cubicBezTo>
                  <a:pt x="639" y="474"/>
                  <a:pt x="637" y="475"/>
                  <a:pt x="641" y="475"/>
                </a:cubicBezTo>
                <a:cubicBezTo>
                  <a:pt x="638" y="481"/>
                  <a:pt x="634" y="481"/>
                  <a:pt x="625" y="482"/>
                </a:cubicBezTo>
                <a:close/>
                <a:moveTo>
                  <a:pt x="601" y="572"/>
                </a:moveTo>
                <a:cubicBezTo>
                  <a:pt x="601" y="570"/>
                  <a:pt x="604" y="570"/>
                  <a:pt x="606" y="569"/>
                </a:cubicBezTo>
                <a:cubicBezTo>
                  <a:pt x="606" y="571"/>
                  <a:pt x="607" y="571"/>
                  <a:pt x="607" y="572"/>
                </a:cubicBezTo>
                <a:cubicBezTo>
                  <a:pt x="609" y="571"/>
                  <a:pt x="611" y="570"/>
                  <a:pt x="612" y="568"/>
                </a:cubicBezTo>
                <a:cubicBezTo>
                  <a:pt x="615" y="569"/>
                  <a:pt x="616" y="572"/>
                  <a:pt x="614" y="574"/>
                </a:cubicBezTo>
                <a:cubicBezTo>
                  <a:pt x="611" y="573"/>
                  <a:pt x="607" y="572"/>
                  <a:pt x="607" y="576"/>
                </a:cubicBezTo>
                <a:cubicBezTo>
                  <a:pt x="604" y="575"/>
                  <a:pt x="604" y="577"/>
                  <a:pt x="601" y="577"/>
                </a:cubicBezTo>
                <a:cubicBezTo>
                  <a:pt x="598" y="575"/>
                  <a:pt x="603" y="574"/>
                  <a:pt x="601" y="572"/>
                </a:cubicBezTo>
                <a:close/>
                <a:moveTo>
                  <a:pt x="604" y="559"/>
                </a:moveTo>
                <a:cubicBezTo>
                  <a:pt x="601" y="559"/>
                  <a:pt x="602" y="556"/>
                  <a:pt x="600" y="556"/>
                </a:cubicBezTo>
                <a:cubicBezTo>
                  <a:pt x="600" y="554"/>
                  <a:pt x="604" y="553"/>
                  <a:pt x="606" y="554"/>
                </a:cubicBezTo>
                <a:cubicBezTo>
                  <a:pt x="606" y="553"/>
                  <a:pt x="606" y="553"/>
                  <a:pt x="606" y="553"/>
                </a:cubicBezTo>
                <a:cubicBezTo>
                  <a:pt x="606" y="551"/>
                  <a:pt x="603" y="552"/>
                  <a:pt x="601" y="551"/>
                </a:cubicBezTo>
                <a:cubicBezTo>
                  <a:pt x="607" y="548"/>
                  <a:pt x="611" y="538"/>
                  <a:pt x="616" y="542"/>
                </a:cubicBezTo>
                <a:cubicBezTo>
                  <a:pt x="615" y="546"/>
                  <a:pt x="611" y="545"/>
                  <a:pt x="611" y="550"/>
                </a:cubicBezTo>
                <a:cubicBezTo>
                  <a:pt x="615" y="548"/>
                  <a:pt x="622" y="546"/>
                  <a:pt x="627" y="549"/>
                </a:cubicBezTo>
                <a:cubicBezTo>
                  <a:pt x="623" y="558"/>
                  <a:pt x="607" y="550"/>
                  <a:pt x="604" y="559"/>
                </a:cubicBezTo>
                <a:close/>
                <a:moveTo>
                  <a:pt x="614" y="473"/>
                </a:moveTo>
                <a:cubicBezTo>
                  <a:pt x="619" y="475"/>
                  <a:pt x="620" y="474"/>
                  <a:pt x="623" y="472"/>
                </a:cubicBezTo>
                <a:cubicBezTo>
                  <a:pt x="620" y="479"/>
                  <a:pt x="613" y="477"/>
                  <a:pt x="610" y="483"/>
                </a:cubicBezTo>
                <a:cubicBezTo>
                  <a:pt x="608" y="484"/>
                  <a:pt x="609" y="482"/>
                  <a:pt x="608" y="481"/>
                </a:cubicBezTo>
                <a:cubicBezTo>
                  <a:pt x="607" y="483"/>
                  <a:pt x="604" y="482"/>
                  <a:pt x="603" y="484"/>
                </a:cubicBezTo>
                <a:cubicBezTo>
                  <a:pt x="601" y="478"/>
                  <a:pt x="614" y="480"/>
                  <a:pt x="614" y="473"/>
                </a:cubicBezTo>
                <a:close/>
                <a:moveTo>
                  <a:pt x="609" y="445"/>
                </a:moveTo>
                <a:cubicBezTo>
                  <a:pt x="610" y="444"/>
                  <a:pt x="611" y="445"/>
                  <a:pt x="612" y="446"/>
                </a:cubicBezTo>
                <a:cubicBezTo>
                  <a:pt x="610" y="448"/>
                  <a:pt x="612" y="453"/>
                  <a:pt x="608" y="454"/>
                </a:cubicBezTo>
                <a:cubicBezTo>
                  <a:pt x="608" y="449"/>
                  <a:pt x="607" y="448"/>
                  <a:pt x="609" y="445"/>
                </a:cubicBezTo>
                <a:close/>
                <a:moveTo>
                  <a:pt x="606" y="503"/>
                </a:moveTo>
                <a:cubicBezTo>
                  <a:pt x="608" y="507"/>
                  <a:pt x="616" y="502"/>
                  <a:pt x="620" y="505"/>
                </a:cubicBezTo>
                <a:cubicBezTo>
                  <a:pt x="621" y="511"/>
                  <a:pt x="618" y="513"/>
                  <a:pt x="618" y="521"/>
                </a:cubicBezTo>
                <a:cubicBezTo>
                  <a:pt x="615" y="522"/>
                  <a:pt x="614" y="525"/>
                  <a:pt x="610" y="525"/>
                </a:cubicBezTo>
                <a:cubicBezTo>
                  <a:pt x="613" y="522"/>
                  <a:pt x="606" y="521"/>
                  <a:pt x="610" y="519"/>
                </a:cubicBezTo>
                <a:cubicBezTo>
                  <a:pt x="608" y="519"/>
                  <a:pt x="601" y="518"/>
                  <a:pt x="601" y="512"/>
                </a:cubicBezTo>
                <a:cubicBezTo>
                  <a:pt x="602" y="511"/>
                  <a:pt x="604" y="511"/>
                  <a:pt x="605" y="510"/>
                </a:cubicBezTo>
                <a:cubicBezTo>
                  <a:pt x="602" y="506"/>
                  <a:pt x="593" y="511"/>
                  <a:pt x="591" y="504"/>
                </a:cubicBezTo>
                <a:cubicBezTo>
                  <a:pt x="597" y="503"/>
                  <a:pt x="601" y="505"/>
                  <a:pt x="606" y="503"/>
                </a:cubicBezTo>
                <a:close/>
                <a:moveTo>
                  <a:pt x="619" y="567"/>
                </a:moveTo>
                <a:cubicBezTo>
                  <a:pt x="619" y="572"/>
                  <a:pt x="621" y="569"/>
                  <a:pt x="625" y="569"/>
                </a:cubicBezTo>
                <a:cubicBezTo>
                  <a:pt x="625" y="577"/>
                  <a:pt x="612" y="568"/>
                  <a:pt x="619" y="567"/>
                </a:cubicBezTo>
                <a:close/>
                <a:moveTo>
                  <a:pt x="623" y="575"/>
                </a:moveTo>
                <a:cubicBezTo>
                  <a:pt x="624" y="574"/>
                  <a:pt x="626" y="573"/>
                  <a:pt x="627" y="574"/>
                </a:cubicBezTo>
                <a:cubicBezTo>
                  <a:pt x="626" y="575"/>
                  <a:pt x="625" y="577"/>
                  <a:pt x="623" y="577"/>
                </a:cubicBezTo>
                <a:lnTo>
                  <a:pt x="623" y="575"/>
                </a:lnTo>
                <a:close/>
                <a:moveTo>
                  <a:pt x="627" y="548"/>
                </a:moveTo>
                <a:cubicBezTo>
                  <a:pt x="626" y="545"/>
                  <a:pt x="629" y="545"/>
                  <a:pt x="632" y="544"/>
                </a:cubicBezTo>
                <a:cubicBezTo>
                  <a:pt x="632" y="548"/>
                  <a:pt x="628" y="550"/>
                  <a:pt x="627" y="548"/>
                </a:cubicBezTo>
                <a:close/>
                <a:moveTo>
                  <a:pt x="624" y="472"/>
                </a:moveTo>
                <a:cubicBezTo>
                  <a:pt x="626" y="469"/>
                  <a:pt x="629" y="467"/>
                  <a:pt x="633" y="467"/>
                </a:cubicBezTo>
                <a:cubicBezTo>
                  <a:pt x="633" y="471"/>
                  <a:pt x="628" y="476"/>
                  <a:pt x="624" y="472"/>
                </a:cubicBezTo>
                <a:close/>
                <a:moveTo>
                  <a:pt x="639" y="465"/>
                </a:moveTo>
                <a:cubicBezTo>
                  <a:pt x="642" y="464"/>
                  <a:pt x="643" y="463"/>
                  <a:pt x="641" y="459"/>
                </a:cubicBezTo>
                <a:cubicBezTo>
                  <a:pt x="645" y="461"/>
                  <a:pt x="643" y="465"/>
                  <a:pt x="645" y="468"/>
                </a:cubicBezTo>
                <a:cubicBezTo>
                  <a:pt x="643" y="467"/>
                  <a:pt x="642" y="466"/>
                  <a:pt x="642" y="469"/>
                </a:cubicBezTo>
                <a:cubicBezTo>
                  <a:pt x="640" y="470"/>
                  <a:pt x="639" y="467"/>
                  <a:pt x="639" y="465"/>
                </a:cubicBezTo>
                <a:close/>
                <a:moveTo>
                  <a:pt x="602" y="440"/>
                </a:moveTo>
                <a:cubicBezTo>
                  <a:pt x="604" y="443"/>
                  <a:pt x="609" y="438"/>
                  <a:pt x="610" y="440"/>
                </a:cubicBezTo>
                <a:cubicBezTo>
                  <a:pt x="607" y="443"/>
                  <a:pt x="604" y="445"/>
                  <a:pt x="601" y="447"/>
                </a:cubicBezTo>
                <a:cubicBezTo>
                  <a:pt x="601" y="445"/>
                  <a:pt x="600" y="445"/>
                  <a:pt x="600" y="444"/>
                </a:cubicBezTo>
                <a:cubicBezTo>
                  <a:pt x="598" y="444"/>
                  <a:pt x="597" y="446"/>
                  <a:pt x="596" y="447"/>
                </a:cubicBezTo>
                <a:cubicBezTo>
                  <a:pt x="597" y="442"/>
                  <a:pt x="595" y="444"/>
                  <a:pt x="590" y="446"/>
                </a:cubicBezTo>
                <a:cubicBezTo>
                  <a:pt x="587" y="445"/>
                  <a:pt x="586" y="443"/>
                  <a:pt x="586" y="440"/>
                </a:cubicBezTo>
                <a:cubicBezTo>
                  <a:pt x="592" y="437"/>
                  <a:pt x="598" y="438"/>
                  <a:pt x="604" y="436"/>
                </a:cubicBezTo>
                <a:cubicBezTo>
                  <a:pt x="605" y="439"/>
                  <a:pt x="603" y="438"/>
                  <a:pt x="602" y="440"/>
                </a:cubicBezTo>
                <a:close/>
                <a:moveTo>
                  <a:pt x="584" y="484"/>
                </a:moveTo>
                <a:cubicBezTo>
                  <a:pt x="585" y="483"/>
                  <a:pt x="586" y="481"/>
                  <a:pt x="588" y="481"/>
                </a:cubicBezTo>
                <a:cubicBezTo>
                  <a:pt x="589" y="484"/>
                  <a:pt x="589" y="487"/>
                  <a:pt x="586" y="489"/>
                </a:cubicBezTo>
                <a:cubicBezTo>
                  <a:pt x="586" y="486"/>
                  <a:pt x="589" y="484"/>
                  <a:pt x="584" y="484"/>
                </a:cubicBezTo>
                <a:close/>
                <a:moveTo>
                  <a:pt x="584" y="164"/>
                </a:moveTo>
                <a:cubicBezTo>
                  <a:pt x="584" y="162"/>
                  <a:pt x="584" y="162"/>
                  <a:pt x="584" y="162"/>
                </a:cubicBezTo>
                <a:cubicBezTo>
                  <a:pt x="586" y="162"/>
                  <a:pt x="587" y="161"/>
                  <a:pt x="588" y="161"/>
                </a:cubicBezTo>
                <a:cubicBezTo>
                  <a:pt x="589" y="164"/>
                  <a:pt x="585" y="166"/>
                  <a:pt x="584" y="164"/>
                </a:cubicBezTo>
                <a:close/>
                <a:moveTo>
                  <a:pt x="597" y="164"/>
                </a:moveTo>
                <a:cubicBezTo>
                  <a:pt x="597" y="165"/>
                  <a:pt x="594" y="164"/>
                  <a:pt x="593" y="165"/>
                </a:cubicBezTo>
                <a:cubicBezTo>
                  <a:pt x="592" y="162"/>
                  <a:pt x="593" y="160"/>
                  <a:pt x="597" y="161"/>
                </a:cubicBezTo>
                <a:cubicBezTo>
                  <a:pt x="597" y="162"/>
                  <a:pt x="596" y="163"/>
                  <a:pt x="597" y="164"/>
                </a:cubicBezTo>
                <a:close/>
                <a:moveTo>
                  <a:pt x="542" y="103"/>
                </a:moveTo>
                <a:cubicBezTo>
                  <a:pt x="545" y="99"/>
                  <a:pt x="555" y="102"/>
                  <a:pt x="554" y="94"/>
                </a:cubicBezTo>
                <a:cubicBezTo>
                  <a:pt x="567" y="92"/>
                  <a:pt x="581" y="89"/>
                  <a:pt x="589" y="96"/>
                </a:cubicBezTo>
                <a:cubicBezTo>
                  <a:pt x="583" y="102"/>
                  <a:pt x="570" y="97"/>
                  <a:pt x="562" y="101"/>
                </a:cubicBezTo>
                <a:cubicBezTo>
                  <a:pt x="562" y="104"/>
                  <a:pt x="566" y="104"/>
                  <a:pt x="564" y="107"/>
                </a:cubicBezTo>
                <a:cubicBezTo>
                  <a:pt x="560" y="108"/>
                  <a:pt x="557" y="110"/>
                  <a:pt x="553" y="112"/>
                </a:cubicBezTo>
                <a:cubicBezTo>
                  <a:pt x="552" y="106"/>
                  <a:pt x="541" y="107"/>
                  <a:pt x="542" y="103"/>
                </a:cubicBezTo>
                <a:close/>
                <a:moveTo>
                  <a:pt x="579" y="108"/>
                </a:moveTo>
                <a:cubicBezTo>
                  <a:pt x="575" y="108"/>
                  <a:pt x="572" y="108"/>
                  <a:pt x="570" y="107"/>
                </a:cubicBezTo>
                <a:cubicBezTo>
                  <a:pt x="570" y="102"/>
                  <a:pt x="580" y="101"/>
                  <a:pt x="579" y="108"/>
                </a:cubicBezTo>
                <a:close/>
                <a:moveTo>
                  <a:pt x="525" y="86"/>
                </a:moveTo>
                <a:cubicBezTo>
                  <a:pt x="528" y="86"/>
                  <a:pt x="528" y="86"/>
                  <a:pt x="528" y="86"/>
                </a:cubicBezTo>
                <a:cubicBezTo>
                  <a:pt x="528" y="86"/>
                  <a:pt x="527" y="86"/>
                  <a:pt x="527" y="86"/>
                </a:cubicBezTo>
                <a:cubicBezTo>
                  <a:pt x="528" y="88"/>
                  <a:pt x="529" y="89"/>
                  <a:pt x="531" y="89"/>
                </a:cubicBezTo>
                <a:cubicBezTo>
                  <a:pt x="531" y="93"/>
                  <a:pt x="531" y="92"/>
                  <a:pt x="532" y="95"/>
                </a:cubicBezTo>
                <a:cubicBezTo>
                  <a:pt x="528" y="98"/>
                  <a:pt x="523" y="94"/>
                  <a:pt x="519" y="93"/>
                </a:cubicBezTo>
                <a:cubicBezTo>
                  <a:pt x="521" y="90"/>
                  <a:pt x="526" y="89"/>
                  <a:pt x="525" y="86"/>
                </a:cubicBezTo>
                <a:close/>
                <a:moveTo>
                  <a:pt x="537" y="114"/>
                </a:moveTo>
                <a:cubicBezTo>
                  <a:pt x="541" y="118"/>
                  <a:pt x="548" y="114"/>
                  <a:pt x="550" y="117"/>
                </a:cubicBezTo>
                <a:cubicBezTo>
                  <a:pt x="560" y="108"/>
                  <a:pt x="579" y="109"/>
                  <a:pt x="591" y="113"/>
                </a:cubicBezTo>
                <a:cubicBezTo>
                  <a:pt x="584" y="118"/>
                  <a:pt x="574" y="115"/>
                  <a:pt x="566" y="120"/>
                </a:cubicBezTo>
                <a:cubicBezTo>
                  <a:pt x="564" y="116"/>
                  <a:pt x="556" y="120"/>
                  <a:pt x="557" y="123"/>
                </a:cubicBezTo>
                <a:cubicBezTo>
                  <a:pt x="543" y="126"/>
                  <a:pt x="533" y="127"/>
                  <a:pt x="518" y="130"/>
                </a:cubicBezTo>
                <a:cubicBezTo>
                  <a:pt x="515" y="131"/>
                  <a:pt x="516" y="128"/>
                  <a:pt x="514" y="128"/>
                </a:cubicBezTo>
                <a:cubicBezTo>
                  <a:pt x="510" y="129"/>
                  <a:pt x="502" y="133"/>
                  <a:pt x="499" y="128"/>
                </a:cubicBezTo>
                <a:cubicBezTo>
                  <a:pt x="507" y="117"/>
                  <a:pt x="526" y="119"/>
                  <a:pt x="537" y="114"/>
                </a:cubicBezTo>
                <a:close/>
                <a:moveTo>
                  <a:pt x="508" y="134"/>
                </a:moveTo>
                <a:cubicBezTo>
                  <a:pt x="508" y="130"/>
                  <a:pt x="508" y="130"/>
                  <a:pt x="508" y="130"/>
                </a:cubicBezTo>
                <a:cubicBezTo>
                  <a:pt x="510" y="130"/>
                  <a:pt x="510" y="130"/>
                  <a:pt x="510" y="130"/>
                </a:cubicBezTo>
                <a:cubicBezTo>
                  <a:pt x="511" y="133"/>
                  <a:pt x="510" y="134"/>
                  <a:pt x="508" y="134"/>
                </a:cubicBezTo>
                <a:close/>
                <a:moveTo>
                  <a:pt x="483" y="484"/>
                </a:moveTo>
                <a:cubicBezTo>
                  <a:pt x="488" y="483"/>
                  <a:pt x="489" y="486"/>
                  <a:pt x="492" y="483"/>
                </a:cubicBezTo>
                <a:cubicBezTo>
                  <a:pt x="495" y="490"/>
                  <a:pt x="486" y="487"/>
                  <a:pt x="483" y="490"/>
                </a:cubicBezTo>
                <a:cubicBezTo>
                  <a:pt x="481" y="489"/>
                  <a:pt x="485" y="487"/>
                  <a:pt x="483" y="484"/>
                </a:cubicBezTo>
                <a:close/>
                <a:moveTo>
                  <a:pt x="491" y="628"/>
                </a:moveTo>
                <a:cubicBezTo>
                  <a:pt x="495" y="628"/>
                  <a:pt x="494" y="635"/>
                  <a:pt x="493" y="638"/>
                </a:cubicBezTo>
                <a:cubicBezTo>
                  <a:pt x="492" y="636"/>
                  <a:pt x="487" y="638"/>
                  <a:pt x="488" y="634"/>
                </a:cubicBezTo>
                <a:cubicBezTo>
                  <a:pt x="489" y="634"/>
                  <a:pt x="489" y="636"/>
                  <a:pt x="490" y="636"/>
                </a:cubicBezTo>
                <a:cubicBezTo>
                  <a:pt x="492" y="633"/>
                  <a:pt x="492" y="632"/>
                  <a:pt x="491" y="628"/>
                </a:cubicBezTo>
                <a:close/>
                <a:moveTo>
                  <a:pt x="483" y="497"/>
                </a:moveTo>
                <a:cubicBezTo>
                  <a:pt x="482" y="496"/>
                  <a:pt x="482" y="494"/>
                  <a:pt x="482" y="492"/>
                </a:cubicBezTo>
                <a:cubicBezTo>
                  <a:pt x="483" y="492"/>
                  <a:pt x="484" y="492"/>
                  <a:pt x="484" y="491"/>
                </a:cubicBezTo>
                <a:cubicBezTo>
                  <a:pt x="485" y="492"/>
                  <a:pt x="486" y="493"/>
                  <a:pt x="486" y="495"/>
                </a:cubicBezTo>
                <a:cubicBezTo>
                  <a:pt x="484" y="495"/>
                  <a:pt x="485" y="497"/>
                  <a:pt x="483" y="497"/>
                </a:cubicBezTo>
                <a:close/>
                <a:moveTo>
                  <a:pt x="486" y="656"/>
                </a:moveTo>
                <a:cubicBezTo>
                  <a:pt x="485" y="655"/>
                  <a:pt x="485" y="654"/>
                  <a:pt x="483" y="654"/>
                </a:cubicBezTo>
                <a:cubicBezTo>
                  <a:pt x="485" y="652"/>
                  <a:pt x="485" y="647"/>
                  <a:pt x="486" y="644"/>
                </a:cubicBezTo>
                <a:cubicBezTo>
                  <a:pt x="487" y="644"/>
                  <a:pt x="489" y="644"/>
                  <a:pt x="490" y="644"/>
                </a:cubicBezTo>
                <a:cubicBezTo>
                  <a:pt x="488" y="647"/>
                  <a:pt x="488" y="653"/>
                  <a:pt x="486" y="656"/>
                </a:cubicBezTo>
                <a:close/>
                <a:moveTo>
                  <a:pt x="487" y="639"/>
                </a:moveTo>
                <a:cubicBezTo>
                  <a:pt x="487" y="637"/>
                  <a:pt x="489" y="638"/>
                  <a:pt x="491" y="638"/>
                </a:cubicBezTo>
                <a:cubicBezTo>
                  <a:pt x="491" y="641"/>
                  <a:pt x="488" y="641"/>
                  <a:pt x="487" y="639"/>
                </a:cubicBezTo>
                <a:close/>
                <a:moveTo>
                  <a:pt x="491" y="653"/>
                </a:moveTo>
                <a:cubicBezTo>
                  <a:pt x="490" y="649"/>
                  <a:pt x="494" y="646"/>
                  <a:pt x="496" y="647"/>
                </a:cubicBezTo>
                <a:cubicBezTo>
                  <a:pt x="495" y="650"/>
                  <a:pt x="494" y="652"/>
                  <a:pt x="491" y="653"/>
                </a:cubicBezTo>
                <a:close/>
                <a:moveTo>
                  <a:pt x="503" y="671"/>
                </a:moveTo>
                <a:cubicBezTo>
                  <a:pt x="504" y="671"/>
                  <a:pt x="504" y="672"/>
                  <a:pt x="505" y="672"/>
                </a:cubicBezTo>
                <a:cubicBezTo>
                  <a:pt x="506" y="675"/>
                  <a:pt x="504" y="674"/>
                  <a:pt x="505" y="677"/>
                </a:cubicBezTo>
                <a:cubicBezTo>
                  <a:pt x="502" y="677"/>
                  <a:pt x="502" y="672"/>
                  <a:pt x="503" y="671"/>
                </a:cubicBezTo>
                <a:close/>
                <a:moveTo>
                  <a:pt x="510" y="702"/>
                </a:moveTo>
                <a:cubicBezTo>
                  <a:pt x="509" y="701"/>
                  <a:pt x="507" y="699"/>
                  <a:pt x="509" y="697"/>
                </a:cubicBezTo>
                <a:cubicBezTo>
                  <a:pt x="511" y="696"/>
                  <a:pt x="510" y="700"/>
                  <a:pt x="510" y="702"/>
                </a:cubicBezTo>
                <a:close/>
                <a:moveTo>
                  <a:pt x="507" y="688"/>
                </a:moveTo>
                <a:cubicBezTo>
                  <a:pt x="509" y="686"/>
                  <a:pt x="512" y="689"/>
                  <a:pt x="512" y="692"/>
                </a:cubicBezTo>
                <a:cubicBezTo>
                  <a:pt x="509" y="692"/>
                  <a:pt x="508" y="690"/>
                  <a:pt x="507" y="688"/>
                </a:cubicBezTo>
                <a:close/>
                <a:moveTo>
                  <a:pt x="511" y="686"/>
                </a:moveTo>
                <a:cubicBezTo>
                  <a:pt x="508" y="686"/>
                  <a:pt x="508" y="683"/>
                  <a:pt x="504" y="683"/>
                </a:cubicBezTo>
                <a:cubicBezTo>
                  <a:pt x="504" y="681"/>
                  <a:pt x="504" y="680"/>
                  <a:pt x="505" y="679"/>
                </a:cubicBezTo>
                <a:cubicBezTo>
                  <a:pt x="506" y="679"/>
                  <a:pt x="507" y="680"/>
                  <a:pt x="507" y="681"/>
                </a:cubicBezTo>
                <a:cubicBezTo>
                  <a:pt x="507" y="680"/>
                  <a:pt x="506" y="677"/>
                  <a:pt x="508" y="674"/>
                </a:cubicBezTo>
                <a:cubicBezTo>
                  <a:pt x="512" y="675"/>
                  <a:pt x="510" y="671"/>
                  <a:pt x="514" y="671"/>
                </a:cubicBezTo>
                <a:cubicBezTo>
                  <a:pt x="516" y="676"/>
                  <a:pt x="513" y="682"/>
                  <a:pt x="511" y="686"/>
                </a:cubicBezTo>
                <a:close/>
                <a:moveTo>
                  <a:pt x="514" y="667"/>
                </a:moveTo>
                <a:cubicBezTo>
                  <a:pt x="511" y="664"/>
                  <a:pt x="508" y="659"/>
                  <a:pt x="511" y="657"/>
                </a:cubicBezTo>
                <a:cubicBezTo>
                  <a:pt x="513" y="656"/>
                  <a:pt x="513" y="658"/>
                  <a:pt x="515" y="658"/>
                </a:cubicBezTo>
                <a:cubicBezTo>
                  <a:pt x="514" y="661"/>
                  <a:pt x="514" y="664"/>
                  <a:pt x="514" y="667"/>
                </a:cubicBezTo>
                <a:close/>
                <a:moveTo>
                  <a:pt x="519" y="502"/>
                </a:moveTo>
                <a:cubicBezTo>
                  <a:pt x="519" y="499"/>
                  <a:pt x="520" y="498"/>
                  <a:pt x="521" y="497"/>
                </a:cubicBezTo>
                <a:cubicBezTo>
                  <a:pt x="523" y="499"/>
                  <a:pt x="522" y="502"/>
                  <a:pt x="519" y="502"/>
                </a:cubicBezTo>
                <a:close/>
                <a:moveTo>
                  <a:pt x="516" y="469"/>
                </a:moveTo>
                <a:cubicBezTo>
                  <a:pt x="516" y="472"/>
                  <a:pt x="518" y="469"/>
                  <a:pt x="518" y="471"/>
                </a:cubicBezTo>
                <a:cubicBezTo>
                  <a:pt x="519" y="485"/>
                  <a:pt x="502" y="481"/>
                  <a:pt x="496" y="490"/>
                </a:cubicBezTo>
                <a:cubicBezTo>
                  <a:pt x="499" y="480"/>
                  <a:pt x="504" y="471"/>
                  <a:pt x="513" y="469"/>
                </a:cubicBezTo>
                <a:cubicBezTo>
                  <a:pt x="517" y="464"/>
                  <a:pt x="521" y="460"/>
                  <a:pt x="527" y="457"/>
                </a:cubicBezTo>
                <a:cubicBezTo>
                  <a:pt x="525" y="464"/>
                  <a:pt x="519" y="464"/>
                  <a:pt x="516" y="469"/>
                </a:cubicBezTo>
                <a:close/>
                <a:moveTo>
                  <a:pt x="527" y="675"/>
                </a:moveTo>
                <a:cubicBezTo>
                  <a:pt x="528" y="673"/>
                  <a:pt x="529" y="672"/>
                  <a:pt x="531" y="672"/>
                </a:cubicBezTo>
                <a:cubicBezTo>
                  <a:pt x="532" y="676"/>
                  <a:pt x="530" y="678"/>
                  <a:pt x="527" y="675"/>
                </a:cubicBezTo>
                <a:close/>
                <a:moveTo>
                  <a:pt x="523" y="477"/>
                </a:moveTo>
                <a:cubicBezTo>
                  <a:pt x="523" y="471"/>
                  <a:pt x="526" y="467"/>
                  <a:pt x="530" y="464"/>
                </a:cubicBezTo>
                <a:cubicBezTo>
                  <a:pt x="531" y="464"/>
                  <a:pt x="530" y="465"/>
                  <a:pt x="530" y="465"/>
                </a:cubicBezTo>
                <a:cubicBezTo>
                  <a:pt x="531" y="469"/>
                  <a:pt x="535" y="470"/>
                  <a:pt x="535" y="475"/>
                </a:cubicBezTo>
                <a:cubicBezTo>
                  <a:pt x="530" y="476"/>
                  <a:pt x="528" y="480"/>
                  <a:pt x="523" y="477"/>
                </a:cubicBezTo>
                <a:close/>
                <a:moveTo>
                  <a:pt x="532" y="674"/>
                </a:moveTo>
                <a:cubicBezTo>
                  <a:pt x="535" y="672"/>
                  <a:pt x="537" y="676"/>
                  <a:pt x="536" y="679"/>
                </a:cubicBezTo>
                <a:cubicBezTo>
                  <a:pt x="535" y="677"/>
                  <a:pt x="532" y="678"/>
                  <a:pt x="532" y="674"/>
                </a:cubicBezTo>
                <a:close/>
                <a:moveTo>
                  <a:pt x="528" y="457"/>
                </a:moveTo>
                <a:cubicBezTo>
                  <a:pt x="526" y="453"/>
                  <a:pt x="533" y="444"/>
                  <a:pt x="536" y="448"/>
                </a:cubicBezTo>
                <a:cubicBezTo>
                  <a:pt x="534" y="452"/>
                  <a:pt x="530" y="453"/>
                  <a:pt x="528" y="457"/>
                </a:cubicBezTo>
                <a:close/>
                <a:moveTo>
                  <a:pt x="529" y="437"/>
                </a:moveTo>
                <a:cubicBezTo>
                  <a:pt x="530" y="436"/>
                  <a:pt x="531" y="436"/>
                  <a:pt x="533" y="436"/>
                </a:cubicBezTo>
                <a:cubicBezTo>
                  <a:pt x="534" y="439"/>
                  <a:pt x="528" y="440"/>
                  <a:pt x="529" y="437"/>
                </a:cubicBezTo>
                <a:close/>
                <a:moveTo>
                  <a:pt x="538" y="467"/>
                </a:moveTo>
                <a:cubicBezTo>
                  <a:pt x="538" y="464"/>
                  <a:pt x="540" y="464"/>
                  <a:pt x="543" y="464"/>
                </a:cubicBezTo>
                <a:cubicBezTo>
                  <a:pt x="544" y="468"/>
                  <a:pt x="539" y="469"/>
                  <a:pt x="538" y="467"/>
                </a:cubicBezTo>
                <a:close/>
                <a:moveTo>
                  <a:pt x="537" y="462"/>
                </a:moveTo>
                <a:cubicBezTo>
                  <a:pt x="540" y="456"/>
                  <a:pt x="547" y="454"/>
                  <a:pt x="553" y="451"/>
                </a:cubicBezTo>
                <a:cubicBezTo>
                  <a:pt x="550" y="456"/>
                  <a:pt x="544" y="460"/>
                  <a:pt x="537" y="462"/>
                </a:cubicBezTo>
                <a:close/>
                <a:moveTo>
                  <a:pt x="512" y="174"/>
                </a:moveTo>
                <a:cubicBezTo>
                  <a:pt x="511" y="175"/>
                  <a:pt x="511" y="178"/>
                  <a:pt x="510" y="180"/>
                </a:cubicBezTo>
                <a:cubicBezTo>
                  <a:pt x="501" y="184"/>
                  <a:pt x="495" y="193"/>
                  <a:pt x="483" y="188"/>
                </a:cubicBezTo>
                <a:cubicBezTo>
                  <a:pt x="484" y="183"/>
                  <a:pt x="494" y="188"/>
                  <a:pt x="495" y="182"/>
                </a:cubicBezTo>
                <a:cubicBezTo>
                  <a:pt x="494" y="178"/>
                  <a:pt x="491" y="178"/>
                  <a:pt x="487" y="178"/>
                </a:cubicBezTo>
                <a:cubicBezTo>
                  <a:pt x="488" y="177"/>
                  <a:pt x="488" y="174"/>
                  <a:pt x="486" y="173"/>
                </a:cubicBezTo>
                <a:cubicBezTo>
                  <a:pt x="490" y="164"/>
                  <a:pt x="503" y="164"/>
                  <a:pt x="510" y="163"/>
                </a:cubicBezTo>
                <a:cubicBezTo>
                  <a:pt x="512" y="161"/>
                  <a:pt x="510" y="160"/>
                  <a:pt x="512" y="158"/>
                </a:cubicBezTo>
                <a:cubicBezTo>
                  <a:pt x="505" y="157"/>
                  <a:pt x="499" y="164"/>
                  <a:pt x="495" y="158"/>
                </a:cubicBezTo>
                <a:cubicBezTo>
                  <a:pt x="493" y="160"/>
                  <a:pt x="491" y="163"/>
                  <a:pt x="487" y="161"/>
                </a:cubicBezTo>
                <a:cubicBezTo>
                  <a:pt x="487" y="157"/>
                  <a:pt x="491" y="157"/>
                  <a:pt x="492" y="155"/>
                </a:cubicBezTo>
                <a:cubicBezTo>
                  <a:pt x="493" y="161"/>
                  <a:pt x="496" y="151"/>
                  <a:pt x="499" y="156"/>
                </a:cubicBezTo>
                <a:cubicBezTo>
                  <a:pt x="502" y="153"/>
                  <a:pt x="502" y="148"/>
                  <a:pt x="502" y="144"/>
                </a:cubicBezTo>
                <a:cubicBezTo>
                  <a:pt x="507" y="137"/>
                  <a:pt x="523" y="142"/>
                  <a:pt x="523" y="132"/>
                </a:cubicBezTo>
                <a:cubicBezTo>
                  <a:pt x="525" y="131"/>
                  <a:pt x="528" y="133"/>
                  <a:pt x="531" y="131"/>
                </a:cubicBezTo>
                <a:cubicBezTo>
                  <a:pt x="533" y="133"/>
                  <a:pt x="531" y="134"/>
                  <a:pt x="531" y="135"/>
                </a:cubicBezTo>
                <a:cubicBezTo>
                  <a:pt x="542" y="137"/>
                  <a:pt x="544" y="130"/>
                  <a:pt x="554" y="133"/>
                </a:cubicBezTo>
                <a:cubicBezTo>
                  <a:pt x="554" y="135"/>
                  <a:pt x="556" y="135"/>
                  <a:pt x="555" y="137"/>
                </a:cubicBezTo>
                <a:cubicBezTo>
                  <a:pt x="552" y="137"/>
                  <a:pt x="551" y="138"/>
                  <a:pt x="549" y="138"/>
                </a:cubicBezTo>
                <a:cubicBezTo>
                  <a:pt x="566" y="144"/>
                  <a:pt x="571" y="122"/>
                  <a:pt x="588" y="123"/>
                </a:cubicBezTo>
                <a:cubicBezTo>
                  <a:pt x="587" y="122"/>
                  <a:pt x="586" y="122"/>
                  <a:pt x="586" y="121"/>
                </a:cubicBezTo>
                <a:cubicBezTo>
                  <a:pt x="591" y="116"/>
                  <a:pt x="601" y="122"/>
                  <a:pt x="603" y="128"/>
                </a:cubicBezTo>
                <a:cubicBezTo>
                  <a:pt x="598" y="128"/>
                  <a:pt x="597" y="131"/>
                  <a:pt x="595" y="133"/>
                </a:cubicBezTo>
                <a:cubicBezTo>
                  <a:pt x="588" y="129"/>
                  <a:pt x="582" y="135"/>
                  <a:pt x="576" y="134"/>
                </a:cubicBezTo>
                <a:cubicBezTo>
                  <a:pt x="578" y="137"/>
                  <a:pt x="584" y="135"/>
                  <a:pt x="585" y="138"/>
                </a:cubicBezTo>
                <a:cubicBezTo>
                  <a:pt x="586" y="141"/>
                  <a:pt x="581" y="139"/>
                  <a:pt x="581" y="141"/>
                </a:cubicBezTo>
                <a:cubicBezTo>
                  <a:pt x="590" y="142"/>
                  <a:pt x="598" y="132"/>
                  <a:pt x="604" y="141"/>
                </a:cubicBezTo>
                <a:cubicBezTo>
                  <a:pt x="600" y="146"/>
                  <a:pt x="590" y="144"/>
                  <a:pt x="585" y="145"/>
                </a:cubicBezTo>
                <a:cubicBezTo>
                  <a:pt x="591" y="147"/>
                  <a:pt x="598" y="146"/>
                  <a:pt x="604" y="147"/>
                </a:cubicBezTo>
                <a:cubicBezTo>
                  <a:pt x="598" y="151"/>
                  <a:pt x="584" y="150"/>
                  <a:pt x="584" y="157"/>
                </a:cubicBezTo>
                <a:cubicBezTo>
                  <a:pt x="562" y="165"/>
                  <a:pt x="540" y="172"/>
                  <a:pt x="512" y="174"/>
                </a:cubicBezTo>
                <a:close/>
                <a:moveTo>
                  <a:pt x="578" y="166"/>
                </a:moveTo>
                <a:cubicBezTo>
                  <a:pt x="576" y="166"/>
                  <a:pt x="577" y="164"/>
                  <a:pt x="575" y="164"/>
                </a:cubicBezTo>
                <a:cubicBezTo>
                  <a:pt x="576" y="162"/>
                  <a:pt x="578" y="162"/>
                  <a:pt x="580" y="162"/>
                </a:cubicBezTo>
                <a:cubicBezTo>
                  <a:pt x="581" y="165"/>
                  <a:pt x="578" y="164"/>
                  <a:pt x="578" y="166"/>
                </a:cubicBezTo>
                <a:close/>
                <a:moveTo>
                  <a:pt x="568" y="449"/>
                </a:moveTo>
                <a:cubicBezTo>
                  <a:pt x="567" y="452"/>
                  <a:pt x="564" y="453"/>
                  <a:pt x="562" y="454"/>
                </a:cubicBezTo>
                <a:cubicBezTo>
                  <a:pt x="560" y="452"/>
                  <a:pt x="565" y="449"/>
                  <a:pt x="565" y="445"/>
                </a:cubicBezTo>
                <a:cubicBezTo>
                  <a:pt x="566" y="445"/>
                  <a:pt x="568" y="445"/>
                  <a:pt x="569" y="445"/>
                </a:cubicBezTo>
                <a:cubicBezTo>
                  <a:pt x="568" y="448"/>
                  <a:pt x="567" y="445"/>
                  <a:pt x="566" y="447"/>
                </a:cubicBezTo>
                <a:cubicBezTo>
                  <a:pt x="565" y="449"/>
                  <a:pt x="567" y="448"/>
                  <a:pt x="568" y="449"/>
                </a:cubicBezTo>
                <a:close/>
                <a:moveTo>
                  <a:pt x="562" y="514"/>
                </a:moveTo>
                <a:cubicBezTo>
                  <a:pt x="565" y="517"/>
                  <a:pt x="566" y="518"/>
                  <a:pt x="570" y="516"/>
                </a:cubicBezTo>
                <a:cubicBezTo>
                  <a:pt x="571" y="518"/>
                  <a:pt x="571" y="520"/>
                  <a:pt x="571" y="524"/>
                </a:cubicBezTo>
                <a:cubicBezTo>
                  <a:pt x="565" y="525"/>
                  <a:pt x="562" y="529"/>
                  <a:pt x="556" y="525"/>
                </a:cubicBezTo>
                <a:cubicBezTo>
                  <a:pt x="556" y="519"/>
                  <a:pt x="561" y="519"/>
                  <a:pt x="562" y="514"/>
                </a:cubicBezTo>
                <a:close/>
                <a:moveTo>
                  <a:pt x="573" y="739"/>
                </a:moveTo>
                <a:cubicBezTo>
                  <a:pt x="570" y="737"/>
                  <a:pt x="571" y="733"/>
                  <a:pt x="567" y="734"/>
                </a:cubicBezTo>
                <a:cubicBezTo>
                  <a:pt x="567" y="728"/>
                  <a:pt x="567" y="728"/>
                  <a:pt x="567" y="728"/>
                </a:cubicBezTo>
                <a:cubicBezTo>
                  <a:pt x="571" y="728"/>
                  <a:pt x="571" y="728"/>
                  <a:pt x="571" y="728"/>
                </a:cubicBezTo>
                <a:cubicBezTo>
                  <a:pt x="570" y="734"/>
                  <a:pt x="574" y="734"/>
                  <a:pt x="573" y="739"/>
                </a:cubicBezTo>
                <a:close/>
                <a:moveTo>
                  <a:pt x="553" y="764"/>
                </a:moveTo>
                <a:cubicBezTo>
                  <a:pt x="555" y="765"/>
                  <a:pt x="564" y="769"/>
                  <a:pt x="565" y="780"/>
                </a:cubicBezTo>
                <a:cubicBezTo>
                  <a:pt x="559" y="776"/>
                  <a:pt x="554" y="772"/>
                  <a:pt x="553" y="764"/>
                </a:cubicBezTo>
                <a:close/>
                <a:moveTo>
                  <a:pt x="570" y="766"/>
                </a:moveTo>
                <a:cubicBezTo>
                  <a:pt x="569" y="769"/>
                  <a:pt x="571" y="770"/>
                  <a:pt x="571" y="773"/>
                </a:cubicBezTo>
                <a:cubicBezTo>
                  <a:pt x="568" y="772"/>
                  <a:pt x="566" y="772"/>
                  <a:pt x="564" y="773"/>
                </a:cubicBezTo>
                <a:cubicBezTo>
                  <a:pt x="560" y="769"/>
                  <a:pt x="558" y="759"/>
                  <a:pt x="558" y="753"/>
                </a:cubicBezTo>
                <a:cubicBezTo>
                  <a:pt x="560" y="753"/>
                  <a:pt x="560" y="752"/>
                  <a:pt x="562" y="752"/>
                </a:cubicBezTo>
                <a:cubicBezTo>
                  <a:pt x="561" y="754"/>
                  <a:pt x="563" y="754"/>
                  <a:pt x="562" y="756"/>
                </a:cubicBezTo>
                <a:cubicBezTo>
                  <a:pt x="560" y="756"/>
                  <a:pt x="560" y="756"/>
                  <a:pt x="560" y="756"/>
                </a:cubicBezTo>
                <a:cubicBezTo>
                  <a:pt x="560" y="758"/>
                  <a:pt x="564" y="756"/>
                  <a:pt x="562" y="759"/>
                </a:cubicBezTo>
                <a:cubicBezTo>
                  <a:pt x="565" y="755"/>
                  <a:pt x="566" y="764"/>
                  <a:pt x="569" y="765"/>
                </a:cubicBezTo>
                <a:cubicBezTo>
                  <a:pt x="567" y="751"/>
                  <a:pt x="561" y="743"/>
                  <a:pt x="559" y="730"/>
                </a:cubicBezTo>
                <a:cubicBezTo>
                  <a:pt x="559" y="727"/>
                  <a:pt x="562" y="732"/>
                  <a:pt x="562" y="729"/>
                </a:cubicBezTo>
                <a:cubicBezTo>
                  <a:pt x="566" y="737"/>
                  <a:pt x="569" y="751"/>
                  <a:pt x="575" y="765"/>
                </a:cubicBezTo>
                <a:cubicBezTo>
                  <a:pt x="575" y="767"/>
                  <a:pt x="571" y="765"/>
                  <a:pt x="570" y="766"/>
                </a:cubicBezTo>
                <a:close/>
                <a:moveTo>
                  <a:pt x="558" y="178"/>
                </a:moveTo>
                <a:cubicBezTo>
                  <a:pt x="565" y="171"/>
                  <a:pt x="575" y="176"/>
                  <a:pt x="586" y="177"/>
                </a:cubicBezTo>
                <a:cubicBezTo>
                  <a:pt x="580" y="182"/>
                  <a:pt x="566" y="179"/>
                  <a:pt x="558" y="178"/>
                </a:cubicBezTo>
                <a:close/>
                <a:moveTo>
                  <a:pt x="579" y="577"/>
                </a:moveTo>
                <a:cubicBezTo>
                  <a:pt x="580" y="567"/>
                  <a:pt x="589" y="566"/>
                  <a:pt x="593" y="558"/>
                </a:cubicBezTo>
                <a:cubicBezTo>
                  <a:pt x="591" y="554"/>
                  <a:pt x="588" y="561"/>
                  <a:pt x="584" y="560"/>
                </a:cubicBezTo>
                <a:cubicBezTo>
                  <a:pt x="583" y="557"/>
                  <a:pt x="587" y="555"/>
                  <a:pt x="584" y="552"/>
                </a:cubicBezTo>
                <a:cubicBezTo>
                  <a:pt x="590" y="552"/>
                  <a:pt x="590" y="552"/>
                  <a:pt x="595" y="551"/>
                </a:cubicBezTo>
                <a:cubicBezTo>
                  <a:pt x="594" y="554"/>
                  <a:pt x="598" y="552"/>
                  <a:pt x="597" y="554"/>
                </a:cubicBezTo>
                <a:cubicBezTo>
                  <a:pt x="598" y="558"/>
                  <a:pt x="594" y="555"/>
                  <a:pt x="594" y="557"/>
                </a:cubicBezTo>
                <a:cubicBezTo>
                  <a:pt x="596" y="559"/>
                  <a:pt x="597" y="557"/>
                  <a:pt x="600" y="558"/>
                </a:cubicBezTo>
                <a:cubicBezTo>
                  <a:pt x="600" y="568"/>
                  <a:pt x="592" y="568"/>
                  <a:pt x="586" y="571"/>
                </a:cubicBezTo>
                <a:cubicBezTo>
                  <a:pt x="583" y="572"/>
                  <a:pt x="584" y="578"/>
                  <a:pt x="579" y="577"/>
                </a:cubicBezTo>
                <a:close/>
                <a:moveTo>
                  <a:pt x="594" y="577"/>
                </a:moveTo>
                <a:cubicBezTo>
                  <a:pt x="598" y="577"/>
                  <a:pt x="598" y="577"/>
                  <a:pt x="598" y="577"/>
                </a:cubicBezTo>
                <a:cubicBezTo>
                  <a:pt x="598" y="579"/>
                  <a:pt x="594" y="581"/>
                  <a:pt x="594" y="577"/>
                </a:cubicBezTo>
                <a:close/>
                <a:moveTo>
                  <a:pt x="597" y="584"/>
                </a:moveTo>
                <a:cubicBezTo>
                  <a:pt x="599" y="581"/>
                  <a:pt x="605" y="581"/>
                  <a:pt x="606" y="577"/>
                </a:cubicBezTo>
                <a:cubicBezTo>
                  <a:pt x="608" y="577"/>
                  <a:pt x="610" y="578"/>
                  <a:pt x="611" y="579"/>
                </a:cubicBezTo>
                <a:cubicBezTo>
                  <a:pt x="613" y="579"/>
                  <a:pt x="612" y="576"/>
                  <a:pt x="613" y="575"/>
                </a:cubicBezTo>
                <a:cubicBezTo>
                  <a:pt x="614" y="576"/>
                  <a:pt x="614" y="577"/>
                  <a:pt x="614" y="578"/>
                </a:cubicBezTo>
                <a:cubicBezTo>
                  <a:pt x="617" y="577"/>
                  <a:pt x="621" y="577"/>
                  <a:pt x="619" y="574"/>
                </a:cubicBezTo>
                <a:cubicBezTo>
                  <a:pt x="621" y="575"/>
                  <a:pt x="623" y="575"/>
                  <a:pt x="623" y="578"/>
                </a:cubicBezTo>
                <a:cubicBezTo>
                  <a:pt x="614" y="581"/>
                  <a:pt x="607" y="588"/>
                  <a:pt x="597" y="584"/>
                </a:cubicBezTo>
                <a:close/>
                <a:moveTo>
                  <a:pt x="622" y="724"/>
                </a:moveTo>
                <a:cubicBezTo>
                  <a:pt x="623" y="722"/>
                  <a:pt x="625" y="721"/>
                  <a:pt x="626" y="719"/>
                </a:cubicBezTo>
                <a:cubicBezTo>
                  <a:pt x="628" y="721"/>
                  <a:pt x="624" y="724"/>
                  <a:pt x="622" y="724"/>
                </a:cubicBezTo>
                <a:close/>
                <a:moveTo>
                  <a:pt x="658" y="758"/>
                </a:moveTo>
                <a:cubicBezTo>
                  <a:pt x="660" y="751"/>
                  <a:pt x="668" y="745"/>
                  <a:pt x="672" y="750"/>
                </a:cubicBezTo>
                <a:cubicBezTo>
                  <a:pt x="670" y="755"/>
                  <a:pt x="666" y="758"/>
                  <a:pt x="658" y="758"/>
                </a:cubicBezTo>
                <a:close/>
                <a:moveTo>
                  <a:pt x="724" y="767"/>
                </a:moveTo>
                <a:cubicBezTo>
                  <a:pt x="725" y="765"/>
                  <a:pt x="726" y="763"/>
                  <a:pt x="728" y="760"/>
                </a:cubicBezTo>
                <a:cubicBezTo>
                  <a:pt x="729" y="762"/>
                  <a:pt x="728" y="768"/>
                  <a:pt x="724" y="767"/>
                </a:cubicBezTo>
                <a:close/>
                <a:moveTo>
                  <a:pt x="734" y="680"/>
                </a:moveTo>
                <a:cubicBezTo>
                  <a:pt x="733" y="680"/>
                  <a:pt x="732" y="681"/>
                  <a:pt x="731" y="681"/>
                </a:cubicBezTo>
                <a:cubicBezTo>
                  <a:pt x="722" y="703"/>
                  <a:pt x="706" y="717"/>
                  <a:pt x="688" y="731"/>
                </a:cubicBezTo>
                <a:cubicBezTo>
                  <a:pt x="691" y="735"/>
                  <a:pt x="687" y="739"/>
                  <a:pt x="683" y="740"/>
                </a:cubicBezTo>
                <a:cubicBezTo>
                  <a:pt x="684" y="737"/>
                  <a:pt x="679" y="740"/>
                  <a:pt x="680" y="736"/>
                </a:cubicBezTo>
                <a:cubicBezTo>
                  <a:pt x="676" y="743"/>
                  <a:pt x="666" y="740"/>
                  <a:pt x="659" y="745"/>
                </a:cubicBezTo>
                <a:cubicBezTo>
                  <a:pt x="660" y="751"/>
                  <a:pt x="655" y="751"/>
                  <a:pt x="655" y="757"/>
                </a:cubicBezTo>
                <a:cubicBezTo>
                  <a:pt x="653" y="757"/>
                  <a:pt x="650" y="759"/>
                  <a:pt x="649" y="758"/>
                </a:cubicBezTo>
                <a:cubicBezTo>
                  <a:pt x="650" y="752"/>
                  <a:pt x="655" y="751"/>
                  <a:pt x="657" y="746"/>
                </a:cubicBezTo>
                <a:cubicBezTo>
                  <a:pt x="650" y="742"/>
                  <a:pt x="639" y="746"/>
                  <a:pt x="634" y="747"/>
                </a:cubicBezTo>
                <a:cubicBezTo>
                  <a:pt x="632" y="746"/>
                  <a:pt x="631" y="743"/>
                  <a:pt x="630" y="740"/>
                </a:cubicBezTo>
                <a:cubicBezTo>
                  <a:pt x="629" y="741"/>
                  <a:pt x="629" y="742"/>
                  <a:pt x="627" y="742"/>
                </a:cubicBezTo>
                <a:cubicBezTo>
                  <a:pt x="627" y="738"/>
                  <a:pt x="625" y="734"/>
                  <a:pt x="627" y="731"/>
                </a:cubicBezTo>
                <a:cubicBezTo>
                  <a:pt x="631" y="730"/>
                  <a:pt x="630" y="734"/>
                  <a:pt x="635" y="733"/>
                </a:cubicBezTo>
                <a:cubicBezTo>
                  <a:pt x="638" y="733"/>
                  <a:pt x="637" y="727"/>
                  <a:pt x="639" y="726"/>
                </a:cubicBezTo>
                <a:cubicBezTo>
                  <a:pt x="636" y="725"/>
                  <a:pt x="635" y="729"/>
                  <a:pt x="632" y="727"/>
                </a:cubicBezTo>
                <a:cubicBezTo>
                  <a:pt x="635" y="723"/>
                  <a:pt x="639" y="726"/>
                  <a:pt x="641" y="721"/>
                </a:cubicBezTo>
                <a:cubicBezTo>
                  <a:pt x="651" y="725"/>
                  <a:pt x="656" y="717"/>
                  <a:pt x="662" y="716"/>
                </a:cubicBezTo>
                <a:cubicBezTo>
                  <a:pt x="668" y="722"/>
                  <a:pt x="674" y="726"/>
                  <a:pt x="679" y="730"/>
                </a:cubicBezTo>
                <a:cubicBezTo>
                  <a:pt x="680" y="726"/>
                  <a:pt x="680" y="722"/>
                  <a:pt x="680" y="717"/>
                </a:cubicBezTo>
                <a:cubicBezTo>
                  <a:pt x="683" y="718"/>
                  <a:pt x="682" y="721"/>
                  <a:pt x="683" y="723"/>
                </a:cubicBezTo>
                <a:cubicBezTo>
                  <a:pt x="685" y="722"/>
                  <a:pt x="683" y="717"/>
                  <a:pt x="684" y="715"/>
                </a:cubicBezTo>
                <a:cubicBezTo>
                  <a:pt x="693" y="709"/>
                  <a:pt x="699" y="700"/>
                  <a:pt x="707" y="691"/>
                </a:cubicBezTo>
                <a:cubicBezTo>
                  <a:pt x="709" y="694"/>
                  <a:pt x="703" y="701"/>
                  <a:pt x="705" y="705"/>
                </a:cubicBezTo>
                <a:cubicBezTo>
                  <a:pt x="714" y="693"/>
                  <a:pt x="717" y="684"/>
                  <a:pt x="719" y="666"/>
                </a:cubicBezTo>
                <a:cubicBezTo>
                  <a:pt x="714" y="666"/>
                  <a:pt x="718" y="673"/>
                  <a:pt x="714" y="675"/>
                </a:cubicBezTo>
                <a:cubicBezTo>
                  <a:pt x="714" y="682"/>
                  <a:pt x="710" y="685"/>
                  <a:pt x="708" y="689"/>
                </a:cubicBezTo>
                <a:cubicBezTo>
                  <a:pt x="707" y="677"/>
                  <a:pt x="709" y="667"/>
                  <a:pt x="714" y="656"/>
                </a:cubicBezTo>
                <a:cubicBezTo>
                  <a:pt x="716" y="656"/>
                  <a:pt x="715" y="659"/>
                  <a:pt x="716" y="660"/>
                </a:cubicBezTo>
                <a:cubicBezTo>
                  <a:pt x="717" y="660"/>
                  <a:pt x="717" y="660"/>
                  <a:pt x="718" y="660"/>
                </a:cubicBezTo>
                <a:cubicBezTo>
                  <a:pt x="720" y="656"/>
                  <a:pt x="715" y="658"/>
                  <a:pt x="715" y="653"/>
                </a:cubicBezTo>
                <a:cubicBezTo>
                  <a:pt x="722" y="651"/>
                  <a:pt x="735" y="647"/>
                  <a:pt x="741" y="656"/>
                </a:cubicBezTo>
                <a:cubicBezTo>
                  <a:pt x="739" y="664"/>
                  <a:pt x="737" y="672"/>
                  <a:pt x="734" y="680"/>
                </a:cubicBezTo>
                <a:close/>
                <a:moveTo>
                  <a:pt x="738" y="685"/>
                </a:moveTo>
                <a:cubicBezTo>
                  <a:pt x="739" y="678"/>
                  <a:pt x="738" y="652"/>
                  <a:pt x="749" y="659"/>
                </a:cubicBezTo>
                <a:cubicBezTo>
                  <a:pt x="744" y="667"/>
                  <a:pt x="742" y="677"/>
                  <a:pt x="738" y="685"/>
                </a:cubicBezTo>
                <a:close/>
                <a:moveTo>
                  <a:pt x="746" y="189"/>
                </a:moveTo>
                <a:cubicBezTo>
                  <a:pt x="749" y="187"/>
                  <a:pt x="757" y="188"/>
                  <a:pt x="757" y="192"/>
                </a:cubicBezTo>
                <a:cubicBezTo>
                  <a:pt x="755" y="192"/>
                  <a:pt x="748" y="191"/>
                  <a:pt x="746" y="189"/>
                </a:cubicBezTo>
                <a:close/>
                <a:moveTo>
                  <a:pt x="752" y="762"/>
                </a:moveTo>
                <a:cubicBezTo>
                  <a:pt x="753" y="760"/>
                  <a:pt x="752" y="757"/>
                  <a:pt x="754" y="755"/>
                </a:cubicBezTo>
                <a:cubicBezTo>
                  <a:pt x="755" y="757"/>
                  <a:pt x="755" y="754"/>
                  <a:pt x="757" y="756"/>
                </a:cubicBezTo>
                <a:cubicBezTo>
                  <a:pt x="756" y="759"/>
                  <a:pt x="755" y="762"/>
                  <a:pt x="752" y="762"/>
                </a:cubicBezTo>
                <a:close/>
                <a:moveTo>
                  <a:pt x="754" y="258"/>
                </a:moveTo>
                <a:cubicBezTo>
                  <a:pt x="754" y="255"/>
                  <a:pt x="757" y="258"/>
                  <a:pt x="758" y="260"/>
                </a:cubicBezTo>
                <a:cubicBezTo>
                  <a:pt x="760" y="262"/>
                  <a:pt x="755" y="258"/>
                  <a:pt x="754" y="258"/>
                </a:cubicBezTo>
                <a:close/>
                <a:moveTo>
                  <a:pt x="759" y="260"/>
                </a:moveTo>
                <a:cubicBezTo>
                  <a:pt x="763" y="261"/>
                  <a:pt x="766" y="262"/>
                  <a:pt x="770" y="263"/>
                </a:cubicBezTo>
                <a:cubicBezTo>
                  <a:pt x="766" y="258"/>
                  <a:pt x="758" y="253"/>
                  <a:pt x="750" y="249"/>
                </a:cubicBezTo>
                <a:cubicBezTo>
                  <a:pt x="752" y="248"/>
                  <a:pt x="754" y="247"/>
                  <a:pt x="757" y="247"/>
                </a:cubicBezTo>
                <a:cubicBezTo>
                  <a:pt x="758" y="256"/>
                  <a:pt x="779" y="254"/>
                  <a:pt x="779" y="264"/>
                </a:cubicBezTo>
                <a:cubicBezTo>
                  <a:pt x="778" y="266"/>
                  <a:pt x="775" y="266"/>
                  <a:pt x="776" y="270"/>
                </a:cubicBezTo>
                <a:cubicBezTo>
                  <a:pt x="770" y="266"/>
                  <a:pt x="764" y="264"/>
                  <a:pt x="759" y="260"/>
                </a:cubicBezTo>
                <a:close/>
                <a:moveTo>
                  <a:pt x="784" y="762"/>
                </a:moveTo>
                <a:cubicBezTo>
                  <a:pt x="784" y="761"/>
                  <a:pt x="785" y="755"/>
                  <a:pt x="789" y="756"/>
                </a:cubicBezTo>
                <a:cubicBezTo>
                  <a:pt x="788" y="759"/>
                  <a:pt x="785" y="759"/>
                  <a:pt x="784" y="762"/>
                </a:cubicBezTo>
                <a:close/>
                <a:moveTo>
                  <a:pt x="792" y="710"/>
                </a:moveTo>
                <a:cubicBezTo>
                  <a:pt x="791" y="713"/>
                  <a:pt x="793" y="713"/>
                  <a:pt x="793" y="716"/>
                </a:cubicBezTo>
                <a:cubicBezTo>
                  <a:pt x="790" y="717"/>
                  <a:pt x="790" y="720"/>
                  <a:pt x="787" y="721"/>
                </a:cubicBezTo>
                <a:cubicBezTo>
                  <a:pt x="793" y="729"/>
                  <a:pt x="779" y="739"/>
                  <a:pt x="774" y="741"/>
                </a:cubicBezTo>
                <a:cubicBezTo>
                  <a:pt x="777" y="738"/>
                  <a:pt x="772" y="738"/>
                  <a:pt x="770" y="738"/>
                </a:cubicBezTo>
                <a:cubicBezTo>
                  <a:pt x="767" y="739"/>
                  <a:pt x="773" y="739"/>
                  <a:pt x="771" y="741"/>
                </a:cubicBezTo>
                <a:cubicBezTo>
                  <a:pt x="771" y="741"/>
                  <a:pt x="771" y="742"/>
                  <a:pt x="771" y="743"/>
                </a:cubicBezTo>
                <a:cubicBezTo>
                  <a:pt x="761" y="736"/>
                  <a:pt x="769" y="724"/>
                  <a:pt x="770" y="713"/>
                </a:cubicBezTo>
                <a:cubicBezTo>
                  <a:pt x="772" y="713"/>
                  <a:pt x="772" y="710"/>
                  <a:pt x="775" y="710"/>
                </a:cubicBezTo>
                <a:cubicBezTo>
                  <a:pt x="776" y="704"/>
                  <a:pt x="773" y="705"/>
                  <a:pt x="773" y="699"/>
                </a:cubicBezTo>
                <a:cubicBezTo>
                  <a:pt x="774" y="699"/>
                  <a:pt x="775" y="699"/>
                  <a:pt x="775" y="698"/>
                </a:cubicBezTo>
                <a:cubicBezTo>
                  <a:pt x="776" y="699"/>
                  <a:pt x="776" y="700"/>
                  <a:pt x="777" y="700"/>
                </a:cubicBezTo>
                <a:cubicBezTo>
                  <a:pt x="776" y="703"/>
                  <a:pt x="778" y="705"/>
                  <a:pt x="776" y="706"/>
                </a:cubicBezTo>
                <a:cubicBezTo>
                  <a:pt x="776" y="707"/>
                  <a:pt x="778" y="705"/>
                  <a:pt x="777" y="710"/>
                </a:cubicBezTo>
                <a:cubicBezTo>
                  <a:pt x="782" y="705"/>
                  <a:pt x="784" y="696"/>
                  <a:pt x="786" y="688"/>
                </a:cubicBezTo>
                <a:cubicBezTo>
                  <a:pt x="785" y="686"/>
                  <a:pt x="781" y="689"/>
                  <a:pt x="780" y="689"/>
                </a:cubicBezTo>
                <a:cubicBezTo>
                  <a:pt x="779" y="693"/>
                  <a:pt x="783" y="691"/>
                  <a:pt x="782" y="694"/>
                </a:cubicBezTo>
                <a:cubicBezTo>
                  <a:pt x="780" y="696"/>
                  <a:pt x="778" y="692"/>
                  <a:pt x="779" y="697"/>
                </a:cubicBezTo>
                <a:cubicBezTo>
                  <a:pt x="777" y="696"/>
                  <a:pt x="777" y="698"/>
                  <a:pt x="775" y="697"/>
                </a:cubicBezTo>
                <a:cubicBezTo>
                  <a:pt x="775" y="690"/>
                  <a:pt x="779" y="690"/>
                  <a:pt x="777" y="681"/>
                </a:cubicBezTo>
                <a:cubicBezTo>
                  <a:pt x="780" y="679"/>
                  <a:pt x="779" y="676"/>
                  <a:pt x="780" y="674"/>
                </a:cubicBezTo>
                <a:cubicBezTo>
                  <a:pt x="780" y="674"/>
                  <a:pt x="781" y="675"/>
                  <a:pt x="781" y="676"/>
                </a:cubicBezTo>
                <a:cubicBezTo>
                  <a:pt x="783" y="675"/>
                  <a:pt x="783" y="673"/>
                  <a:pt x="784" y="672"/>
                </a:cubicBezTo>
                <a:cubicBezTo>
                  <a:pt x="785" y="671"/>
                  <a:pt x="782" y="679"/>
                  <a:pt x="783" y="682"/>
                </a:cubicBezTo>
                <a:cubicBezTo>
                  <a:pt x="785" y="681"/>
                  <a:pt x="784" y="675"/>
                  <a:pt x="787" y="678"/>
                </a:cubicBezTo>
                <a:cubicBezTo>
                  <a:pt x="786" y="674"/>
                  <a:pt x="787" y="673"/>
                  <a:pt x="786" y="670"/>
                </a:cubicBezTo>
                <a:cubicBezTo>
                  <a:pt x="791" y="666"/>
                  <a:pt x="796" y="669"/>
                  <a:pt x="802" y="667"/>
                </a:cubicBezTo>
                <a:cubicBezTo>
                  <a:pt x="799" y="665"/>
                  <a:pt x="795" y="664"/>
                  <a:pt x="792" y="662"/>
                </a:cubicBezTo>
                <a:cubicBezTo>
                  <a:pt x="791" y="655"/>
                  <a:pt x="794" y="652"/>
                  <a:pt x="794" y="646"/>
                </a:cubicBezTo>
                <a:cubicBezTo>
                  <a:pt x="801" y="645"/>
                  <a:pt x="805" y="644"/>
                  <a:pt x="811" y="646"/>
                </a:cubicBezTo>
                <a:cubicBezTo>
                  <a:pt x="811" y="637"/>
                  <a:pt x="802" y="638"/>
                  <a:pt x="798" y="633"/>
                </a:cubicBezTo>
                <a:cubicBezTo>
                  <a:pt x="805" y="630"/>
                  <a:pt x="816" y="639"/>
                  <a:pt x="821" y="635"/>
                </a:cubicBezTo>
                <a:cubicBezTo>
                  <a:pt x="815" y="631"/>
                  <a:pt x="809" y="627"/>
                  <a:pt x="802" y="626"/>
                </a:cubicBezTo>
                <a:cubicBezTo>
                  <a:pt x="801" y="622"/>
                  <a:pt x="802" y="619"/>
                  <a:pt x="805" y="616"/>
                </a:cubicBezTo>
                <a:cubicBezTo>
                  <a:pt x="810" y="618"/>
                  <a:pt x="814" y="616"/>
                  <a:pt x="818" y="617"/>
                </a:cubicBezTo>
                <a:cubicBezTo>
                  <a:pt x="810" y="609"/>
                  <a:pt x="792" y="615"/>
                  <a:pt x="799" y="597"/>
                </a:cubicBezTo>
                <a:cubicBezTo>
                  <a:pt x="800" y="596"/>
                  <a:pt x="803" y="596"/>
                  <a:pt x="803" y="594"/>
                </a:cubicBezTo>
                <a:cubicBezTo>
                  <a:pt x="805" y="589"/>
                  <a:pt x="801" y="578"/>
                  <a:pt x="807" y="576"/>
                </a:cubicBezTo>
                <a:cubicBezTo>
                  <a:pt x="809" y="580"/>
                  <a:pt x="806" y="583"/>
                  <a:pt x="809" y="586"/>
                </a:cubicBezTo>
                <a:cubicBezTo>
                  <a:pt x="806" y="586"/>
                  <a:pt x="806" y="586"/>
                  <a:pt x="806" y="586"/>
                </a:cubicBezTo>
                <a:cubicBezTo>
                  <a:pt x="807" y="589"/>
                  <a:pt x="809" y="590"/>
                  <a:pt x="808" y="595"/>
                </a:cubicBezTo>
                <a:cubicBezTo>
                  <a:pt x="809" y="596"/>
                  <a:pt x="810" y="596"/>
                  <a:pt x="811" y="596"/>
                </a:cubicBezTo>
                <a:cubicBezTo>
                  <a:pt x="813" y="595"/>
                  <a:pt x="810" y="593"/>
                  <a:pt x="811" y="591"/>
                </a:cubicBezTo>
                <a:cubicBezTo>
                  <a:pt x="813" y="590"/>
                  <a:pt x="818" y="591"/>
                  <a:pt x="818" y="596"/>
                </a:cubicBezTo>
                <a:cubicBezTo>
                  <a:pt x="820" y="592"/>
                  <a:pt x="821" y="586"/>
                  <a:pt x="824" y="582"/>
                </a:cubicBezTo>
                <a:cubicBezTo>
                  <a:pt x="826" y="585"/>
                  <a:pt x="826" y="589"/>
                  <a:pt x="824" y="592"/>
                </a:cubicBezTo>
                <a:cubicBezTo>
                  <a:pt x="828" y="590"/>
                  <a:pt x="826" y="582"/>
                  <a:pt x="829" y="579"/>
                </a:cubicBezTo>
                <a:cubicBezTo>
                  <a:pt x="833" y="580"/>
                  <a:pt x="830" y="586"/>
                  <a:pt x="830" y="589"/>
                </a:cubicBezTo>
                <a:cubicBezTo>
                  <a:pt x="829" y="589"/>
                  <a:pt x="829" y="588"/>
                  <a:pt x="828" y="588"/>
                </a:cubicBezTo>
                <a:cubicBezTo>
                  <a:pt x="828" y="591"/>
                  <a:pt x="828" y="598"/>
                  <a:pt x="826" y="602"/>
                </a:cubicBezTo>
                <a:cubicBezTo>
                  <a:pt x="825" y="601"/>
                  <a:pt x="824" y="600"/>
                  <a:pt x="824" y="598"/>
                </a:cubicBezTo>
                <a:cubicBezTo>
                  <a:pt x="823" y="601"/>
                  <a:pt x="823" y="604"/>
                  <a:pt x="824" y="606"/>
                </a:cubicBezTo>
                <a:cubicBezTo>
                  <a:pt x="824" y="606"/>
                  <a:pt x="824" y="605"/>
                  <a:pt x="823" y="605"/>
                </a:cubicBezTo>
                <a:cubicBezTo>
                  <a:pt x="823" y="609"/>
                  <a:pt x="823" y="609"/>
                  <a:pt x="823" y="609"/>
                </a:cubicBezTo>
                <a:cubicBezTo>
                  <a:pt x="823" y="612"/>
                  <a:pt x="825" y="607"/>
                  <a:pt x="825" y="610"/>
                </a:cubicBezTo>
                <a:cubicBezTo>
                  <a:pt x="825" y="613"/>
                  <a:pt x="825" y="610"/>
                  <a:pt x="823" y="610"/>
                </a:cubicBezTo>
                <a:cubicBezTo>
                  <a:pt x="823" y="613"/>
                  <a:pt x="824" y="613"/>
                  <a:pt x="824" y="616"/>
                </a:cubicBezTo>
                <a:cubicBezTo>
                  <a:pt x="826" y="616"/>
                  <a:pt x="823" y="612"/>
                  <a:pt x="825" y="612"/>
                </a:cubicBezTo>
                <a:cubicBezTo>
                  <a:pt x="833" y="621"/>
                  <a:pt x="831" y="640"/>
                  <a:pt x="824" y="647"/>
                </a:cubicBezTo>
                <a:cubicBezTo>
                  <a:pt x="825" y="649"/>
                  <a:pt x="824" y="652"/>
                  <a:pt x="824" y="654"/>
                </a:cubicBezTo>
                <a:cubicBezTo>
                  <a:pt x="820" y="657"/>
                  <a:pt x="818" y="670"/>
                  <a:pt x="819" y="674"/>
                </a:cubicBezTo>
                <a:cubicBezTo>
                  <a:pt x="814" y="685"/>
                  <a:pt x="804" y="698"/>
                  <a:pt x="797" y="710"/>
                </a:cubicBezTo>
                <a:cubicBezTo>
                  <a:pt x="794" y="711"/>
                  <a:pt x="794" y="709"/>
                  <a:pt x="792" y="710"/>
                </a:cubicBezTo>
                <a:close/>
                <a:moveTo>
                  <a:pt x="796" y="745"/>
                </a:moveTo>
                <a:cubicBezTo>
                  <a:pt x="796" y="742"/>
                  <a:pt x="796" y="741"/>
                  <a:pt x="798" y="741"/>
                </a:cubicBezTo>
                <a:cubicBezTo>
                  <a:pt x="799" y="743"/>
                  <a:pt x="798" y="745"/>
                  <a:pt x="796" y="745"/>
                </a:cubicBezTo>
                <a:close/>
                <a:moveTo>
                  <a:pt x="854" y="600"/>
                </a:moveTo>
                <a:cubicBezTo>
                  <a:pt x="855" y="603"/>
                  <a:pt x="854" y="605"/>
                  <a:pt x="853" y="607"/>
                </a:cubicBezTo>
                <a:cubicBezTo>
                  <a:pt x="857" y="608"/>
                  <a:pt x="853" y="605"/>
                  <a:pt x="856" y="605"/>
                </a:cubicBezTo>
                <a:cubicBezTo>
                  <a:pt x="859" y="613"/>
                  <a:pt x="854" y="631"/>
                  <a:pt x="850" y="639"/>
                </a:cubicBezTo>
                <a:cubicBezTo>
                  <a:pt x="851" y="658"/>
                  <a:pt x="841" y="676"/>
                  <a:pt x="838" y="690"/>
                </a:cubicBezTo>
                <a:cubicBezTo>
                  <a:pt x="836" y="690"/>
                  <a:pt x="836" y="691"/>
                  <a:pt x="835" y="691"/>
                </a:cubicBezTo>
                <a:cubicBezTo>
                  <a:pt x="829" y="708"/>
                  <a:pt x="818" y="716"/>
                  <a:pt x="810" y="728"/>
                </a:cubicBezTo>
                <a:cubicBezTo>
                  <a:pt x="807" y="715"/>
                  <a:pt x="818" y="707"/>
                  <a:pt x="816" y="695"/>
                </a:cubicBezTo>
                <a:cubicBezTo>
                  <a:pt x="818" y="693"/>
                  <a:pt x="819" y="690"/>
                  <a:pt x="823" y="691"/>
                </a:cubicBezTo>
                <a:cubicBezTo>
                  <a:pt x="824" y="688"/>
                  <a:pt x="825" y="685"/>
                  <a:pt x="829" y="685"/>
                </a:cubicBezTo>
                <a:cubicBezTo>
                  <a:pt x="832" y="667"/>
                  <a:pt x="848" y="650"/>
                  <a:pt x="842" y="625"/>
                </a:cubicBezTo>
                <a:cubicBezTo>
                  <a:pt x="846" y="625"/>
                  <a:pt x="846" y="625"/>
                  <a:pt x="846" y="625"/>
                </a:cubicBezTo>
                <a:cubicBezTo>
                  <a:pt x="844" y="623"/>
                  <a:pt x="843" y="621"/>
                  <a:pt x="844" y="617"/>
                </a:cubicBezTo>
                <a:cubicBezTo>
                  <a:pt x="845" y="618"/>
                  <a:pt x="846" y="620"/>
                  <a:pt x="846" y="622"/>
                </a:cubicBezTo>
                <a:cubicBezTo>
                  <a:pt x="849" y="619"/>
                  <a:pt x="847" y="614"/>
                  <a:pt x="847" y="610"/>
                </a:cubicBezTo>
                <a:cubicBezTo>
                  <a:pt x="849" y="611"/>
                  <a:pt x="851" y="612"/>
                  <a:pt x="853" y="613"/>
                </a:cubicBezTo>
                <a:cubicBezTo>
                  <a:pt x="855" y="611"/>
                  <a:pt x="851" y="609"/>
                  <a:pt x="850" y="607"/>
                </a:cubicBezTo>
                <a:cubicBezTo>
                  <a:pt x="850" y="604"/>
                  <a:pt x="851" y="602"/>
                  <a:pt x="849" y="598"/>
                </a:cubicBezTo>
                <a:cubicBezTo>
                  <a:pt x="846" y="595"/>
                  <a:pt x="848" y="590"/>
                  <a:pt x="845" y="585"/>
                </a:cubicBezTo>
                <a:cubicBezTo>
                  <a:pt x="846" y="581"/>
                  <a:pt x="853" y="592"/>
                  <a:pt x="849" y="593"/>
                </a:cubicBezTo>
                <a:cubicBezTo>
                  <a:pt x="850" y="594"/>
                  <a:pt x="852" y="595"/>
                  <a:pt x="854" y="596"/>
                </a:cubicBezTo>
                <a:cubicBezTo>
                  <a:pt x="854" y="596"/>
                  <a:pt x="855" y="595"/>
                  <a:pt x="855" y="594"/>
                </a:cubicBezTo>
                <a:cubicBezTo>
                  <a:pt x="855" y="597"/>
                  <a:pt x="855" y="597"/>
                  <a:pt x="858" y="599"/>
                </a:cubicBezTo>
                <a:cubicBezTo>
                  <a:pt x="855" y="599"/>
                  <a:pt x="857" y="602"/>
                  <a:pt x="854" y="600"/>
                </a:cubicBezTo>
                <a:close/>
                <a:moveTo>
                  <a:pt x="940" y="190"/>
                </a:moveTo>
                <a:cubicBezTo>
                  <a:pt x="941" y="191"/>
                  <a:pt x="943" y="193"/>
                  <a:pt x="942" y="194"/>
                </a:cubicBezTo>
                <a:cubicBezTo>
                  <a:pt x="940" y="194"/>
                  <a:pt x="938" y="192"/>
                  <a:pt x="940" y="190"/>
                </a:cubicBezTo>
                <a:close/>
                <a:moveTo>
                  <a:pt x="922" y="150"/>
                </a:moveTo>
                <a:cubicBezTo>
                  <a:pt x="921" y="149"/>
                  <a:pt x="921" y="150"/>
                  <a:pt x="920" y="150"/>
                </a:cubicBezTo>
                <a:cubicBezTo>
                  <a:pt x="919" y="149"/>
                  <a:pt x="917" y="148"/>
                  <a:pt x="917" y="145"/>
                </a:cubicBezTo>
                <a:cubicBezTo>
                  <a:pt x="920" y="145"/>
                  <a:pt x="921" y="147"/>
                  <a:pt x="922" y="150"/>
                </a:cubicBezTo>
                <a:close/>
                <a:moveTo>
                  <a:pt x="905" y="180"/>
                </a:moveTo>
                <a:cubicBezTo>
                  <a:pt x="906" y="182"/>
                  <a:pt x="910" y="180"/>
                  <a:pt x="909" y="184"/>
                </a:cubicBezTo>
                <a:cubicBezTo>
                  <a:pt x="907" y="185"/>
                  <a:pt x="907" y="183"/>
                  <a:pt x="905" y="184"/>
                </a:cubicBezTo>
                <a:lnTo>
                  <a:pt x="905" y="180"/>
                </a:lnTo>
                <a:close/>
                <a:moveTo>
                  <a:pt x="898" y="427"/>
                </a:moveTo>
                <a:cubicBezTo>
                  <a:pt x="895" y="429"/>
                  <a:pt x="894" y="425"/>
                  <a:pt x="893" y="423"/>
                </a:cubicBezTo>
                <a:cubicBezTo>
                  <a:pt x="895" y="424"/>
                  <a:pt x="897" y="425"/>
                  <a:pt x="898" y="427"/>
                </a:cubicBezTo>
                <a:close/>
                <a:moveTo>
                  <a:pt x="895" y="252"/>
                </a:moveTo>
                <a:cubicBezTo>
                  <a:pt x="887" y="252"/>
                  <a:pt x="880" y="251"/>
                  <a:pt x="880" y="243"/>
                </a:cubicBezTo>
                <a:cubicBezTo>
                  <a:pt x="886" y="247"/>
                  <a:pt x="894" y="243"/>
                  <a:pt x="895" y="252"/>
                </a:cubicBezTo>
                <a:close/>
                <a:moveTo>
                  <a:pt x="880" y="121"/>
                </a:moveTo>
                <a:cubicBezTo>
                  <a:pt x="877" y="119"/>
                  <a:pt x="875" y="119"/>
                  <a:pt x="874" y="116"/>
                </a:cubicBezTo>
                <a:cubicBezTo>
                  <a:pt x="876" y="119"/>
                  <a:pt x="880" y="115"/>
                  <a:pt x="880" y="121"/>
                </a:cubicBezTo>
                <a:close/>
                <a:moveTo>
                  <a:pt x="860" y="272"/>
                </a:moveTo>
                <a:cubicBezTo>
                  <a:pt x="863" y="273"/>
                  <a:pt x="865" y="273"/>
                  <a:pt x="866" y="275"/>
                </a:cubicBezTo>
                <a:cubicBezTo>
                  <a:pt x="865" y="280"/>
                  <a:pt x="859" y="277"/>
                  <a:pt x="860" y="272"/>
                </a:cubicBezTo>
                <a:close/>
                <a:moveTo>
                  <a:pt x="866" y="111"/>
                </a:moveTo>
                <a:cubicBezTo>
                  <a:pt x="868" y="106"/>
                  <a:pt x="872" y="112"/>
                  <a:pt x="872" y="114"/>
                </a:cubicBezTo>
                <a:cubicBezTo>
                  <a:pt x="871" y="116"/>
                  <a:pt x="867" y="112"/>
                  <a:pt x="866" y="111"/>
                </a:cubicBezTo>
                <a:close/>
                <a:moveTo>
                  <a:pt x="870" y="277"/>
                </a:moveTo>
                <a:cubicBezTo>
                  <a:pt x="876" y="278"/>
                  <a:pt x="879" y="282"/>
                  <a:pt x="881" y="288"/>
                </a:cubicBezTo>
                <a:cubicBezTo>
                  <a:pt x="876" y="286"/>
                  <a:pt x="873" y="281"/>
                  <a:pt x="870" y="277"/>
                </a:cubicBezTo>
                <a:close/>
                <a:moveTo>
                  <a:pt x="890" y="266"/>
                </a:moveTo>
                <a:cubicBezTo>
                  <a:pt x="885" y="261"/>
                  <a:pt x="879" y="265"/>
                  <a:pt x="874" y="259"/>
                </a:cubicBezTo>
                <a:cubicBezTo>
                  <a:pt x="875" y="258"/>
                  <a:pt x="878" y="258"/>
                  <a:pt x="876" y="256"/>
                </a:cubicBezTo>
                <a:cubicBezTo>
                  <a:pt x="877" y="256"/>
                  <a:pt x="889" y="259"/>
                  <a:pt x="893" y="263"/>
                </a:cubicBezTo>
                <a:cubicBezTo>
                  <a:pt x="893" y="266"/>
                  <a:pt x="889" y="263"/>
                  <a:pt x="890" y="266"/>
                </a:cubicBezTo>
                <a:close/>
                <a:moveTo>
                  <a:pt x="898" y="438"/>
                </a:moveTo>
                <a:cubicBezTo>
                  <a:pt x="894" y="437"/>
                  <a:pt x="894" y="432"/>
                  <a:pt x="893" y="428"/>
                </a:cubicBezTo>
                <a:cubicBezTo>
                  <a:pt x="896" y="430"/>
                  <a:pt x="900" y="434"/>
                  <a:pt x="898" y="438"/>
                </a:cubicBezTo>
                <a:close/>
                <a:moveTo>
                  <a:pt x="902" y="444"/>
                </a:moveTo>
                <a:cubicBezTo>
                  <a:pt x="903" y="444"/>
                  <a:pt x="904" y="444"/>
                  <a:pt x="904" y="443"/>
                </a:cubicBezTo>
                <a:cubicBezTo>
                  <a:pt x="906" y="444"/>
                  <a:pt x="905" y="448"/>
                  <a:pt x="908" y="447"/>
                </a:cubicBezTo>
                <a:cubicBezTo>
                  <a:pt x="905" y="450"/>
                  <a:pt x="909" y="453"/>
                  <a:pt x="911" y="456"/>
                </a:cubicBezTo>
                <a:cubicBezTo>
                  <a:pt x="906" y="457"/>
                  <a:pt x="904" y="448"/>
                  <a:pt x="902" y="444"/>
                </a:cubicBezTo>
                <a:close/>
                <a:moveTo>
                  <a:pt x="904" y="301"/>
                </a:moveTo>
                <a:cubicBezTo>
                  <a:pt x="906" y="302"/>
                  <a:pt x="907" y="302"/>
                  <a:pt x="908" y="304"/>
                </a:cubicBezTo>
                <a:cubicBezTo>
                  <a:pt x="907" y="306"/>
                  <a:pt x="903" y="304"/>
                  <a:pt x="904" y="301"/>
                </a:cubicBezTo>
                <a:close/>
                <a:moveTo>
                  <a:pt x="917" y="342"/>
                </a:moveTo>
                <a:cubicBezTo>
                  <a:pt x="920" y="340"/>
                  <a:pt x="924" y="345"/>
                  <a:pt x="924" y="340"/>
                </a:cubicBezTo>
                <a:cubicBezTo>
                  <a:pt x="928" y="340"/>
                  <a:pt x="931" y="340"/>
                  <a:pt x="933" y="342"/>
                </a:cubicBezTo>
                <a:cubicBezTo>
                  <a:pt x="931" y="347"/>
                  <a:pt x="935" y="347"/>
                  <a:pt x="935" y="351"/>
                </a:cubicBezTo>
                <a:cubicBezTo>
                  <a:pt x="930" y="347"/>
                  <a:pt x="919" y="349"/>
                  <a:pt x="917" y="342"/>
                </a:cubicBezTo>
                <a:close/>
                <a:moveTo>
                  <a:pt x="921" y="248"/>
                </a:moveTo>
                <a:cubicBezTo>
                  <a:pt x="921" y="246"/>
                  <a:pt x="921" y="246"/>
                  <a:pt x="921" y="246"/>
                </a:cubicBezTo>
                <a:cubicBezTo>
                  <a:pt x="925" y="246"/>
                  <a:pt x="925" y="250"/>
                  <a:pt x="927" y="252"/>
                </a:cubicBezTo>
                <a:cubicBezTo>
                  <a:pt x="924" y="250"/>
                  <a:pt x="924" y="248"/>
                  <a:pt x="921" y="248"/>
                </a:cubicBezTo>
                <a:close/>
                <a:moveTo>
                  <a:pt x="928" y="252"/>
                </a:moveTo>
                <a:cubicBezTo>
                  <a:pt x="931" y="252"/>
                  <a:pt x="932" y="253"/>
                  <a:pt x="932" y="256"/>
                </a:cubicBezTo>
                <a:cubicBezTo>
                  <a:pt x="930" y="255"/>
                  <a:pt x="928" y="255"/>
                  <a:pt x="928" y="252"/>
                </a:cubicBezTo>
                <a:close/>
                <a:moveTo>
                  <a:pt x="936" y="253"/>
                </a:moveTo>
                <a:cubicBezTo>
                  <a:pt x="926" y="239"/>
                  <a:pt x="908" y="238"/>
                  <a:pt x="898" y="224"/>
                </a:cubicBezTo>
                <a:cubicBezTo>
                  <a:pt x="905" y="226"/>
                  <a:pt x="909" y="228"/>
                  <a:pt x="917" y="230"/>
                </a:cubicBezTo>
                <a:cubicBezTo>
                  <a:pt x="916" y="233"/>
                  <a:pt x="923" y="237"/>
                  <a:pt x="925" y="236"/>
                </a:cubicBezTo>
                <a:cubicBezTo>
                  <a:pt x="929" y="247"/>
                  <a:pt x="942" y="246"/>
                  <a:pt x="946" y="256"/>
                </a:cubicBezTo>
                <a:cubicBezTo>
                  <a:pt x="942" y="256"/>
                  <a:pt x="940" y="251"/>
                  <a:pt x="936" y="253"/>
                </a:cubicBezTo>
                <a:close/>
                <a:moveTo>
                  <a:pt x="952" y="227"/>
                </a:moveTo>
                <a:cubicBezTo>
                  <a:pt x="951" y="228"/>
                  <a:pt x="955" y="231"/>
                  <a:pt x="955" y="234"/>
                </a:cubicBezTo>
                <a:cubicBezTo>
                  <a:pt x="951" y="234"/>
                  <a:pt x="949" y="230"/>
                  <a:pt x="946" y="228"/>
                </a:cubicBezTo>
                <a:cubicBezTo>
                  <a:pt x="946" y="230"/>
                  <a:pt x="943" y="232"/>
                  <a:pt x="942" y="230"/>
                </a:cubicBezTo>
                <a:cubicBezTo>
                  <a:pt x="941" y="232"/>
                  <a:pt x="942" y="232"/>
                  <a:pt x="943" y="233"/>
                </a:cubicBezTo>
                <a:cubicBezTo>
                  <a:pt x="941" y="235"/>
                  <a:pt x="939" y="229"/>
                  <a:pt x="937" y="233"/>
                </a:cubicBezTo>
                <a:cubicBezTo>
                  <a:pt x="934" y="225"/>
                  <a:pt x="924" y="220"/>
                  <a:pt x="920" y="211"/>
                </a:cubicBezTo>
                <a:cubicBezTo>
                  <a:pt x="923" y="211"/>
                  <a:pt x="923" y="211"/>
                  <a:pt x="923" y="211"/>
                </a:cubicBezTo>
                <a:cubicBezTo>
                  <a:pt x="922" y="208"/>
                  <a:pt x="919" y="208"/>
                  <a:pt x="919" y="205"/>
                </a:cubicBezTo>
                <a:cubicBezTo>
                  <a:pt x="925" y="209"/>
                  <a:pt x="933" y="210"/>
                  <a:pt x="938" y="214"/>
                </a:cubicBezTo>
                <a:cubicBezTo>
                  <a:pt x="938" y="219"/>
                  <a:pt x="940" y="220"/>
                  <a:pt x="944" y="220"/>
                </a:cubicBezTo>
                <a:cubicBezTo>
                  <a:pt x="943" y="219"/>
                  <a:pt x="940" y="220"/>
                  <a:pt x="941" y="217"/>
                </a:cubicBezTo>
                <a:cubicBezTo>
                  <a:pt x="942" y="217"/>
                  <a:pt x="943" y="217"/>
                  <a:pt x="943" y="216"/>
                </a:cubicBezTo>
                <a:cubicBezTo>
                  <a:pt x="943" y="214"/>
                  <a:pt x="942" y="213"/>
                  <a:pt x="940" y="213"/>
                </a:cubicBezTo>
                <a:cubicBezTo>
                  <a:pt x="953" y="206"/>
                  <a:pt x="955" y="226"/>
                  <a:pt x="963" y="229"/>
                </a:cubicBezTo>
                <a:cubicBezTo>
                  <a:pt x="963" y="232"/>
                  <a:pt x="964" y="232"/>
                  <a:pt x="964" y="235"/>
                </a:cubicBezTo>
                <a:cubicBezTo>
                  <a:pt x="959" y="234"/>
                  <a:pt x="957" y="229"/>
                  <a:pt x="952" y="227"/>
                </a:cubicBezTo>
                <a:close/>
                <a:moveTo>
                  <a:pt x="966" y="256"/>
                </a:moveTo>
                <a:cubicBezTo>
                  <a:pt x="965" y="257"/>
                  <a:pt x="962" y="254"/>
                  <a:pt x="963" y="250"/>
                </a:cubicBezTo>
                <a:cubicBezTo>
                  <a:pt x="965" y="251"/>
                  <a:pt x="966" y="252"/>
                  <a:pt x="967" y="255"/>
                </a:cubicBezTo>
                <a:cubicBezTo>
                  <a:pt x="965" y="254"/>
                  <a:pt x="965" y="256"/>
                  <a:pt x="966" y="256"/>
                </a:cubicBezTo>
                <a:close/>
                <a:moveTo>
                  <a:pt x="966" y="199"/>
                </a:moveTo>
                <a:cubicBezTo>
                  <a:pt x="970" y="199"/>
                  <a:pt x="972" y="202"/>
                  <a:pt x="975" y="204"/>
                </a:cubicBezTo>
                <a:cubicBezTo>
                  <a:pt x="972" y="208"/>
                  <a:pt x="967" y="202"/>
                  <a:pt x="966" y="199"/>
                </a:cubicBezTo>
                <a:close/>
                <a:moveTo>
                  <a:pt x="880" y="807"/>
                </a:moveTo>
                <a:cubicBezTo>
                  <a:pt x="880" y="802"/>
                  <a:pt x="882" y="800"/>
                  <a:pt x="884" y="798"/>
                </a:cubicBezTo>
                <a:cubicBezTo>
                  <a:pt x="886" y="802"/>
                  <a:pt x="883" y="806"/>
                  <a:pt x="880" y="807"/>
                </a:cubicBezTo>
                <a:close/>
                <a:moveTo>
                  <a:pt x="890" y="805"/>
                </a:moveTo>
                <a:cubicBezTo>
                  <a:pt x="891" y="801"/>
                  <a:pt x="892" y="802"/>
                  <a:pt x="896" y="802"/>
                </a:cubicBezTo>
                <a:cubicBezTo>
                  <a:pt x="896" y="805"/>
                  <a:pt x="893" y="807"/>
                  <a:pt x="890" y="805"/>
                </a:cubicBezTo>
                <a:close/>
                <a:moveTo>
                  <a:pt x="854" y="904"/>
                </a:moveTo>
                <a:cubicBezTo>
                  <a:pt x="849" y="906"/>
                  <a:pt x="844" y="912"/>
                  <a:pt x="838" y="910"/>
                </a:cubicBezTo>
                <a:cubicBezTo>
                  <a:pt x="843" y="903"/>
                  <a:pt x="848" y="893"/>
                  <a:pt x="859" y="896"/>
                </a:cubicBezTo>
                <a:cubicBezTo>
                  <a:pt x="857" y="899"/>
                  <a:pt x="855" y="898"/>
                  <a:pt x="854" y="904"/>
                </a:cubicBezTo>
                <a:close/>
                <a:moveTo>
                  <a:pt x="873" y="877"/>
                </a:moveTo>
                <a:cubicBezTo>
                  <a:pt x="870" y="877"/>
                  <a:pt x="870" y="880"/>
                  <a:pt x="866" y="880"/>
                </a:cubicBezTo>
                <a:cubicBezTo>
                  <a:pt x="867" y="875"/>
                  <a:pt x="869" y="872"/>
                  <a:pt x="874" y="872"/>
                </a:cubicBezTo>
                <a:cubicBezTo>
                  <a:pt x="874" y="874"/>
                  <a:pt x="873" y="874"/>
                  <a:pt x="873" y="877"/>
                </a:cubicBezTo>
                <a:close/>
                <a:moveTo>
                  <a:pt x="916" y="832"/>
                </a:moveTo>
                <a:cubicBezTo>
                  <a:pt x="913" y="834"/>
                  <a:pt x="911" y="832"/>
                  <a:pt x="910" y="830"/>
                </a:cubicBezTo>
                <a:cubicBezTo>
                  <a:pt x="911" y="823"/>
                  <a:pt x="920" y="824"/>
                  <a:pt x="916" y="832"/>
                </a:cubicBezTo>
                <a:close/>
                <a:moveTo>
                  <a:pt x="885" y="951"/>
                </a:moveTo>
                <a:cubicBezTo>
                  <a:pt x="888" y="949"/>
                  <a:pt x="889" y="945"/>
                  <a:pt x="893" y="944"/>
                </a:cubicBezTo>
                <a:cubicBezTo>
                  <a:pt x="891" y="947"/>
                  <a:pt x="888" y="952"/>
                  <a:pt x="885" y="951"/>
                </a:cubicBezTo>
                <a:close/>
                <a:moveTo>
                  <a:pt x="892" y="915"/>
                </a:moveTo>
                <a:cubicBezTo>
                  <a:pt x="885" y="920"/>
                  <a:pt x="879" y="926"/>
                  <a:pt x="870" y="928"/>
                </a:cubicBezTo>
                <a:cubicBezTo>
                  <a:pt x="870" y="924"/>
                  <a:pt x="873" y="923"/>
                  <a:pt x="876" y="922"/>
                </a:cubicBezTo>
                <a:cubicBezTo>
                  <a:pt x="884" y="918"/>
                  <a:pt x="890" y="910"/>
                  <a:pt x="900" y="908"/>
                </a:cubicBezTo>
                <a:cubicBezTo>
                  <a:pt x="901" y="912"/>
                  <a:pt x="897" y="917"/>
                  <a:pt x="892" y="915"/>
                </a:cubicBezTo>
                <a:close/>
                <a:moveTo>
                  <a:pt x="899" y="940"/>
                </a:moveTo>
                <a:cubicBezTo>
                  <a:pt x="902" y="928"/>
                  <a:pt x="913" y="924"/>
                  <a:pt x="921" y="917"/>
                </a:cubicBezTo>
                <a:cubicBezTo>
                  <a:pt x="919" y="928"/>
                  <a:pt x="905" y="932"/>
                  <a:pt x="899" y="940"/>
                </a:cubicBezTo>
                <a:close/>
                <a:moveTo>
                  <a:pt x="924" y="887"/>
                </a:moveTo>
                <a:cubicBezTo>
                  <a:pt x="920" y="886"/>
                  <a:pt x="920" y="890"/>
                  <a:pt x="916" y="889"/>
                </a:cubicBezTo>
                <a:cubicBezTo>
                  <a:pt x="918" y="886"/>
                  <a:pt x="920" y="883"/>
                  <a:pt x="924" y="883"/>
                </a:cubicBezTo>
                <a:lnTo>
                  <a:pt x="924" y="887"/>
                </a:lnTo>
                <a:close/>
                <a:moveTo>
                  <a:pt x="944" y="754"/>
                </a:moveTo>
                <a:cubicBezTo>
                  <a:pt x="941" y="752"/>
                  <a:pt x="946" y="750"/>
                  <a:pt x="946" y="748"/>
                </a:cubicBezTo>
                <a:cubicBezTo>
                  <a:pt x="948" y="750"/>
                  <a:pt x="943" y="751"/>
                  <a:pt x="944" y="754"/>
                </a:cubicBezTo>
                <a:close/>
                <a:moveTo>
                  <a:pt x="946" y="747"/>
                </a:moveTo>
                <a:cubicBezTo>
                  <a:pt x="945" y="745"/>
                  <a:pt x="944" y="739"/>
                  <a:pt x="947" y="736"/>
                </a:cubicBezTo>
                <a:cubicBezTo>
                  <a:pt x="949" y="740"/>
                  <a:pt x="950" y="745"/>
                  <a:pt x="946" y="747"/>
                </a:cubicBezTo>
                <a:close/>
                <a:moveTo>
                  <a:pt x="809" y="1015"/>
                </a:moveTo>
                <a:cubicBezTo>
                  <a:pt x="808" y="1011"/>
                  <a:pt x="814" y="1011"/>
                  <a:pt x="814" y="1014"/>
                </a:cubicBezTo>
                <a:cubicBezTo>
                  <a:pt x="812" y="1014"/>
                  <a:pt x="811" y="1016"/>
                  <a:pt x="809" y="1015"/>
                </a:cubicBezTo>
                <a:close/>
                <a:moveTo>
                  <a:pt x="864" y="1003"/>
                </a:moveTo>
                <a:cubicBezTo>
                  <a:pt x="863" y="1000"/>
                  <a:pt x="867" y="995"/>
                  <a:pt x="872" y="995"/>
                </a:cubicBezTo>
                <a:cubicBezTo>
                  <a:pt x="870" y="999"/>
                  <a:pt x="866" y="1000"/>
                  <a:pt x="864" y="1003"/>
                </a:cubicBezTo>
                <a:close/>
                <a:moveTo>
                  <a:pt x="859" y="1053"/>
                </a:moveTo>
                <a:cubicBezTo>
                  <a:pt x="863" y="1048"/>
                  <a:pt x="869" y="1047"/>
                  <a:pt x="875" y="1045"/>
                </a:cubicBezTo>
                <a:cubicBezTo>
                  <a:pt x="873" y="1050"/>
                  <a:pt x="865" y="1053"/>
                  <a:pt x="859" y="1053"/>
                </a:cubicBezTo>
                <a:close/>
                <a:moveTo>
                  <a:pt x="906" y="981"/>
                </a:moveTo>
                <a:cubicBezTo>
                  <a:pt x="903" y="981"/>
                  <a:pt x="904" y="979"/>
                  <a:pt x="902" y="979"/>
                </a:cubicBezTo>
                <a:cubicBezTo>
                  <a:pt x="901" y="976"/>
                  <a:pt x="903" y="976"/>
                  <a:pt x="903" y="973"/>
                </a:cubicBezTo>
                <a:cubicBezTo>
                  <a:pt x="906" y="973"/>
                  <a:pt x="906" y="973"/>
                  <a:pt x="906" y="973"/>
                </a:cubicBezTo>
                <a:cubicBezTo>
                  <a:pt x="905" y="977"/>
                  <a:pt x="907" y="979"/>
                  <a:pt x="906" y="981"/>
                </a:cubicBezTo>
                <a:close/>
                <a:moveTo>
                  <a:pt x="907" y="1053"/>
                </a:moveTo>
                <a:cubicBezTo>
                  <a:pt x="908" y="1050"/>
                  <a:pt x="910" y="1050"/>
                  <a:pt x="913" y="1050"/>
                </a:cubicBezTo>
                <a:cubicBezTo>
                  <a:pt x="913" y="1053"/>
                  <a:pt x="910" y="1053"/>
                  <a:pt x="907" y="1053"/>
                </a:cubicBezTo>
                <a:close/>
                <a:moveTo>
                  <a:pt x="919" y="954"/>
                </a:moveTo>
                <a:cubicBezTo>
                  <a:pt x="920" y="951"/>
                  <a:pt x="923" y="949"/>
                  <a:pt x="927" y="948"/>
                </a:cubicBezTo>
                <a:cubicBezTo>
                  <a:pt x="925" y="952"/>
                  <a:pt x="922" y="954"/>
                  <a:pt x="919" y="954"/>
                </a:cubicBezTo>
                <a:close/>
                <a:moveTo>
                  <a:pt x="961" y="1042"/>
                </a:moveTo>
                <a:cubicBezTo>
                  <a:pt x="961" y="1039"/>
                  <a:pt x="961" y="1039"/>
                  <a:pt x="961" y="1039"/>
                </a:cubicBezTo>
                <a:cubicBezTo>
                  <a:pt x="965" y="1040"/>
                  <a:pt x="964" y="1035"/>
                  <a:pt x="968" y="1036"/>
                </a:cubicBezTo>
                <a:cubicBezTo>
                  <a:pt x="967" y="1040"/>
                  <a:pt x="963" y="1043"/>
                  <a:pt x="961" y="1042"/>
                </a:cubicBezTo>
                <a:close/>
                <a:moveTo>
                  <a:pt x="968" y="1029"/>
                </a:moveTo>
                <a:cubicBezTo>
                  <a:pt x="969" y="1026"/>
                  <a:pt x="971" y="1027"/>
                  <a:pt x="972" y="1025"/>
                </a:cubicBezTo>
                <a:cubicBezTo>
                  <a:pt x="974" y="1026"/>
                  <a:pt x="971" y="1029"/>
                  <a:pt x="968" y="1029"/>
                </a:cubicBezTo>
                <a:close/>
                <a:moveTo>
                  <a:pt x="972" y="1011"/>
                </a:moveTo>
                <a:cubicBezTo>
                  <a:pt x="971" y="1003"/>
                  <a:pt x="977" y="1001"/>
                  <a:pt x="983" y="1000"/>
                </a:cubicBezTo>
                <a:cubicBezTo>
                  <a:pt x="980" y="1005"/>
                  <a:pt x="977" y="1009"/>
                  <a:pt x="972" y="1011"/>
                </a:cubicBezTo>
                <a:close/>
                <a:moveTo>
                  <a:pt x="990" y="1016"/>
                </a:moveTo>
                <a:cubicBezTo>
                  <a:pt x="986" y="1015"/>
                  <a:pt x="982" y="1019"/>
                  <a:pt x="982" y="1013"/>
                </a:cubicBezTo>
                <a:cubicBezTo>
                  <a:pt x="987" y="1014"/>
                  <a:pt x="988" y="1009"/>
                  <a:pt x="992" y="1011"/>
                </a:cubicBezTo>
                <a:cubicBezTo>
                  <a:pt x="992" y="1014"/>
                  <a:pt x="990" y="1014"/>
                  <a:pt x="990" y="1016"/>
                </a:cubicBezTo>
                <a:close/>
                <a:moveTo>
                  <a:pt x="1021" y="515"/>
                </a:moveTo>
                <a:cubicBezTo>
                  <a:pt x="1028" y="517"/>
                  <a:pt x="1023" y="525"/>
                  <a:pt x="1024" y="527"/>
                </a:cubicBezTo>
                <a:cubicBezTo>
                  <a:pt x="1022" y="528"/>
                  <a:pt x="1021" y="533"/>
                  <a:pt x="1018" y="531"/>
                </a:cubicBezTo>
                <a:cubicBezTo>
                  <a:pt x="1016" y="532"/>
                  <a:pt x="1017" y="538"/>
                  <a:pt x="1014" y="539"/>
                </a:cubicBezTo>
                <a:cubicBezTo>
                  <a:pt x="1012" y="529"/>
                  <a:pt x="1014" y="518"/>
                  <a:pt x="1021" y="515"/>
                </a:cubicBezTo>
                <a:close/>
                <a:moveTo>
                  <a:pt x="1008" y="607"/>
                </a:moveTo>
                <a:cubicBezTo>
                  <a:pt x="1007" y="606"/>
                  <a:pt x="1006" y="605"/>
                  <a:pt x="1006" y="603"/>
                </a:cubicBezTo>
                <a:cubicBezTo>
                  <a:pt x="1007" y="602"/>
                  <a:pt x="1009" y="602"/>
                  <a:pt x="1009" y="600"/>
                </a:cubicBezTo>
                <a:cubicBezTo>
                  <a:pt x="1011" y="602"/>
                  <a:pt x="1009" y="605"/>
                  <a:pt x="1008" y="607"/>
                </a:cubicBezTo>
                <a:close/>
                <a:moveTo>
                  <a:pt x="1012" y="965"/>
                </a:moveTo>
                <a:cubicBezTo>
                  <a:pt x="1014" y="964"/>
                  <a:pt x="1015" y="965"/>
                  <a:pt x="1017" y="965"/>
                </a:cubicBezTo>
                <a:cubicBezTo>
                  <a:pt x="1018" y="968"/>
                  <a:pt x="1016" y="968"/>
                  <a:pt x="1016" y="970"/>
                </a:cubicBezTo>
                <a:cubicBezTo>
                  <a:pt x="1014" y="969"/>
                  <a:pt x="1012" y="968"/>
                  <a:pt x="1012" y="965"/>
                </a:cubicBezTo>
                <a:close/>
                <a:moveTo>
                  <a:pt x="1014" y="1005"/>
                </a:moveTo>
                <a:cubicBezTo>
                  <a:pt x="1015" y="1001"/>
                  <a:pt x="1018" y="999"/>
                  <a:pt x="1022" y="998"/>
                </a:cubicBezTo>
                <a:cubicBezTo>
                  <a:pt x="1021" y="1002"/>
                  <a:pt x="1018" y="1004"/>
                  <a:pt x="1014" y="1005"/>
                </a:cubicBezTo>
                <a:close/>
                <a:moveTo>
                  <a:pt x="1022" y="997"/>
                </a:moveTo>
                <a:cubicBezTo>
                  <a:pt x="1022" y="996"/>
                  <a:pt x="1024" y="997"/>
                  <a:pt x="1024" y="995"/>
                </a:cubicBezTo>
                <a:cubicBezTo>
                  <a:pt x="1026" y="996"/>
                  <a:pt x="1026" y="997"/>
                  <a:pt x="1027" y="997"/>
                </a:cubicBezTo>
                <a:cubicBezTo>
                  <a:pt x="1026" y="1000"/>
                  <a:pt x="1023" y="998"/>
                  <a:pt x="1022" y="997"/>
                </a:cubicBezTo>
                <a:close/>
                <a:moveTo>
                  <a:pt x="1041" y="247"/>
                </a:moveTo>
                <a:cubicBezTo>
                  <a:pt x="1043" y="247"/>
                  <a:pt x="1043" y="247"/>
                  <a:pt x="1043" y="247"/>
                </a:cubicBezTo>
                <a:cubicBezTo>
                  <a:pt x="1042" y="254"/>
                  <a:pt x="1048" y="254"/>
                  <a:pt x="1048" y="260"/>
                </a:cubicBezTo>
                <a:cubicBezTo>
                  <a:pt x="1040" y="263"/>
                  <a:pt x="1036" y="254"/>
                  <a:pt x="1041" y="247"/>
                </a:cubicBezTo>
                <a:close/>
                <a:moveTo>
                  <a:pt x="1062" y="978"/>
                </a:moveTo>
                <a:cubicBezTo>
                  <a:pt x="1063" y="978"/>
                  <a:pt x="1063" y="979"/>
                  <a:pt x="1064" y="979"/>
                </a:cubicBezTo>
                <a:cubicBezTo>
                  <a:pt x="1064" y="974"/>
                  <a:pt x="1063" y="973"/>
                  <a:pt x="1064" y="970"/>
                </a:cubicBezTo>
                <a:cubicBezTo>
                  <a:pt x="1070" y="970"/>
                  <a:pt x="1064" y="983"/>
                  <a:pt x="1062" y="978"/>
                </a:cubicBezTo>
                <a:close/>
                <a:moveTo>
                  <a:pt x="1079" y="277"/>
                </a:moveTo>
                <a:cubicBezTo>
                  <a:pt x="1078" y="280"/>
                  <a:pt x="1082" y="283"/>
                  <a:pt x="1080" y="287"/>
                </a:cubicBezTo>
                <a:cubicBezTo>
                  <a:pt x="1077" y="286"/>
                  <a:pt x="1070" y="280"/>
                  <a:pt x="1076" y="279"/>
                </a:cubicBezTo>
                <a:cubicBezTo>
                  <a:pt x="1076" y="277"/>
                  <a:pt x="1072" y="279"/>
                  <a:pt x="1071" y="278"/>
                </a:cubicBezTo>
                <a:cubicBezTo>
                  <a:pt x="1070" y="275"/>
                  <a:pt x="1069" y="274"/>
                  <a:pt x="1067" y="272"/>
                </a:cubicBezTo>
                <a:cubicBezTo>
                  <a:pt x="1067" y="271"/>
                  <a:pt x="1068" y="271"/>
                  <a:pt x="1068" y="270"/>
                </a:cubicBezTo>
                <a:cubicBezTo>
                  <a:pt x="1070" y="270"/>
                  <a:pt x="1072" y="271"/>
                  <a:pt x="1072" y="267"/>
                </a:cubicBezTo>
                <a:cubicBezTo>
                  <a:pt x="1076" y="270"/>
                  <a:pt x="1079" y="273"/>
                  <a:pt x="1082" y="277"/>
                </a:cubicBezTo>
                <a:cubicBezTo>
                  <a:pt x="1083" y="277"/>
                  <a:pt x="1083" y="276"/>
                  <a:pt x="1083" y="275"/>
                </a:cubicBezTo>
                <a:cubicBezTo>
                  <a:pt x="1087" y="276"/>
                  <a:pt x="1085" y="280"/>
                  <a:pt x="1086" y="284"/>
                </a:cubicBezTo>
                <a:cubicBezTo>
                  <a:pt x="1082" y="283"/>
                  <a:pt x="1082" y="279"/>
                  <a:pt x="1079" y="277"/>
                </a:cubicBezTo>
                <a:close/>
                <a:moveTo>
                  <a:pt x="1090" y="289"/>
                </a:moveTo>
                <a:cubicBezTo>
                  <a:pt x="1096" y="290"/>
                  <a:pt x="1098" y="297"/>
                  <a:pt x="1099" y="304"/>
                </a:cubicBezTo>
                <a:cubicBezTo>
                  <a:pt x="1093" y="300"/>
                  <a:pt x="1094" y="294"/>
                  <a:pt x="1090" y="289"/>
                </a:cubicBezTo>
                <a:close/>
                <a:moveTo>
                  <a:pt x="1100" y="904"/>
                </a:moveTo>
                <a:cubicBezTo>
                  <a:pt x="1098" y="904"/>
                  <a:pt x="1098" y="903"/>
                  <a:pt x="1096" y="902"/>
                </a:cubicBezTo>
                <a:cubicBezTo>
                  <a:pt x="1097" y="895"/>
                  <a:pt x="1101" y="892"/>
                  <a:pt x="1105" y="888"/>
                </a:cubicBezTo>
                <a:cubicBezTo>
                  <a:pt x="1106" y="889"/>
                  <a:pt x="1106" y="889"/>
                  <a:pt x="1107" y="890"/>
                </a:cubicBezTo>
                <a:cubicBezTo>
                  <a:pt x="1106" y="896"/>
                  <a:pt x="1101" y="898"/>
                  <a:pt x="1100" y="904"/>
                </a:cubicBezTo>
                <a:close/>
                <a:moveTo>
                  <a:pt x="1172" y="461"/>
                </a:moveTo>
                <a:cubicBezTo>
                  <a:pt x="1169" y="460"/>
                  <a:pt x="1169" y="452"/>
                  <a:pt x="1169" y="449"/>
                </a:cubicBezTo>
                <a:cubicBezTo>
                  <a:pt x="1172" y="452"/>
                  <a:pt x="1172" y="456"/>
                  <a:pt x="1172" y="461"/>
                </a:cubicBezTo>
                <a:close/>
                <a:moveTo>
                  <a:pt x="1198" y="684"/>
                </a:moveTo>
                <a:cubicBezTo>
                  <a:pt x="1198" y="683"/>
                  <a:pt x="1198" y="683"/>
                  <a:pt x="1199" y="682"/>
                </a:cubicBezTo>
                <a:cubicBezTo>
                  <a:pt x="1198" y="683"/>
                  <a:pt x="1198" y="683"/>
                  <a:pt x="1198" y="684"/>
                </a:cubicBezTo>
                <a:close/>
                <a:moveTo>
                  <a:pt x="274" y="93"/>
                </a:moveTo>
                <a:cubicBezTo>
                  <a:pt x="274" y="92"/>
                  <a:pt x="275" y="92"/>
                  <a:pt x="275" y="92"/>
                </a:cubicBezTo>
                <a:cubicBezTo>
                  <a:pt x="274" y="92"/>
                  <a:pt x="274" y="92"/>
                  <a:pt x="274" y="93"/>
                </a:cubicBezTo>
                <a:close/>
                <a:moveTo>
                  <a:pt x="298" y="99"/>
                </a:moveTo>
                <a:cubicBezTo>
                  <a:pt x="301" y="99"/>
                  <a:pt x="305" y="94"/>
                  <a:pt x="306" y="93"/>
                </a:cubicBezTo>
                <a:cubicBezTo>
                  <a:pt x="302" y="94"/>
                  <a:pt x="300" y="96"/>
                  <a:pt x="298" y="99"/>
                </a:cubicBezTo>
                <a:close/>
                <a:moveTo>
                  <a:pt x="306" y="93"/>
                </a:moveTo>
                <a:cubicBezTo>
                  <a:pt x="306" y="93"/>
                  <a:pt x="306" y="93"/>
                  <a:pt x="306" y="93"/>
                </a:cubicBezTo>
                <a:cubicBezTo>
                  <a:pt x="306" y="92"/>
                  <a:pt x="306" y="92"/>
                  <a:pt x="306" y="93"/>
                </a:cubicBezTo>
                <a:close/>
                <a:moveTo>
                  <a:pt x="957" y="97"/>
                </a:moveTo>
                <a:cubicBezTo>
                  <a:pt x="966" y="98"/>
                  <a:pt x="963" y="95"/>
                  <a:pt x="955" y="93"/>
                </a:cubicBezTo>
                <a:cubicBezTo>
                  <a:pt x="953" y="95"/>
                  <a:pt x="957" y="95"/>
                  <a:pt x="957" y="97"/>
                </a:cubicBezTo>
                <a:close/>
                <a:moveTo>
                  <a:pt x="307" y="136"/>
                </a:moveTo>
                <a:cubicBezTo>
                  <a:pt x="310" y="133"/>
                  <a:pt x="315" y="131"/>
                  <a:pt x="318" y="127"/>
                </a:cubicBezTo>
                <a:cubicBezTo>
                  <a:pt x="311" y="127"/>
                  <a:pt x="310" y="132"/>
                  <a:pt x="307" y="136"/>
                </a:cubicBezTo>
                <a:close/>
                <a:moveTo>
                  <a:pt x="1024" y="152"/>
                </a:moveTo>
                <a:cubicBezTo>
                  <a:pt x="1027" y="152"/>
                  <a:pt x="1029" y="151"/>
                  <a:pt x="1030" y="150"/>
                </a:cubicBezTo>
                <a:cubicBezTo>
                  <a:pt x="1030" y="150"/>
                  <a:pt x="1031" y="151"/>
                  <a:pt x="1032" y="150"/>
                </a:cubicBezTo>
                <a:cubicBezTo>
                  <a:pt x="1032" y="146"/>
                  <a:pt x="1029" y="150"/>
                  <a:pt x="1028" y="150"/>
                </a:cubicBezTo>
                <a:cubicBezTo>
                  <a:pt x="1028" y="149"/>
                  <a:pt x="1024" y="146"/>
                  <a:pt x="1022" y="143"/>
                </a:cubicBezTo>
                <a:cubicBezTo>
                  <a:pt x="1022" y="145"/>
                  <a:pt x="1021" y="145"/>
                  <a:pt x="1020" y="146"/>
                </a:cubicBezTo>
                <a:cubicBezTo>
                  <a:pt x="1025" y="146"/>
                  <a:pt x="1024" y="150"/>
                  <a:pt x="1024" y="152"/>
                </a:cubicBezTo>
                <a:close/>
                <a:moveTo>
                  <a:pt x="941" y="152"/>
                </a:moveTo>
                <a:cubicBezTo>
                  <a:pt x="940" y="148"/>
                  <a:pt x="943" y="152"/>
                  <a:pt x="945" y="151"/>
                </a:cubicBezTo>
                <a:cubicBezTo>
                  <a:pt x="945" y="150"/>
                  <a:pt x="944" y="149"/>
                  <a:pt x="945" y="149"/>
                </a:cubicBezTo>
                <a:cubicBezTo>
                  <a:pt x="954" y="148"/>
                  <a:pt x="955" y="162"/>
                  <a:pt x="963" y="160"/>
                </a:cubicBezTo>
                <a:cubicBezTo>
                  <a:pt x="957" y="154"/>
                  <a:pt x="950" y="145"/>
                  <a:pt x="941" y="145"/>
                </a:cubicBezTo>
                <a:cubicBezTo>
                  <a:pt x="939" y="146"/>
                  <a:pt x="942" y="147"/>
                  <a:pt x="940" y="148"/>
                </a:cubicBezTo>
                <a:cubicBezTo>
                  <a:pt x="937" y="149"/>
                  <a:pt x="937" y="143"/>
                  <a:pt x="935" y="145"/>
                </a:cubicBezTo>
                <a:cubicBezTo>
                  <a:pt x="936" y="148"/>
                  <a:pt x="938" y="151"/>
                  <a:pt x="941" y="152"/>
                </a:cubicBezTo>
                <a:close/>
                <a:moveTo>
                  <a:pt x="959" y="161"/>
                </a:moveTo>
                <a:cubicBezTo>
                  <a:pt x="959" y="164"/>
                  <a:pt x="956" y="166"/>
                  <a:pt x="959" y="167"/>
                </a:cubicBezTo>
                <a:cubicBezTo>
                  <a:pt x="959" y="163"/>
                  <a:pt x="966" y="167"/>
                  <a:pt x="965" y="165"/>
                </a:cubicBezTo>
                <a:cubicBezTo>
                  <a:pt x="962" y="164"/>
                  <a:pt x="963" y="160"/>
                  <a:pt x="959" y="161"/>
                </a:cubicBezTo>
                <a:close/>
                <a:moveTo>
                  <a:pt x="313" y="176"/>
                </a:moveTo>
                <a:cubicBezTo>
                  <a:pt x="311" y="174"/>
                  <a:pt x="308" y="175"/>
                  <a:pt x="306" y="174"/>
                </a:cubicBezTo>
                <a:cubicBezTo>
                  <a:pt x="306" y="172"/>
                  <a:pt x="308" y="171"/>
                  <a:pt x="306" y="170"/>
                </a:cubicBezTo>
                <a:cubicBezTo>
                  <a:pt x="304" y="169"/>
                  <a:pt x="304" y="171"/>
                  <a:pt x="301" y="171"/>
                </a:cubicBezTo>
                <a:cubicBezTo>
                  <a:pt x="301" y="169"/>
                  <a:pt x="305" y="168"/>
                  <a:pt x="302" y="167"/>
                </a:cubicBezTo>
                <a:cubicBezTo>
                  <a:pt x="301" y="169"/>
                  <a:pt x="298" y="168"/>
                  <a:pt x="296" y="170"/>
                </a:cubicBezTo>
                <a:cubicBezTo>
                  <a:pt x="300" y="178"/>
                  <a:pt x="289" y="178"/>
                  <a:pt x="292" y="185"/>
                </a:cubicBezTo>
                <a:cubicBezTo>
                  <a:pt x="289" y="184"/>
                  <a:pt x="290" y="188"/>
                  <a:pt x="287" y="187"/>
                </a:cubicBezTo>
                <a:cubicBezTo>
                  <a:pt x="285" y="187"/>
                  <a:pt x="285" y="185"/>
                  <a:pt x="283" y="185"/>
                </a:cubicBezTo>
                <a:cubicBezTo>
                  <a:pt x="282" y="188"/>
                  <a:pt x="281" y="188"/>
                  <a:pt x="282" y="192"/>
                </a:cubicBezTo>
                <a:cubicBezTo>
                  <a:pt x="279" y="191"/>
                  <a:pt x="278" y="193"/>
                  <a:pt x="278" y="194"/>
                </a:cubicBezTo>
                <a:cubicBezTo>
                  <a:pt x="281" y="195"/>
                  <a:pt x="278" y="198"/>
                  <a:pt x="280" y="199"/>
                </a:cubicBezTo>
                <a:cubicBezTo>
                  <a:pt x="279" y="201"/>
                  <a:pt x="276" y="200"/>
                  <a:pt x="277" y="203"/>
                </a:cubicBezTo>
                <a:cubicBezTo>
                  <a:pt x="281" y="204"/>
                  <a:pt x="281" y="200"/>
                  <a:pt x="284" y="200"/>
                </a:cubicBezTo>
                <a:cubicBezTo>
                  <a:pt x="285" y="202"/>
                  <a:pt x="281" y="205"/>
                  <a:pt x="283" y="203"/>
                </a:cubicBezTo>
                <a:cubicBezTo>
                  <a:pt x="284" y="202"/>
                  <a:pt x="287" y="201"/>
                  <a:pt x="287" y="204"/>
                </a:cubicBezTo>
                <a:cubicBezTo>
                  <a:pt x="297" y="201"/>
                  <a:pt x="301" y="191"/>
                  <a:pt x="314" y="191"/>
                </a:cubicBezTo>
                <a:cubicBezTo>
                  <a:pt x="315" y="188"/>
                  <a:pt x="318" y="188"/>
                  <a:pt x="319" y="186"/>
                </a:cubicBezTo>
                <a:cubicBezTo>
                  <a:pt x="320" y="183"/>
                  <a:pt x="317" y="183"/>
                  <a:pt x="318" y="180"/>
                </a:cubicBezTo>
                <a:cubicBezTo>
                  <a:pt x="314" y="179"/>
                  <a:pt x="312" y="183"/>
                  <a:pt x="311" y="179"/>
                </a:cubicBezTo>
                <a:cubicBezTo>
                  <a:pt x="311" y="178"/>
                  <a:pt x="313" y="178"/>
                  <a:pt x="313" y="176"/>
                </a:cubicBezTo>
                <a:close/>
                <a:moveTo>
                  <a:pt x="287" y="201"/>
                </a:moveTo>
                <a:cubicBezTo>
                  <a:pt x="289" y="199"/>
                  <a:pt x="290" y="196"/>
                  <a:pt x="295" y="196"/>
                </a:cubicBezTo>
                <a:cubicBezTo>
                  <a:pt x="292" y="198"/>
                  <a:pt x="291" y="201"/>
                  <a:pt x="287" y="201"/>
                </a:cubicBezTo>
                <a:close/>
                <a:moveTo>
                  <a:pt x="296" y="185"/>
                </a:moveTo>
                <a:cubicBezTo>
                  <a:pt x="297" y="183"/>
                  <a:pt x="298" y="181"/>
                  <a:pt x="301" y="181"/>
                </a:cubicBezTo>
                <a:cubicBezTo>
                  <a:pt x="300" y="183"/>
                  <a:pt x="299" y="185"/>
                  <a:pt x="296" y="185"/>
                </a:cubicBezTo>
                <a:close/>
                <a:moveTo>
                  <a:pt x="995" y="203"/>
                </a:moveTo>
                <a:cubicBezTo>
                  <a:pt x="992" y="205"/>
                  <a:pt x="999" y="209"/>
                  <a:pt x="997" y="207"/>
                </a:cubicBezTo>
                <a:cubicBezTo>
                  <a:pt x="995" y="206"/>
                  <a:pt x="998" y="204"/>
                  <a:pt x="995" y="203"/>
                </a:cubicBezTo>
                <a:close/>
                <a:moveTo>
                  <a:pt x="1047" y="224"/>
                </a:moveTo>
                <a:cubicBezTo>
                  <a:pt x="1043" y="221"/>
                  <a:pt x="1039" y="213"/>
                  <a:pt x="1035" y="213"/>
                </a:cubicBezTo>
                <a:cubicBezTo>
                  <a:pt x="1039" y="216"/>
                  <a:pt x="1044" y="223"/>
                  <a:pt x="1047" y="224"/>
                </a:cubicBezTo>
                <a:close/>
                <a:moveTo>
                  <a:pt x="1039" y="227"/>
                </a:moveTo>
                <a:cubicBezTo>
                  <a:pt x="1041" y="228"/>
                  <a:pt x="1046" y="232"/>
                  <a:pt x="1042" y="235"/>
                </a:cubicBezTo>
                <a:cubicBezTo>
                  <a:pt x="1044" y="236"/>
                  <a:pt x="1047" y="235"/>
                  <a:pt x="1049" y="235"/>
                </a:cubicBezTo>
                <a:cubicBezTo>
                  <a:pt x="1047" y="232"/>
                  <a:pt x="1042" y="227"/>
                  <a:pt x="1039" y="227"/>
                </a:cubicBezTo>
                <a:close/>
                <a:moveTo>
                  <a:pt x="1051" y="248"/>
                </a:moveTo>
                <a:cubicBezTo>
                  <a:pt x="1051" y="245"/>
                  <a:pt x="1049" y="243"/>
                  <a:pt x="1047" y="242"/>
                </a:cubicBezTo>
                <a:cubicBezTo>
                  <a:pt x="1047" y="243"/>
                  <a:pt x="1046" y="242"/>
                  <a:pt x="1046" y="242"/>
                </a:cubicBezTo>
                <a:cubicBezTo>
                  <a:pt x="1045" y="245"/>
                  <a:pt x="1050" y="242"/>
                  <a:pt x="1049" y="247"/>
                </a:cubicBezTo>
                <a:cubicBezTo>
                  <a:pt x="1050" y="247"/>
                  <a:pt x="1051" y="247"/>
                  <a:pt x="1051" y="248"/>
                </a:cubicBezTo>
                <a:close/>
                <a:moveTo>
                  <a:pt x="6" y="590"/>
                </a:moveTo>
                <a:cubicBezTo>
                  <a:pt x="10" y="589"/>
                  <a:pt x="10" y="594"/>
                  <a:pt x="13" y="596"/>
                </a:cubicBezTo>
                <a:cubicBezTo>
                  <a:pt x="13" y="597"/>
                  <a:pt x="12" y="603"/>
                  <a:pt x="13" y="605"/>
                </a:cubicBezTo>
                <a:cubicBezTo>
                  <a:pt x="15" y="604"/>
                  <a:pt x="19" y="609"/>
                  <a:pt x="21" y="605"/>
                </a:cubicBezTo>
                <a:cubicBezTo>
                  <a:pt x="20" y="611"/>
                  <a:pt x="25" y="611"/>
                  <a:pt x="26" y="615"/>
                </a:cubicBezTo>
                <a:cubicBezTo>
                  <a:pt x="26" y="610"/>
                  <a:pt x="30" y="609"/>
                  <a:pt x="35" y="610"/>
                </a:cubicBezTo>
                <a:cubicBezTo>
                  <a:pt x="34" y="603"/>
                  <a:pt x="38" y="604"/>
                  <a:pt x="41" y="602"/>
                </a:cubicBezTo>
                <a:cubicBezTo>
                  <a:pt x="43" y="603"/>
                  <a:pt x="41" y="609"/>
                  <a:pt x="43" y="610"/>
                </a:cubicBezTo>
                <a:cubicBezTo>
                  <a:pt x="44" y="607"/>
                  <a:pt x="42" y="601"/>
                  <a:pt x="45" y="601"/>
                </a:cubicBezTo>
                <a:cubicBezTo>
                  <a:pt x="46" y="603"/>
                  <a:pt x="47" y="607"/>
                  <a:pt x="50" y="607"/>
                </a:cubicBezTo>
                <a:cubicBezTo>
                  <a:pt x="48" y="613"/>
                  <a:pt x="55" y="618"/>
                  <a:pt x="52" y="625"/>
                </a:cubicBezTo>
                <a:cubicBezTo>
                  <a:pt x="56" y="626"/>
                  <a:pt x="55" y="620"/>
                  <a:pt x="58" y="619"/>
                </a:cubicBezTo>
                <a:cubicBezTo>
                  <a:pt x="58" y="625"/>
                  <a:pt x="61" y="628"/>
                  <a:pt x="61" y="632"/>
                </a:cubicBezTo>
                <a:cubicBezTo>
                  <a:pt x="63" y="630"/>
                  <a:pt x="59" y="625"/>
                  <a:pt x="65" y="625"/>
                </a:cubicBezTo>
                <a:cubicBezTo>
                  <a:pt x="65" y="628"/>
                  <a:pt x="69" y="623"/>
                  <a:pt x="68" y="629"/>
                </a:cubicBezTo>
                <a:cubicBezTo>
                  <a:pt x="72" y="629"/>
                  <a:pt x="72" y="629"/>
                  <a:pt x="72" y="629"/>
                </a:cubicBezTo>
                <a:cubicBezTo>
                  <a:pt x="71" y="628"/>
                  <a:pt x="65" y="621"/>
                  <a:pt x="69" y="616"/>
                </a:cubicBezTo>
                <a:cubicBezTo>
                  <a:pt x="72" y="616"/>
                  <a:pt x="71" y="617"/>
                  <a:pt x="73" y="616"/>
                </a:cubicBezTo>
                <a:cubicBezTo>
                  <a:pt x="73" y="613"/>
                  <a:pt x="70" y="609"/>
                  <a:pt x="73" y="607"/>
                </a:cubicBezTo>
                <a:cubicBezTo>
                  <a:pt x="75" y="607"/>
                  <a:pt x="77" y="608"/>
                  <a:pt x="78" y="610"/>
                </a:cubicBezTo>
                <a:cubicBezTo>
                  <a:pt x="74" y="613"/>
                  <a:pt x="82" y="624"/>
                  <a:pt x="74" y="623"/>
                </a:cubicBezTo>
                <a:cubicBezTo>
                  <a:pt x="76" y="628"/>
                  <a:pt x="72" y="635"/>
                  <a:pt x="78" y="637"/>
                </a:cubicBezTo>
                <a:cubicBezTo>
                  <a:pt x="78" y="633"/>
                  <a:pt x="81" y="632"/>
                  <a:pt x="83" y="631"/>
                </a:cubicBezTo>
                <a:cubicBezTo>
                  <a:pt x="86" y="624"/>
                  <a:pt x="77" y="607"/>
                  <a:pt x="87" y="605"/>
                </a:cubicBezTo>
                <a:cubicBezTo>
                  <a:pt x="87" y="612"/>
                  <a:pt x="87" y="615"/>
                  <a:pt x="89" y="621"/>
                </a:cubicBezTo>
                <a:cubicBezTo>
                  <a:pt x="89" y="619"/>
                  <a:pt x="94" y="618"/>
                  <a:pt x="95" y="619"/>
                </a:cubicBezTo>
                <a:cubicBezTo>
                  <a:pt x="93" y="609"/>
                  <a:pt x="95" y="604"/>
                  <a:pt x="92" y="597"/>
                </a:cubicBezTo>
                <a:cubicBezTo>
                  <a:pt x="91" y="599"/>
                  <a:pt x="91" y="605"/>
                  <a:pt x="92" y="607"/>
                </a:cubicBezTo>
                <a:cubicBezTo>
                  <a:pt x="90" y="606"/>
                  <a:pt x="91" y="610"/>
                  <a:pt x="89" y="610"/>
                </a:cubicBezTo>
                <a:cubicBezTo>
                  <a:pt x="88" y="607"/>
                  <a:pt x="90" y="602"/>
                  <a:pt x="89" y="602"/>
                </a:cubicBezTo>
                <a:cubicBezTo>
                  <a:pt x="88" y="603"/>
                  <a:pt x="89" y="605"/>
                  <a:pt x="87" y="604"/>
                </a:cubicBezTo>
                <a:cubicBezTo>
                  <a:pt x="83" y="603"/>
                  <a:pt x="86" y="595"/>
                  <a:pt x="89" y="599"/>
                </a:cubicBezTo>
                <a:cubicBezTo>
                  <a:pt x="88" y="596"/>
                  <a:pt x="90" y="597"/>
                  <a:pt x="90" y="594"/>
                </a:cubicBezTo>
                <a:cubicBezTo>
                  <a:pt x="86" y="592"/>
                  <a:pt x="84" y="591"/>
                  <a:pt x="86" y="585"/>
                </a:cubicBezTo>
                <a:cubicBezTo>
                  <a:pt x="83" y="583"/>
                  <a:pt x="83" y="589"/>
                  <a:pt x="79" y="588"/>
                </a:cubicBezTo>
                <a:cubicBezTo>
                  <a:pt x="80" y="572"/>
                  <a:pt x="85" y="555"/>
                  <a:pt x="86" y="539"/>
                </a:cubicBezTo>
                <a:cubicBezTo>
                  <a:pt x="83" y="533"/>
                  <a:pt x="77" y="531"/>
                  <a:pt x="74" y="526"/>
                </a:cubicBezTo>
                <a:cubicBezTo>
                  <a:pt x="75" y="530"/>
                  <a:pt x="70" y="535"/>
                  <a:pt x="72" y="532"/>
                </a:cubicBezTo>
                <a:cubicBezTo>
                  <a:pt x="68" y="536"/>
                  <a:pt x="68" y="546"/>
                  <a:pt x="64" y="551"/>
                </a:cubicBezTo>
                <a:cubicBezTo>
                  <a:pt x="60" y="549"/>
                  <a:pt x="64" y="544"/>
                  <a:pt x="60" y="542"/>
                </a:cubicBezTo>
                <a:cubicBezTo>
                  <a:pt x="60" y="545"/>
                  <a:pt x="59" y="547"/>
                  <a:pt x="58" y="548"/>
                </a:cubicBezTo>
                <a:cubicBezTo>
                  <a:pt x="49" y="543"/>
                  <a:pt x="54" y="530"/>
                  <a:pt x="54" y="518"/>
                </a:cubicBezTo>
                <a:cubicBezTo>
                  <a:pt x="51" y="518"/>
                  <a:pt x="51" y="515"/>
                  <a:pt x="49" y="516"/>
                </a:cubicBezTo>
                <a:cubicBezTo>
                  <a:pt x="50" y="512"/>
                  <a:pt x="53" y="503"/>
                  <a:pt x="47" y="502"/>
                </a:cubicBezTo>
                <a:cubicBezTo>
                  <a:pt x="46" y="505"/>
                  <a:pt x="49" y="507"/>
                  <a:pt x="45" y="508"/>
                </a:cubicBezTo>
                <a:cubicBezTo>
                  <a:pt x="46" y="505"/>
                  <a:pt x="46" y="501"/>
                  <a:pt x="48" y="498"/>
                </a:cubicBezTo>
                <a:cubicBezTo>
                  <a:pt x="40" y="501"/>
                  <a:pt x="42" y="512"/>
                  <a:pt x="37" y="517"/>
                </a:cubicBezTo>
                <a:cubicBezTo>
                  <a:pt x="38" y="516"/>
                  <a:pt x="38" y="511"/>
                  <a:pt x="36" y="511"/>
                </a:cubicBezTo>
                <a:cubicBezTo>
                  <a:pt x="34" y="525"/>
                  <a:pt x="26" y="529"/>
                  <a:pt x="17" y="539"/>
                </a:cubicBezTo>
                <a:cubicBezTo>
                  <a:pt x="18" y="534"/>
                  <a:pt x="14" y="539"/>
                  <a:pt x="13" y="536"/>
                </a:cubicBezTo>
                <a:cubicBezTo>
                  <a:pt x="17" y="533"/>
                  <a:pt x="16" y="528"/>
                  <a:pt x="15" y="524"/>
                </a:cubicBezTo>
                <a:cubicBezTo>
                  <a:pt x="15" y="531"/>
                  <a:pt x="7" y="534"/>
                  <a:pt x="8" y="539"/>
                </a:cubicBezTo>
                <a:cubicBezTo>
                  <a:pt x="10" y="538"/>
                  <a:pt x="16" y="541"/>
                  <a:pt x="17" y="540"/>
                </a:cubicBezTo>
                <a:cubicBezTo>
                  <a:pt x="15" y="545"/>
                  <a:pt x="14" y="550"/>
                  <a:pt x="16" y="554"/>
                </a:cubicBezTo>
                <a:cubicBezTo>
                  <a:pt x="15" y="554"/>
                  <a:pt x="14" y="555"/>
                  <a:pt x="13" y="555"/>
                </a:cubicBezTo>
                <a:cubicBezTo>
                  <a:pt x="15" y="559"/>
                  <a:pt x="11" y="565"/>
                  <a:pt x="13" y="571"/>
                </a:cubicBezTo>
                <a:cubicBezTo>
                  <a:pt x="16" y="573"/>
                  <a:pt x="17" y="570"/>
                  <a:pt x="18" y="573"/>
                </a:cubicBezTo>
                <a:cubicBezTo>
                  <a:pt x="15" y="576"/>
                  <a:pt x="18" y="581"/>
                  <a:pt x="14" y="582"/>
                </a:cubicBezTo>
                <a:cubicBezTo>
                  <a:pt x="14" y="578"/>
                  <a:pt x="14" y="576"/>
                  <a:pt x="12" y="575"/>
                </a:cubicBezTo>
                <a:cubicBezTo>
                  <a:pt x="11" y="576"/>
                  <a:pt x="11" y="576"/>
                  <a:pt x="10" y="575"/>
                </a:cubicBezTo>
                <a:cubicBezTo>
                  <a:pt x="9" y="577"/>
                  <a:pt x="9" y="580"/>
                  <a:pt x="8" y="581"/>
                </a:cubicBezTo>
                <a:cubicBezTo>
                  <a:pt x="7" y="580"/>
                  <a:pt x="8" y="578"/>
                  <a:pt x="7" y="578"/>
                </a:cubicBezTo>
                <a:cubicBezTo>
                  <a:pt x="4" y="581"/>
                  <a:pt x="8" y="585"/>
                  <a:pt x="6" y="590"/>
                </a:cubicBezTo>
                <a:close/>
                <a:moveTo>
                  <a:pt x="50" y="518"/>
                </a:moveTo>
                <a:cubicBezTo>
                  <a:pt x="52" y="519"/>
                  <a:pt x="54" y="524"/>
                  <a:pt x="50" y="524"/>
                </a:cubicBezTo>
                <a:cubicBezTo>
                  <a:pt x="49" y="521"/>
                  <a:pt x="50" y="522"/>
                  <a:pt x="50" y="518"/>
                </a:cubicBezTo>
                <a:close/>
                <a:moveTo>
                  <a:pt x="47" y="590"/>
                </a:moveTo>
                <a:cubicBezTo>
                  <a:pt x="49" y="592"/>
                  <a:pt x="49" y="592"/>
                  <a:pt x="52" y="591"/>
                </a:cubicBezTo>
                <a:cubicBezTo>
                  <a:pt x="52" y="596"/>
                  <a:pt x="50" y="600"/>
                  <a:pt x="49" y="603"/>
                </a:cubicBezTo>
                <a:cubicBezTo>
                  <a:pt x="47" y="602"/>
                  <a:pt x="47" y="594"/>
                  <a:pt x="47" y="590"/>
                </a:cubicBezTo>
                <a:close/>
                <a:moveTo>
                  <a:pt x="34" y="583"/>
                </a:moveTo>
                <a:cubicBezTo>
                  <a:pt x="37" y="583"/>
                  <a:pt x="37" y="583"/>
                  <a:pt x="37" y="583"/>
                </a:cubicBezTo>
                <a:cubicBezTo>
                  <a:pt x="37" y="586"/>
                  <a:pt x="37" y="588"/>
                  <a:pt x="34" y="588"/>
                </a:cubicBezTo>
                <a:cubicBezTo>
                  <a:pt x="36" y="586"/>
                  <a:pt x="35" y="585"/>
                  <a:pt x="34" y="583"/>
                </a:cubicBezTo>
                <a:close/>
                <a:moveTo>
                  <a:pt x="33" y="595"/>
                </a:moveTo>
                <a:cubicBezTo>
                  <a:pt x="35" y="595"/>
                  <a:pt x="36" y="598"/>
                  <a:pt x="34" y="600"/>
                </a:cubicBezTo>
                <a:cubicBezTo>
                  <a:pt x="32" y="599"/>
                  <a:pt x="32" y="597"/>
                  <a:pt x="33" y="595"/>
                </a:cubicBezTo>
                <a:close/>
                <a:moveTo>
                  <a:pt x="10" y="583"/>
                </a:moveTo>
                <a:cubicBezTo>
                  <a:pt x="11" y="582"/>
                  <a:pt x="14" y="583"/>
                  <a:pt x="15" y="584"/>
                </a:cubicBezTo>
                <a:cubicBezTo>
                  <a:pt x="15" y="587"/>
                  <a:pt x="12" y="586"/>
                  <a:pt x="10" y="587"/>
                </a:cubicBezTo>
                <a:lnTo>
                  <a:pt x="10" y="583"/>
                </a:lnTo>
                <a:close/>
                <a:moveTo>
                  <a:pt x="13" y="522"/>
                </a:moveTo>
                <a:cubicBezTo>
                  <a:pt x="15" y="519"/>
                  <a:pt x="16" y="520"/>
                  <a:pt x="15" y="515"/>
                </a:cubicBezTo>
                <a:cubicBezTo>
                  <a:pt x="16" y="513"/>
                  <a:pt x="16" y="515"/>
                  <a:pt x="19" y="515"/>
                </a:cubicBezTo>
                <a:cubicBezTo>
                  <a:pt x="19" y="512"/>
                  <a:pt x="18" y="510"/>
                  <a:pt x="17" y="510"/>
                </a:cubicBezTo>
                <a:cubicBezTo>
                  <a:pt x="14" y="515"/>
                  <a:pt x="14" y="514"/>
                  <a:pt x="11" y="518"/>
                </a:cubicBezTo>
                <a:cubicBezTo>
                  <a:pt x="17" y="518"/>
                  <a:pt x="11" y="520"/>
                  <a:pt x="13" y="522"/>
                </a:cubicBezTo>
                <a:close/>
                <a:moveTo>
                  <a:pt x="898" y="610"/>
                </a:moveTo>
                <a:cubicBezTo>
                  <a:pt x="898" y="609"/>
                  <a:pt x="899" y="608"/>
                  <a:pt x="899" y="606"/>
                </a:cubicBezTo>
                <a:cubicBezTo>
                  <a:pt x="899" y="605"/>
                  <a:pt x="898" y="602"/>
                  <a:pt x="897" y="604"/>
                </a:cubicBezTo>
                <a:cubicBezTo>
                  <a:pt x="901" y="606"/>
                  <a:pt x="896" y="609"/>
                  <a:pt x="898" y="610"/>
                </a:cubicBezTo>
                <a:close/>
                <a:moveTo>
                  <a:pt x="870" y="710"/>
                </a:moveTo>
                <a:cubicBezTo>
                  <a:pt x="869" y="704"/>
                  <a:pt x="874" y="703"/>
                  <a:pt x="875" y="699"/>
                </a:cubicBezTo>
                <a:cubicBezTo>
                  <a:pt x="875" y="697"/>
                  <a:pt x="874" y="693"/>
                  <a:pt x="875" y="691"/>
                </a:cubicBezTo>
                <a:cubicBezTo>
                  <a:pt x="877" y="685"/>
                  <a:pt x="883" y="681"/>
                  <a:pt x="885" y="676"/>
                </a:cubicBezTo>
                <a:cubicBezTo>
                  <a:pt x="886" y="675"/>
                  <a:pt x="884" y="673"/>
                  <a:pt x="885" y="673"/>
                </a:cubicBezTo>
                <a:cubicBezTo>
                  <a:pt x="885" y="671"/>
                  <a:pt x="887" y="671"/>
                  <a:pt x="887" y="670"/>
                </a:cubicBezTo>
                <a:cubicBezTo>
                  <a:pt x="887" y="668"/>
                  <a:pt x="882" y="666"/>
                  <a:pt x="886" y="663"/>
                </a:cubicBezTo>
                <a:cubicBezTo>
                  <a:pt x="885" y="666"/>
                  <a:pt x="889" y="667"/>
                  <a:pt x="887" y="666"/>
                </a:cubicBezTo>
                <a:cubicBezTo>
                  <a:pt x="888" y="660"/>
                  <a:pt x="886" y="657"/>
                  <a:pt x="888" y="654"/>
                </a:cubicBezTo>
                <a:cubicBezTo>
                  <a:pt x="888" y="655"/>
                  <a:pt x="888" y="656"/>
                  <a:pt x="889" y="656"/>
                </a:cubicBezTo>
                <a:cubicBezTo>
                  <a:pt x="890" y="648"/>
                  <a:pt x="892" y="648"/>
                  <a:pt x="891" y="641"/>
                </a:cubicBezTo>
                <a:cubicBezTo>
                  <a:pt x="889" y="640"/>
                  <a:pt x="887" y="643"/>
                  <a:pt x="889" y="643"/>
                </a:cubicBezTo>
                <a:cubicBezTo>
                  <a:pt x="889" y="641"/>
                  <a:pt x="891" y="643"/>
                  <a:pt x="890" y="645"/>
                </a:cubicBezTo>
                <a:cubicBezTo>
                  <a:pt x="887" y="644"/>
                  <a:pt x="887" y="647"/>
                  <a:pt x="888" y="649"/>
                </a:cubicBezTo>
                <a:cubicBezTo>
                  <a:pt x="882" y="649"/>
                  <a:pt x="887" y="659"/>
                  <a:pt x="880" y="663"/>
                </a:cubicBezTo>
                <a:cubicBezTo>
                  <a:pt x="879" y="660"/>
                  <a:pt x="883" y="659"/>
                  <a:pt x="881" y="658"/>
                </a:cubicBezTo>
                <a:cubicBezTo>
                  <a:pt x="879" y="659"/>
                  <a:pt x="882" y="661"/>
                  <a:pt x="878" y="660"/>
                </a:cubicBezTo>
                <a:cubicBezTo>
                  <a:pt x="878" y="662"/>
                  <a:pt x="879" y="662"/>
                  <a:pt x="879" y="664"/>
                </a:cubicBezTo>
                <a:cubicBezTo>
                  <a:pt x="878" y="664"/>
                  <a:pt x="877" y="663"/>
                  <a:pt x="876" y="664"/>
                </a:cubicBezTo>
                <a:cubicBezTo>
                  <a:pt x="871" y="677"/>
                  <a:pt x="875" y="697"/>
                  <a:pt x="867" y="708"/>
                </a:cubicBezTo>
                <a:cubicBezTo>
                  <a:pt x="870" y="706"/>
                  <a:pt x="868" y="711"/>
                  <a:pt x="870" y="710"/>
                </a:cubicBezTo>
                <a:close/>
                <a:moveTo>
                  <a:pt x="866" y="651"/>
                </a:moveTo>
                <a:cubicBezTo>
                  <a:pt x="867" y="651"/>
                  <a:pt x="867" y="653"/>
                  <a:pt x="867" y="654"/>
                </a:cubicBezTo>
                <a:cubicBezTo>
                  <a:pt x="869" y="655"/>
                  <a:pt x="869" y="652"/>
                  <a:pt x="869" y="651"/>
                </a:cubicBezTo>
                <a:cubicBezTo>
                  <a:pt x="868" y="650"/>
                  <a:pt x="867" y="650"/>
                  <a:pt x="866" y="651"/>
                </a:cubicBezTo>
                <a:close/>
                <a:moveTo>
                  <a:pt x="129" y="651"/>
                </a:moveTo>
                <a:cubicBezTo>
                  <a:pt x="129" y="660"/>
                  <a:pt x="125" y="663"/>
                  <a:pt x="124" y="670"/>
                </a:cubicBezTo>
                <a:cubicBezTo>
                  <a:pt x="127" y="670"/>
                  <a:pt x="125" y="659"/>
                  <a:pt x="129" y="664"/>
                </a:cubicBezTo>
                <a:cubicBezTo>
                  <a:pt x="129" y="661"/>
                  <a:pt x="131" y="655"/>
                  <a:pt x="129" y="651"/>
                </a:cubicBezTo>
                <a:close/>
                <a:moveTo>
                  <a:pt x="35" y="686"/>
                </a:moveTo>
                <a:cubicBezTo>
                  <a:pt x="35" y="688"/>
                  <a:pt x="33" y="692"/>
                  <a:pt x="35" y="694"/>
                </a:cubicBezTo>
                <a:cubicBezTo>
                  <a:pt x="36" y="691"/>
                  <a:pt x="38" y="695"/>
                  <a:pt x="40" y="694"/>
                </a:cubicBezTo>
                <a:cubicBezTo>
                  <a:pt x="42" y="711"/>
                  <a:pt x="41" y="728"/>
                  <a:pt x="47" y="745"/>
                </a:cubicBezTo>
                <a:cubicBezTo>
                  <a:pt x="47" y="744"/>
                  <a:pt x="47" y="742"/>
                  <a:pt x="48" y="743"/>
                </a:cubicBezTo>
                <a:cubicBezTo>
                  <a:pt x="51" y="743"/>
                  <a:pt x="47" y="747"/>
                  <a:pt x="52" y="747"/>
                </a:cubicBezTo>
                <a:cubicBezTo>
                  <a:pt x="50" y="742"/>
                  <a:pt x="51" y="738"/>
                  <a:pt x="52" y="732"/>
                </a:cubicBezTo>
                <a:cubicBezTo>
                  <a:pt x="56" y="733"/>
                  <a:pt x="57" y="730"/>
                  <a:pt x="55" y="728"/>
                </a:cubicBezTo>
                <a:cubicBezTo>
                  <a:pt x="58" y="729"/>
                  <a:pt x="59" y="730"/>
                  <a:pt x="63" y="729"/>
                </a:cubicBezTo>
                <a:cubicBezTo>
                  <a:pt x="66" y="732"/>
                  <a:pt x="61" y="739"/>
                  <a:pt x="65" y="742"/>
                </a:cubicBezTo>
                <a:cubicBezTo>
                  <a:pt x="65" y="740"/>
                  <a:pt x="67" y="740"/>
                  <a:pt x="68" y="738"/>
                </a:cubicBezTo>
                <a:cubicBezTo>
                  <a:pt x="66" y="736"/>
                  <a:pt x="64" y="729"/>
                  <a:pt x="67" y="728"/>
                </a:cubicBezTo>
                <a:cubicBezTo>
                  <a:pt x="69" y="732"/>
                  <a:pt x="73" y="730"/>
                  <a:pt x="74" y="727"/>
                </a:cubicBezTo>
                <a:cubicBezTo>
                  <a:pt x="75" y="729"/>
                  <a:pt x="72" y="731"/>
                  <a:pt x="75" y="731"/>
                </a:cubicBezTo>
                <a:cubicBezTo>
                  <a:pt x="77" y="730"/>
                  <a:pt x="75" y="726"/>
                  <a:pt x="78" y="726"/>
                </a:cubicBezTo>
                <a:cubicBezTo>
                  <a:pt x="88" y="725"/>
                  <a:pt x="79" y="740"/>
                  <a:pt x="84" y="745"/>
                </a:cubicBezTo>
                <a:cubicBezTo>
                  <a:pt x="84" y="736"/>
                  <a:pt x="88" y="728"/>
                  <a:pt x="87" y="722"/>
                </a:cubicBezTo>
                <a:cubicBezTo>
                  <a:pt x="86" y="721"/>
                  <a:pt x="84" y="721"/>
                  <a:pt x="84" y="721"/>
                </a:cubicBezTo>
                <a:cubicBezTo>
                  <a:pt x="82" y="717"/>
                  <a:pt x="83" y="713"/>
                  <a:pt x="82" y="710"/>
                </a:cubicBezTo>
                <a:cubicBezTo>
                  <a:pt x="82" y="711"/>
                  <a:pt x="82" y="712"/>
                  <a:pt x="81" y="713"/>
                </a:cubicBezTo>
                <a:cubicBezTo>
                  <a:pt x="81" y="712"/>
                  <a:pt x="81" y="711"/>
                  <a:pt x="80" y="711"/>
                </a:cubicBezTo>
                <a:cubicBezTo>
                  <a:pt x="80" y="716"/>
                  <a:pt x="79" y="720"/>
                  <a:pt x="78" y="722"/>
                </a:cubicBezTo>
                <a:cubicBezTo>
                  <a:pt x="77" y="721"/>
                  <a:pt x="77" y="719"/>
                  <a:pt x="76" y="717"/>
                </a:cubicBezTo>
                <a:cubicBezTo>
                  <a:pt x="81" y="713"/>
                  <a:pt x="76" y="703"/>
                  <a:pt x="84" y="702"/>
                </a:cubicBezTo>
                <a:cubicBezTo>
                  <a:pt x="84" y="704"/>
                  <a:pt x="83" y="704"/>
                  <a:pt x="85" y="704"/>
                </a:cubicBezTo>
                <a:cubicBezTo>
                  <a:pt x="85" y="703"/>
                  <a:pt x="85" y="701"/>
                  <a:pt x="84" y="701"/>
                </a:cubicBezTo>
                <a:cubicBezTo>
                  <a:pt x="84" y="703"/>
                  <a:pt x="82" y="701"/>
                  <a:pt x="82" y="699"/>
                </a:cubicBezTo>
                <a:cubicBezTo>
                  <a:pt x="81" y="699"/>
                  <a:pt x="79" y="701"/>
                  <a:pt x="78" y="699"/>
                </a:cubicBezTo>
                <a:cubicBezTo>
                  <a:pt x="77" y="701"/>
                  <a:pt x="79" y="701"/>
                  <a:pt x="78" y="703"/>
                </a:cubicBezTo>
                <a:cubicBezTo>
                  <a:pt x="74" y="701"/>
                  <a:pt x="75" y="709"/>
                  <a:pt x="71" y="704"/>
                </a:cubicBezTo>
                <a:cubicBezTo>
                  <a:pt x="72" y="706"/>
                  <a:pt x="73" y="712"/>
                  <a:pt x="69" y="712"/>
                </a:cubicBezTo>
                <a:cubicBezTo>
                  <a:pt x="68" y="706"/>
                  <a:pt x="68" y="698"/>
                  <a:pt x="65" y="693"/>
                </a:cubicBezTo>
                <a:cubicBezTo>
                  <a:pt x="69" y="689"/>
                  <a:pt x="67" y="672"/>
                  <a:pt x="64" y="665"/>
                </a:cubicBezTo>
                <a:cubicBezTo>
                  <a:pt x="63" y="669"/>
                  <a:pt x="60" y="680"/>
                  <a:pt x="63" y="681"/>
                </a:cubicBezTo>
                <a:cubicBezTo>
                  <a:pt x="60" y="683"/>
                  <a:pt x="62" y="692"/>
                  <a:pt x="56" y="692"/>
                </a:cubicBezTo>
                <a:cubicBezTo>
                  <a:pt x="58" y="689"/>
                  <a:pt x="56" y="690"/>
                  <a:pt x="55" y="688"/>
                </a:cubicBezTo>
                <a:cubicBezTo>
                  <a:pt x="57" y="688"/>
                  <a:pt x="57" y="689"/>
                  <a:pt x="58" y="687"/>
                </a:cubicBezTo>
                <a:cubicBezTo>
                  <a:pt x="51" y="684"/>
                  <a:pt x="50" y="674"/>
                  <a:pt x="47" y="667"/>
                </a:cubicBezTo>
                <a:cubicBezTo>
                  <a:pt x="38" y="670"/>
                  <a:pt x="46" y="657"/>
                  <a:pt x="41" y="652"/>
                </a:cubicBezTo>
                <a:cubicBezTo>
                  <a:pt x="41" y="654"/>
                  <a:pt x="41" y="657"/>
                  <a:pt x="39" y="657"/>
                </a:cubicBezTo>
                <a:cubicBezTo>
                  <a:pt x="39" y="669"/>
                  <a:pt x="29" y="674"/>
                  <a:pt x="35" y="686"/>
                </a:cubicBezTo>
                <a:close/>
                <a:moveTo>
                  <a:pt x="60" y="689"/>
                </a:moveTo>
                <a:cubicBezTo>
                  <a:pt x="62" y="689"/>
                  <a:pt x="62" y="688"/>
                  <a:pt x="64" y="688"/>
                </a:cubicBezTo>
                <a:cubicBezTo>
                  <a:pt x="61" y="692"/>
                  <a:pt x="64" y="691"/>
                  <a:pt x="65" y="695"/>
                </a:cubicBezTo>
                <a:cubicBezTo>
                  <a:pt x="64" y="695"/>
                  <a:pt x="63" y="695"/>
                  <a:pt x="63" y="696"/>
                </a:cubicBezTo>
                <a:cubicBezTo>
                  <a:pt x="60" y="696"/>
                  <a:pt x="60" y="693"/>
                  <a:pt x="60" y="689"/>
                </a:cubicBezTo>
                <a:close/>
                <a:moveTo>
                  <a:pt x="60" y="717"/>
                </a:moveTo>
                <a:cubicBezTo>
                  <a:pt x="61" y="722"/>
                  <a:pt x="58" y="723"/>
                  <a:pt x="56" y="726"/>
                </a:cubicBezTo>
                <a:cubicBezTo>
                  <a:pt x="55" y="725"/>
                  <a:pt x="55" y="722"/>
                  <a:pt x="55" y="719"/>
                </a:cubicBezTo>
                <a:cubicBezTo>
                  <a:pt x="57" y="718"/>
                  <a:pt x="58" y="717"/>
                  <a:pt x="60" y="717"/>
                </a:cubicBezTo>
                <a:close/>
                <a:moveTo>
                  <a:pt x="894" y="690"/>
                </a:moveTo>
                <a:cubicBezTo>
                  <a:pt x="894" y="689"/>
                  <a:pt x="897" y="691"/>
                  <a:pt x="898" y="692"/>
                </a:cubicBezTo>
                <a:cubicBezTo>
                  <a:pt x="897" y="698"/>
                  <a:pt x="899" y="701"/>
                  <a:pt x="898" y="706"/>
                </a:cubicBezTo>
                <a:cubicBezTo>
                  <a:pt x="901" y="706"/>
                  <a:pt x="900" y="700"/>
                  <a:pt x="901" y="696"/>
                </a:cubicBezTo>
                <a:cubicBezTo>
                  <a:pt x="903" y="697"/>
                  <a:pt x="904" y="696"/>
                  <a:pt x="905" y="695"/>
                </a:cubicBezTo>
                <a:cubicBezTo>
                  <a:pt x="908" y="697"/>
                  <a:pt x="903" y="703"/>
                  <a:pt x="906" y="705"/>
                </a:cubicBezTo>
                <a:cubicBezTo>
                  <a:pt x="909" y="688"/>
                  <a:pt x="916" y="676"/>
                  <a:pt x="919" y="659"/>
                </a:cubicBezTo>
                <a:cubicBezTo>
                  <a:pt x="916" y="659"/>
                  <a:pt x="915" y="659"/>
                  <a:pt x="913" y="662"/>
                </a:cubicBezTo>
                <a:cubicBezTo>
                  <a:pt x="910" y="662"/>
                  <a:pt x="910" y="657"/>
                  <a:pt x="909" y="656"/>
                </a:cubicBezTo>
                <a:cubicBezTo>
                  <a:pt x="908" y="657"/>
                  <a:pt x="909" y="660"/>
                  <a:pt x="907" y="660"/>
                </a:cubicBezTo>
                <a:cubicBezTo>
                  <a:pt x="905" y="658"/>
                  <a:pt x="906" y="662"/>
                  <a:pt x="903" y="662"/>
                </a:cubicBezTo>
                <a:cubicBezTo>
                  <a:pt x="905" y="659"/>
                  <a:pt x="905" y="659"/>
                  <a:pt x="903" y="659"/>
                </a:cubicBezTo>
                <a:cubicBezTo>
                  <a:pt x="905" y="658"/>
                  <a:pt x="905" y="655"/>
                  <a:pt x="904" y="654"/>
                </a:cubicBezTo>
                <a:cubicBezTo>
                  <a:pt x="903" y="661"/>
                  <a:pt x="896" y="669"/>
                  <a:pt x="899" y="678"/>
                </a:cubicBezTo>
                <a:cubicBezTo>
                  <a:pt x="897" y="678"/>
                  <a:pt x="896" y="681"/>
                  <a:pt x="894" y="681"/>
                </a:cubicBezTo>
                <a:cubicBezTo>
                  <a:pt x="895" y="687"/>
                  <a:pt x="893" y="686"/>
                  <a:pt x="894" y="690"/>
                </a:cubicBezTo>
                <a:close/>
                <a:moveTo>
                  <a:pt x="906" y="675"/>
                </a:moveTo>
                <a:cubicBezTo>
                  <a:pt x="908" y="675"/>
                  <a:pt x="908" y="675"/>
                  <a:pt x="908" y="675"/>
                </a:cubicBezTo>
                <a:cubicBezTo>
                  <a:pt x="907" y="677"/>
                  <a:pt x="909" y="680"/>
                  <a:pt x="907" y="681"/>
                </a:cubicBezTo>
                <a:cubicBezTo>
                  <a:pt x="905" y="681"/>
                  <a:pt x="906" y="677"/>
                  <a:pt x="906" y="675"/>
                </a:cubicBezTo>
                <a:close/>
                <a:moveTo>
                  <a:pt x="677" y="731"/>
                </a:moveTo>
                <a:cubicBezTo>
                  <a:pt x="677" y="732"/>
                  <a:pt x="677" y="732"/>
                  <a:pt x="678" y="733"/>
                </a:cubicBezTo>
                <a:cubicBezTo>
                  <a:pt x="676" y="733"/>
                  <a:pt x="675" y="735"/>
                  <a:pt x="675" y="736"/>
                </a:cubicBezTo>
                <a:cubicBezTo>
                  <a:pt x="675" y="736"/>
                  <a:pt x="678" y="738"/>
                  <a:pt x="678" y="736"/>
                </a:cubicBezTo>
                <a:cubicBezTo>
                  <a:pt x="676" y="735"/>
                  <a:pt x="681" y="731"/>
                  <a:pt x="677" y="731"/>
                </a:cubicBezTo>
                <a:close/>
                <a:moveTo>
                  <a:pt x="793" y="807"/>
                </a:moveTo>
                <a:cubicBezTo>
                  <a:pt x="788" y="816"/>
                  <a:pt x="781" y="824"/>
                  <a:pt x="773" y="831"/>
                </a:cubicBezTo>
                <a:cubicBezTo>
                  <a:pt x="770" y="834"/>
                  <a:pt x="762" y="836"/>
                  <a:pt x="763" y="843"/>
                </a:cubicBezTo>
                <a:cubicBezTo>
                  <a:pt x="775" y="831"/>
                  <a:pt x="787" y="820"/>
                  <a:pt x="798" y="809"/>
                </a:cubicBezTo>
                <a:cubicBezTo>
                  <a:pt x="804" y="807"/>
                  <a:pt x="807" y="804"/>
                  <a:pt x="808" y="798"/>
                </a:cubicBezTo>
                <a:cubicBezTo>
                  <a:pt x="813" y="795"/>
                  <a:pt x="821" y="783"/>
                  <a:pt x="828" y="779"/>
                </a:cubicBezTo>
                <a:cubicBezTo>
                  <a:pt x="831" y="777"/>
                  <a:pt x="837" y="774"/>
                  <a:pt x="837" y="779"/>
                </a:cubicBezTo>
                <a:cubicBezTo>
                  <a:pt x="835" y="782"/>
                  <a:pt x="839" y="781"/>
                  <a:pt x="838" y="785"/>
                </a:cubicBezTo>
                <a:cubicBezTo>
                  <a:pt x="838" y="784"/>
                  <a:pt x="839" y="784"/>
                  <a:pt x="841" y="784"/>
                </a:cubicBezTo>
                <a:cubicBezTo>
                  <a:pt x="839" y="779"/>
                  <a:pt x="844" y="777"/>
                  <a:pt x="845" y="772"/>
                </a:cubicBezTo>
                <a:cubicBezTo>
                  <a:pt x="843" y="772"/>
                  <a:pt x="842" y="771"/>
                  <a:pt x="842" y="769"/>
                </a:cubicBezTo>
                <a:cubicBezTo>
                  <a:pt x="844" y="766"/>
                  <a:pt x="845" y="771"/>
                  <a:pt x="846" y="769"/>
                </a:cubicBezTo>
                <a:cubicBezTo>
                  <a:pt x="845" y="767"/>
                  <a:pt x="848" y="760"/>
                  <a:pt x="845" y="757"/>
                </a:cubicBezTo>
                <a:cubicBezTo>
                  <a:pt x="851" y="757"/>
                  <a:pt x="853" y="753"/>
                  <a:pt x="855" y="750"/>
                </a:cubicBezTo>
                <a:cubicBezTo>
                  <a:pt x="851" y="750"/>
                  <a:pt x="852" y="755"/>
                  <a:pt x="847" y="754"/>
                </a:cubicBezTo>
                <a:cubicBezTo>
                  <a:pt x="845" y="749"/>
                  <a:pt x="850" y="746"/>
                  <a:pt x="853" y="743"/>
                </a:cubicBezTo>
                <a:cubicBezTo>
                  <a:pt x="848" y="742"/>
                  <a:pt x="843" y="737"/>
                  <a:pt x="840" y="741"/>
                </a:cubicBezTo>
                <a:cubicBezTo>
                  <a:pt x="834" y="753"/>
                  <a:pt x="820" y="764"/>
                  <a:pt x="811" y="774"/>
                </a:cubicBezTo>
                <a:cubicBezTo>
                  <a:pt x="812" y="784"/>
                  <a:pt x="800" y="784"/>
                  <a:pt x="802" y="791"/>
                </a:cubicBezTo>
                <a:cubicBezTo>
                  <a:pt x="802" y="790"/>
                  <a:pt x="804" y="787"/>
                  <a:pt x="805" y="789"/>
                </a:cubicBezTo>
                <a:cubicBezTo>
                  <a:pt x="804" y="796"/>
                  <a:pt x="796" y="798"/>
                  <a:pt x="798" y="805"/>
                </a:cubicBezTo>
                <a:cubicBezTo>
                  <a:pt x="796" y="805"/>
                  <a:pt x="795" y="806"/>
                  <a:pt x="793" y="807"/>
                </a:cubicBezTo>
                <a:close/>
                <a:moveTo>
                  <a:pt x="840" y="772"/>
                </a:moveTo>
                <a:cubicBezTo>
                  <a:pt x="843" y="772"/>
                  <a:pt x="843" y="772"/>
                  <a:pt x="843" y="772"/>
                </a:cubicBezTo>
                <a:cubicBezTo>
                  <a:pt x="843" y="774"/>
                  <a:pt x="842" y="775"/>
                  <a:pt x="840" y="775"/>
                </a:cubicBezTo>
                <a:lnTo>
                  <a:pt x="840" y="772"/>
                </a:lnTo>
                <a:close/>
                <a:moveTo>
                  <a:pt x="918" y="766"/>
                </a:moveTo>
                <a:cubicBezTo>
                  <a:pt x="913" y="765"/>
                  <a:pt x="909" y="777"/>
                  <a:pt x="909" y="778"/>
                </a:cubicBezTo>
                <a:cubicBezTo>
                  <a:pt x="912" y="774"/>
                  <a:pt x="916" y="771"/>
                  <a:pt x="918" y="766"/>
                </a:cubicBezTo>
                <a:close/>
                <a:moveTo>
                  <a:pt x="19" y="768"/>
                </a:moveTo>
                <a:cubicBezTo>
                  <a:pt x="19" y="769"/>
                  <a:pt x="19" y="769"/>
                  <a:pt x="18" y="769"/>
                </a:cubicBezTo>
                <a:cubicBezTo>
                  <a:pt x="18" y="769"/>
                  <a:pt x="18" y="768"/>
                  <a:pt x="17" y="768"/>
                </a:cubicBezTo>
                <a:cubicBezTo>
                  <a:pt x="18" y="777"/>
                  <a:pt x="20" y="783"/>
                  <a:pt x="19" y="769"/>
                </a:cubicBezTo>
                <a:cubicBezTo>
                  <a:pt x="19" y="769"/>
                  <a:pt x="20" y="768"/>
                  <a:pt x="19" y="768"/>
                </a:cubicBezTo>
                <a:close/>
                <a:moveTo>
                  <a:pt x="105" y="833"/>
                </a:moveTo>
                <a:cubicBezTo>
                  <a:pt x="105" y="830"/>
                  <a:pt x="105" y="830"/>
                  <a:pt x="105" y="830"/>
                </a:cubicBezTo>
                <a:cubicBezTo>
                  <a:pt x="104" y="829"/>
                  <a:pt x="103" y="831"/>
                  <a:pt x="102" y="830"/>
                </a:cubicBezTo>
                <a:cubicBezTo>
                  <a:pt x="96" y="821"/>
                  <a:pt x="97" y="805"/>
                  <a:pt x="88" y="799"/>
                </a:cubicBezTo>
                <a:cubicBezTo>
                  <a:pt x="87" y="803"/>
                  <a:pt x="91" y="806"/>
                  <a:pt x="88" y="809"/>
                </a:cubicBezTo>
                <a:cubicBezTo>
                  <a:pt x="83" y="805"/>
                  <a:pt x="87" y="799"/>
                  <a:pt x="82" y="795"/>
                </a:cubicBezTo>
                <a:cubicBezTo>
                  <a:pt x="82" y="801"/>
                  <a:pt x="79" y="797"/>
                  <a:pt x="78" y="801"/>
                </a:cubicBezTo>
                <a:cubicBezTo>
                  <a:pt x="77" y="799"/>
                  <a:pt x="73" y="800"/>
                  <a:pt x="73" y="798"/>
                </a:cubicBezTo>
                <a:cubicBezTo>
                  <a:pt x="74" y="798"/>
                  <a:pt x="74" y="797"/>
                  <a:pt x="73" y="795"/>
                </a:cubicBezTo>
                <a:cubicBezTo>
                  <a:pt x="75" y="795"/>
                  <a:pt x="76" y="796"/>
                  <a:pt x="77" y="795"/>
                </a:cubicBezTo>
                <a:cubicBezTo>
                  <a:pt x="74" y="795"/>
                  <a:pt x="74" y="793"/>
                  <a:pt x="71" y="794"/>
                </a:cubicBezTo>
                <a:cubicBezTo>
                  <a:pt x="71" y="797"/>
                  <a:pt x="72" y="801"/>
                  <a:pt x="69" y="802"/>
                </a:cubicBezTo>
                <a:cubicBezTo>
                  <a:pt x="69" y="802"/>
                  <a:pt x="68" y="801"/>
                  <a:pt x="67" y="800"/>
                </a:cubicBezTo>
                <a:cubicBezTo>
                  <a:pt x="66" y="802"/>
                  <a:pt x="69" y="803"/>
                  <a:pt x="67" y="804"/>
                </a:cubicBezTo>
                <a:cubicBezTo>
                  <a:pt x="64" y="796"/>
                  <a:pt x="60" y="786"/>
                  <a:pt x="62" y="780"/>
                </a:cubicBezTo>
                <a:cubicBezTo>
                  <a:pt x="57" y="781"/>
                  <a:pt x="62" y="785"/>
                  <a:pt x="60" y="788"/>
                </a:cubicBezTo>
                <a:cubicBezTo>
                  <a:pt x="56" y="789"/>
                  <a:pt x="58" y="783"/>
                  <a:pt x="54" y="783"/>
                </a:cubicBezTo>
                <a:cubicBezTo>
                  <a:pt x="53" y="785"/>
                  <a:pt x="53" y="790"/>
                  <a:pt x="51" y="787"/>
                </a:cubicBezTo>
                <a:cubicBezTo>
                  <a:pt x="55" y="809"/>
                  <a:pt x="55" y="833"/>
                  <a:pt x="61" y="849"/>
                </a:cubicBezTo>
                <a:cubicBezTo>
                  <a:pt x="62" y="843"/>
                  <a:pt x="65" y="846"/>
                  <a:pt x="68" y="845"/>
                </a:cubicBezTo>
                <a:cubicBezTo>
                  <a:pt x="66" y="838"/>
                  <a:pt x="66" y="826"/>
                  <a:pt x="64" y="814"/>
                </a:cubicBezTo>
                <a:cubicBezTo>
                  <a:pt x="66" y="813"/>
                  <a:pt x="69" y="809"/>
                  <a:pt x="71" y="813"/>
                </a:cubicBezTo>
                <a:cubicBezTo>
                  <a:pt x="71" y="814"/>
                  <a:pt x="70" y="815"/>
                  <a:pt x="70" y="816"/>
                </a:cubicBezTo>
                <a:cubicBezTo>
                  <a:pt x="69" y="816"/>
                  <a:pt x="69" y="814"/>
                  <a:pt x="67" y="815"/>
                </a:cubicBezTo>
                <a:cubicBezTo>
                  <a:pt x="67" y="818"/>
                  <a:pt x="67" y="821"/>
                  <a:pt x="69" y="823"/>
                </a:cubicBezTo>
                <a:cubicBezTo>
                  <a:pt x="68" y="821"/>
                  <a:pt x="69" y="820"/>
                  <a:pt x="71" y="820"/>
                </a:cubicBezTo>
                <a:cubicBezTo>
                  <a:pt x="72" y="822"/>
                  <a:pt x="71" y="826"/>
                  <a:pt x="73" y="826"/>
                </a:cubicBezTo>
                <a:cubicBezTo>
                  <a:pt x="74" y="822"/>
                  <a:pt x="79" y="821"/>
                  <a:pt x="77" y="816"/>
                </a:cubicBezTo>
                <a:cubicBezTo>
                  <a:pt x="79" y="818"/>
                  <a:pt x="80" y="816"/>
                  <a:pt x="82" y="816"/>
                </a:cubicBezTo>
                <a:cubicBezTo>
                  <a:pt x="83" y="823"/>
                  <a:pt x="87" y="826"/>
                  <a:pt x="85" y="832"/>
                </a:cubicBezTo>
                <a:cubicBezTo>
                  <a:pt x="83" y="832"/>
                  <a:pt x="83" y="830"/>
                  <a:pt x="82" y="830"/>
                </a:cubicBezTo>
                <a:cubicBezTo>
                  <a:pt x="80" y="834"/>
                  <a:pt x="79" y="835"/>
                  <a:pt x="77" y="837"/>
                </a:cubicBezTo>
                <a:cubicBezTo>
                  <a:pt x="75" y="838"/>
                  <a:pt x="76" y="834"/>
                  <a:pt x="73" y="835"/>
                </a:cubicBezTo>
                <a:cubicBezTo>
                  <a:pt x="73" y="839"/>
                  <a:pt x="74" y="843"/>
                  <a:pt x="75" y="846"/>
                </a:cubicBezTo>
                <a:cubicBezTo>
                  <a:pt x="75" y="841"/>
                  <a:pt x="77" y="845"/>
                  <a:pt x="78" y="846"/>
                </a:cubicBezTo>
                <a:cubicBezTo>
                  <a:pt x="78" y="844"/>
                  <a:pt x="80" y="843"/>
                  <a:pt x="82" y="841"/>
                </a:cubicBezTo>
                <a:cubicBezTo>
                  <a:pt x="80" y="848"/>
                  <a:pt x="87" y="847"/>
                  <a:pt x="87" y="852"/>
                </a:cubicBezTo>
                <a:cubicBezTo>
                  <a:pt x="87" y="845"/>
                  <a:pt x="89" y="839"/>
                  <a:pt x="86" y="831"/>
                </a:cubicBezTo>
                <a:cubicBezTo>
                  <a:pt x="88" y="831"/>
                  <a:pt x="88" y="830"/>
                  <a:pt x="91" y="830"/>
                </a:cubicBezTo>
                <a:cubicBezTo>
                  <a:pt x="91" y="840"/>
                  <a:pt x="92" y="844"/>
                  <a:pt x="92" y="852"/>
                </a:cubicBezTo>
                <a:cubicBezTo>
                  <a:pt x="94" y="853"/>
                  <a:pt x="95" y="854"/>
                  <a:pt x="97" y="854"/>
                </a:cubicBezTo>
                <a:cubicBezTo>
                  <a:pt x="97" y="852"/>
                  <a:pt x="97" y="850"/>
                  <a:pt x="100" y="851"/>
                </a:cubicBezTo>
                <a:cubicBezTo>
                  <a:pt x="104" y="851"/>
                  <a:pt x="102" y="859"/>
                  <a:pt x="106" y="860"/>
                </a:cubicBezTo>
                <a:cubicBezTo>
                  <a:pt x="103" y="860"/>
                  <a:pt x="102" y="859"/>
                  <a:pt x="101" y="862"/>
                </a:cubicBezTo>
                <a:cubicBezTo>
                  <a:pt x="104" y="862"/>
                  <a:pt x="104" y="869"/>
                  <a:pt x="107" y="866"/>
                </a:cubicBezTo>
                <a:cubicBezTo>
                  <a:pt x="105" y="866"/>
                  <a:pt x="104" y="865"/>
                  <a:pt x="104" y="863"/>
                </a:cubicBezTo>
                <a:cubicBezTo>
                  <a:pt x="107" y="863"/>
                  <a:pt x="108" y="864"/>
                  <a:pt x="110" y="863"/>
                </a:cubicBezTo>
                <a:cubicBezTo>
                  <a:pt x="103" y="858"/>
                  <a:pt x="105" y="846"/>
                  <a:pt x="100" y="841"/>
                </a:cubicBezTo>
                <a:cubicBezTo>
                  <a:pt x="103" y="840"/>
                  <a:pt x="102" y="835"/>
                  <a:pt x="104" y="834"/>
                </a:cubicBezTo>
                <a:cubicBezTo>
                  <a:pt x="102" y="834"/>
                  <a:pt x="101" y="834"/>
                  <a:pt x="102" y="831"/>
                </a:cubicBezTo>
                <a:cubicBezTo>
                  <a:pt x="105" y="830"/>
                  <a:pt x="103" y="834"/>
                  <a:pt x="105" y="833"/>
                </a:cubicBezTo>
                <a:close/>
                <a:moveTo>
                  <a:pt x="58" y="790"/>
                </a:moveTo>
                <a:cubicBezTo>
                  <a:pt x="60" y="787"/>
                  <a:pt x="60" y="794"/>
                  <a:pt x="61" y="795"/>
                </a:cubicBezTo>
                <a:cubicBezTo>
                  <a:pt x="59" y="799"/>
                  <a:pt x="59" y="791"/>
                  <a:pt x="58" y="790"/>
                </a:cubicBezTo>
                <a:close/>
                <a:moveTo>
                  <a:pt x="81" y="809"/>
                </a:moveTo>
                <a:cubicBezTo>
                  <a:pt x="79" y="808"/>
                  <a:pt x="78" y="804"/>
                  <a:pt x="79" y="802"/>
                </a:cubicBezTo>
                <a:cubicBezTo>
                  <a:pt x="80" y="805"/>
                  <a:pt x="82" y="806"/>
                  <a:pt x="81" y="809"/>
                </a:cubicBezTo>
                <a:close/>
                <a:moveTo>
                  <a:pt x="82" y="804"/>
                </a:moveTo>
                <a:cubicBezTo>
                  <a:pt x="82" y="803"/>
                  <a:pt x="82" y="801"/>
                  <a:pt x="81" y="801"/>
                </a:cubicBezTo>
                <a:cubicBezTo>
                  <a:pt x="82" y="798"/>
                  <a:pt x="86" y="805"/>
                  <a:pt x="82" y="804"/>
                </a:cubicBezTo>
                <a:close/>
                <a:moveTo>
                  <a:pt x="83" y="809"/>
                </a:moveTo>
                <a:cubicBezTo>
                  <a:pt x="83" y="806"/>
                  <a:pt x="85" y="810"/>
                  <a:pt x="87" y="809"/>
                </a:cubicBezTo>
                <a:cubicBezTo>
                  <a:pt x="87" y="814"/>
                  <a:pt x="87" y="814"/>
                  <a:pt x="87" y="814"/>
                </a:cubicBezTo>
                <a:cubicBezTo>
                  <a:pt x="83" y="814"/>
                  <a:pt x="84" y="809"/>
                  <a:pt x="83" y="809"/>
                </a:cubicBezTo>
                <a:close/>
                <a:moveTo>
                  <a:pt x="88" y="825"/>
                </a:moveTo>
                <a:cubicBezTo>
                  <a:pt x="87" y="825"/>
                  <a:pt x="87" y="824"/>
                  <a:pt x="87" y="823"/>
                </a:cubicBezTo>
                <a:cubicBezTo>
                  <a:pt x="87" y="822"/>
                  <a:pt x="87" y="823"/>
                  <a:pt x="87" y="823"/>
                </a:cubicBezTo>
                <a:cubicBezTo>
                  <a:pt x="86" y="823"/>
                  <a:pt x="86" y="823"/>
                  <a:pt x="87" y="823"/>
                </a:cubicBezTo>
                <a:cubicBezTo>
                  <a:pt x="84" y="821"/>
                  <a:pt x="86" y="820"/>
                  <a:pt x="88" y="820"/>
                </a:cubicBezTo>
                <a:lnTo>
                  <a:pt x="88" y="825"/>
                </a:lnTo>
                <a:close/>
                <a:moveTo>
                  <a:pt x="115" y="817"/>
                </a:moveTo>
                <a:cubicBezTo>
                  <a:pt x="115" y="818"/>
                  <a:pt x="115" y="819"/>
                  <a:pt x="114" y="819"/>
                </a:cubicBezTo>
                <a:cubicBezTo>
                  <a:pt x="110" y="813"/>
                  <a:pt x="111" y="807"/>
                  <a:pt x="106" y="802"/>
                </a:cubicBezTo>
                <a:cubicBezTo>
                  <a:pt x="108" y="810"/>
                  <a:pt x="105" y="823"/>
                  <a:pt x="112" y="827"/>
                </a:cubicBezTo>
                <a:cubicBezTo>
                  <a:pt x="115" y="824"/>
                  <a:pt x="116" y="829"/>
                  <a:pt x="119" y="830"/>
                </a:cubicBezTo>
                <a:cubicBezTo>
                  <a:pt x="119" y="828"/>
                  <a:pt x="119" y="826"/>
                  <a:pt x="118" y="825"/>
                </a:cubicBezTo>
                <a:cubicBezTo>
                  <a:pt x="122" y="825"/>
                  <a:pt x="120" y="823"/>
                  <a:pt x="122" y="822"/>
                </a:cubicBezTo>
                <a:cubicBezTo>
                  <a:pt x="123" y="824"/>
                  <a:pt x="128" y="826"/>
                  <a:pt x="130" y="823"/>
                </a:cubicBezTo>
                <a:cubicBezTo>
                  <a:pt x="129" y="823"/>
                  <a:pt x="127" y="823"/>
                  <a:pt x="126" y="822"/>
                </a:cubicBezTo>
                <a:cubicBezTo>
                  <a:pt x="128" y="820"/>
                  <a:pt x="128" y="818"/>
                  <a:pt x="129" y="816"/>
                </a:cubicBezTo>
                <a:cubicBezTo>
                  <a:pt x="124" y="811"/>
                  <a:pt x="126" y="799"/>
                  <a:pt x="121" y="793"/>
                </a:cubicBezTo>
                <a:cubicBezTo>
                  <a:pt x="119" y="801"/>
                  <a:pt x="125" y="801"/>
                  <a:pt x="123" y="809"/>
                </a:cubicBezTo>
                <a:cubicBezTo>
                  <a:pt x="119" y="809"/>
                  <a:pt x="120" y="805"/>
                  <a:pt x="117" y="804"/>
                </a:cubicBezTo>
                <a:cubicBezTo>
                  <a:pt x="117" y="813"/>
                  <a:pt x="125" y="818"/>
                  <a:pt x="119" y="823"/>
                </a:cubicBezTo>
                <a:cubicBezTo>
                  <a:pt x="115" y="823"/>
                  <a:pt x="117" y="818"/>
                  <a:pt x="115" y="817"/>
                </a:cubicBezTo>
                <a:close/>
                <a:moveTo>
                  <a:pt x="111" y="854"/>
                </a:moveTo>
                <a:cubicBezTo>
                  <a:pt x="114" y="854"/>
                  <a:pt x="110" y="866"/>
                  <a:pt x="115" y="866"/>
                </a:cubicBezTo>
                <a:cubicBezTo>
                  <a:pt x="113" y="864"/>
                  <a:pt x="115" y="861"/>
                  <a:pt x="115" y="858"/>
                </a:cubicBezTo>
                <a:cubicBezTo>
                  <a:pt x="116" y="859"/>
                  <a:pt x="116" y="860"/>
                  <a:pt x="117" y="859"/>
                </a:cubicBezTo>
                <a:cubicBezTo>
                  <a:pt x="118" y="854"/>
                  <a:pt x="118" y="850"/>
                  <a:pt x="121" y="851"/>
                </a:cubicBezTo>
                <a:cubicBezTo>
                  <a:pt x="120" y="846"/>
                  <a:pt x="125" y="843"/>
                  <a:pt x="121" y="841"/>
                </a:cubicBezTo>
                <a:cubicBezTo>
                  <a:pt x="122" y="844"/>
                  <a:pt x="119" y="842"/>
                  <a:pt x="118" y="844"/>
                </a:cubicBezTo>
                <a:cubicBezTo>
                  <a:pt x="114" y="840"/>
                  <a:pt x="115" y="831"/>
                  <a:pt x="112" y="827"/>
                </a:cubicBezTo>
                <a:cubicBezTo>
                  <a:pt x="110" y="838"/>
                  <a:pt x="123" y="851"/>
                  <a:pt x="111" y="854"/>
                </a:cubicBezTo>
                <a:close/>
                <a:moveTo>
                  <a:pt x="747" y="809"/>
                </a:moveTo>
                <a:cubicBezTo>
                  <a:pt x="745" y="811"/>
                  <a:pt x="744" y="815"/>
                  <a:pt x="741" y="817"/>
                </a:cubicBezTo>
                <a:cubicBezTo>
                  <a:pt x="745" y="816"/>
                  <a:pt x="755" y="809"/>
                  <a:pt x="749" y="806"/>
                </a:cubicBezTo>
                <a:cubicBezTo>
                  <a:pt x="748" y="808"/>
                  <a:pt x="750" y="808"/>
                  <a:pt x="750" y="809"/>
                </a:cubicBezTo>
                <a:cubicBezTo>
                  <a:pt x="749" y="810"/>
                  <a:pt x="748" y="810"/>
                  <a:pt x="747" y="809"/>
                </a:cubicBezTo>
                <a:close/>
                <a:moveTo>
                  <a:pt x="132" y="816"/>
                </a:moveTo>
                <a:cubicBezTo>
                  <a:pt x="133" y="816"/>
                  <a:pt x="132" y="812"/>
                  <a:pt x="130" y="812"/>
                </a:cubicBezTo>
                <a:cubicBezTo>
                  <a:pt x="129" y="814"/>
                  <a:pt x="131" y="813"/>
                  <a:pt x="130" y="816"/>
                </a:cubicBezTo>
                <a:cubicBezTo>
                  <a:pt x="134" y="814"/>
                  <a:pt x="130" y="819"/>
                  <a:pt x="132" y="816"/>
                </a:cubicBezTo>
                <a:close/>
                <a:moveTo>
                  <a:pt x="837" y="826"/>
                </a:moveTo>
                <a:cubicBezTo>
                  <a:pt x="832" y="827"/>
                  <a:pt x="832" y="832"/>
                  <a:pt x="826" y="831"/>
                </a:cubicBezTo>
                <a:cubicBezTo>
                  <a:pt x="827" y="835"/>
                  <a:pt x="821" y="841"/>
                  <a:pt x="824" y="844"/>
                </a:cubicBezTo>
                <a:cubicBezTo>
                  <a:pt x="823" y="845"/>
                  <a:pt x="823" y="843"/>
                  <a:pt x="821" y="844"/>
                </a:cubicBezTo>
                <a:cubicBezTo>
                  <a:pt x="820" y="848"/>
                  <a:pt x="814" y="850"/>
                  <a:pt x="809" y="849"/>
                </a:cubicBezTo>
                <a:cubicBezTo>
                  <a:pt x="796" y="854"/>
                  <a:pt x="793" y="870"/>
                  <a:pt x="784" y="879"/>
                </a:cubicBezTo>
                <a:cubicBezTo>
                  <a:pt x="782" y="879"/>
                  <a:pt x="782" y="877"/>
                  <a:pt x="781" y="879"/>
                </a:cubicBezTo>
                <a:cubicBezTo>
                  <a:pt x="783" y="879"/>
                  <a:pt x="778" y="884"/>
                  <a:pt x="780" y="885"/>
                </a:cubicBezTo>
                <a:cubicBezTo>
                  <a:pt x="790" y="880"/>
                  <a:pt x="798" y="871"/>
                  <a:pt x="806" y="864"/>
                </a:cubicBezTo>
                <a:cubicBezTo>
                  <a:pt x="807" y="860"/>
                  <a:pt x="807" y="861"/>
                  <a:pt x="806" y="858"/>
                </a:cubicBezTo>
                <a:cubicBezTo>
                  <a:pt x="811" y="854"/>
                  <a:pt x="814" y="848"/>
                  <a:pt x="819" y="851"/>
                </a:cubicBezTo>
                <a:cubicBezTo>
                  <a:pt x="819" y="845"/>
                  <a:pt x="830" y="844"/>
                  <a:pt x="833" y="840"/>
                </a:cubicBezTo>
                <a:cubicBezTo>
                  <a:pt x="831" y="840"/>
                  <a:pt x="828" y="843"/>
                  <a:pt x="827" y="840"/>
                </a:cubicBezTo>
                <a:cubicBezTo>
                  <a:pt x="829" y="837"/>
                  <a:pt x="831" y="835"/>
                  <a:pt x="831" y="831"/>
                </a:cubicBezTo>
                <a:cubicBezTo>
                  <a:pt x="833" y="831"/>
                  <a:pt x="833" y="833"/>
                  <a:pt x="835" y="832"/>
                </a:cubicBezTo>
                <a:cubicBezTo>
                  <a:pt x="836" y="831"/>
                  <a:pt x="837" y="829"/>
                  <a:pt x="837" y="826"/>
                </a:cubicBezTo>
                <a:close/>
                <a:moveTo>
                  <a:pt x="529" y="858"/>
                </a:moveTo>
                <a:cubicBezTo>
                  <a:pt x="526" y="858"/>
                  <a:pt x="528" y="856"/>
                  <a:pt x="531" y="855"/>
                </a:cubicBezTo>
                <a:cubicBezTo>
                  <a:pt x="521" y="850"/>
                  <a:pt x="512" y="845"/>
                  <a:pt x="502" y="844"/>
                </a:cubicBezTo>
                <a:cubicBezTo>
                  <a:pt x="505" y="845"/>
                  <a:pt x="503" y="847"/>
                  <a:pt x="502" y="849"/>
                </a:cubicBezTo>
                <a:cubicBezTo>
                  <a:pt x="509" y="854"/>
                  <a:pt x="519" y="865"/>
                  <a:pt x="529" y="858"/>
                </a:cubicBezTo>
                <a:close/>
                <a:moveTo>
                  <a:pt x="754" y="850"/>
                </a:moveTo>
                <a:cubicBezTo>
                  <a:pt x="756" y="846"/>
                  <a:pt x="760" y="846"/>
                  <a:pt x="762" y="843"/>
                </a:cubicBezTo>
                <a:cubicBezTo>
                  <a:pt x="759" y="844"/>
                  <a:pt x="756" y="845"/>
                  <a:pt x="754" y="846"/>
                </a:cubicBezTo>
                <a:cubicBezTo>
                  <a:pt x="756" y="848"/>
                  <a:pt x="752" y="850"/>
                  <a:pt x="754" y="850"/>
                </a:cubicBezTo>
                <a:close/>
                <a:moveTo>
                  <a:pt x="539" y="857"/>
                </a:moveTo>
                <a:cubicBezTo>
                  <a:pt x="541" y="858"/>
                  <a:pt x="544" y="863"/>
                  <a:pt x="546" y="861"/>
                </a:cubicBezTo>
                <a:cubicBezTo>
                  <a:pt x="543" y="861"/>
                  <a:pt x="541" y="855"/>
                  <a:pt x="539" y="857"/>
                </a:cubicBezTo>
                <a:close/>
                <a:moveTo>
                  <a:pt x="627" y="916"/>
                </a:moveTo>
                <a:cubicBezTo>
                  <a:pt x="637" y="908"/>
                  <a:pt x="650" y="920"/>
                  <a:pt x="658" y="909"/>
                </a:cubicBezTo>
                <a:cubicBezTo>
                  <a:pt x="662" y="911"/>
                  <a:pt x="667" y="906"/>
                  <a:pt x="671" y="905"/>
                </a:cubicBezTo>
                <a:cubicBezTo>
                  <a:pt x="663" y="906"/>
                  <a:pt x="657" y="905"/>
                  <a:pt x="651" y="908"/>
                </a:cubicBezTo>
                <a:cubicBezTo>
                  <a:pt x="651" y="907"/>
                  <a:pt x="652" y="907"/>
                  <a:pt x="650" y="907"/>
                </a:cubicBezTo>
                <a:cubicBezTo>
                  <a:pt x="630" y="914"/>
                  <a:pt x="599" y="905"/>
                  <a:pt x="578" y="896"/>
                </a:cubicBezTo>
                <a:cubicBezTo>
                  <a:pt x="571" y="897"/>
                  <a:pt x="558" y="892"/>
                  <a:pt x="553" y="885"/>
                </a:cubicBezTo>
                <a:cubicBezTo>
                  <a:pt x="556" y="887"/>
                  <a:pt x="560" y="888"/>
                  <a:pt x="565" y="886"/>
                </a:cubicBezTo>
                <a:cubicBezTo>
                  <a:pt x="550" y="880"/>
                  <a:pt x="534" y="875"/>
                  <a:pt x="519" y="869"/>
                </a:cubicBezTo>
                <a:cubicBezTo>
                  <a:pt x="509" y="877"/>
                  <a:pt x="497" y="862"/>
                  <a:pt x="489" y="860"/>
                </a:cubicBezTo>
                <a:cubicBezTo>
                  <a:pt x="492" y="862"/>
                  <a:pt x="486" y="859"/>
                  <a:pt x="487" y="861"/>
                </a:cubicBezTo>
                <a:cubicBezTo>
                  <a:pt x="490" y="861"/>
                  <a:pt x="490" y="865"/>
                  <a:pt x="491" y="867"/>
                </a:cubicBezTo>
                <a:cubicBezTo>
                  <a:pt x="496" y="869"/>
                  <a:pt x="501" y="871"/>
                  <a:pt x="504" y="876"/>
                </a:cubicBezTo>
                <a:cubicBezTo>
                  <a:pt x="524" y="879"/>
                  <a:pt x="529" y="891"/>
                  <a:pt x="550" y="891"/>
                </a:cubicBezTo>
                <a:cubicBezTo>
                  <a:pt x="563" y="895"/>
                  <a:pt x="577" y="902"/>
                  <a:pt x="590" y="903"/>
                </a:cubicBezTo>
                <a:cubicBezTo>
                  <a:pt x="600" y="910"/>
                  <a:pt x="614" y="909"/>
                  <a:pt x="624" y="910"/>
                </a:cubicBezTo>
                <a:cubicBezTo>
                  <a:pt x="624" y="913"/>
                  <a:pt x="626" y="915"/>
                  <a:pt x="627" y="916"/>
                </a:cubicBezTo>
                <a:close/>
                <a:moveTo>
                  <a:pt x="789" y="863"/>
                </a:moveTo>
                <a:cubicBezTo>
                  <a:pt x="782" y="864"/>
                  <a:pt x="779" y="873"/>
                  <a:pt x="777" y="877"/>
                </a:cubicBezTo>
                <a:cubicBezTo>
                  <a:pt x="783" y="875"/>
                  <a:pt x="785" y="868"/>
                  <a:pt x="789" y="863"/>
                </a:cubicBezTo>
                <a:close/>
                <a:moveTo>
                  <a:pt x="731" y="865"/>
                </a:moveTo>
                <a:cubicBezTo>
                  <a:pt x="727" y="865"/>
                  <a:pt x="725" y="867"/>
                  <a:pt x="723" y="869"/>
                </a:cubicBezTo>
                <a:cubicBezTo>
                  <a:pt x="725" y="867"/>
                  <a:pt x="729" y="867"/>
                  <a:pt x="731" y="865"/>
                </a:cubicBezTo>
                <a:close/>
                <a:moveTo>
                  <a:pt x="45" y="876"/>
                </a:moveTo>
                <a:cubicBezTo>
                  <a:pt x="46" y="874"/>
                  <a:pt x="41" y="866"/>
                  <a:pt x="39" y="866"/>
                </a:cubicBezTo>
                <a:cubicBezTo>
                  <a:pt x="40" y="867"/>
                  <a:pt x="40" y="870"/>
                  <a:pt x="40" y="873"/>
                </a:cubicBezTo>
                <a:cubicBezTo>
                  <a:pt x="43" y="874"/>
                  <a:pt x="42" y="874"/>
                  <a:pt x="45" y="876"/>
                </a:cubicBezTo>
                <a:close/>
                <a:moveTo>
                  <a:pt x="570" y="871"/>
                </a:moveTo>
                <a:cubicBezTo>
                  <a:pt x="576" y="872"/>
                  <a:pt x="579" y="876"/>
                  <a:pt x="584" y="877"/>
                </a:cubicBezTo>
                <a:cubicBezTo>
                  <a:pt x="581" y="874"/>
                  <a:pt x="575" y="869"/>
                  <a:pt x="570" y="871"/>
                </a:cubicBezTo>
                <a:close/>
                <a:moveTo>
                  <a:pt x="591" y="886"/>
                </a:moveTo>
                <a:cubicBezTo>
                  <a:pt x="591" y="888"/>
                  <a:pt x="592" y="888"/>
                  <a:pt x="593" y="890"/>
                </a:cubicBezTo>
                <a:cubicBezTo>
                  <a:pt x="596" y="891"/>
                  <a:pt x="598" y="889"/>
                  <a:pt x="601" y="889"/>
                </a:cubicBezTo>
                <a:cubicBezTo>
                  <a:pt x="603" y="885"/>
                  <a:pt x="608" y="884"/>
                  <a:pt x="610" y="880"/>
                </a:cubicBezTo>
                <a:cubicBezTo>
                  <a:pt x="605" y="882"/>
                  <a:pt x="600" y="874"/>
                  <a:pt x="601" y="880"/>
                </a:cubicBezTo>
                <a:cubicBezTo>
                  <a:pt x="598" y="882"/>
                  <a:pt x="600" y="878"/>
                  <a:pt x="597" y="879"/>
                </a:cubicBezTo>
                <a:cubicBezTo>
                  <a:pt x="597" y="881"/>
                  <a:pt x="596" y="880"/>
                  <a:pt x="593" y="881"/>
                </a:cubicBezTo>
                <a:cubicBezTo>
                  <a:pt x="594" y="885"/>
                  <a:pt x="594" y="885"/>
                  <a:pt x="591" y="886"/>
                </a:cubicBezTo>
                <a:close/>
                <a:moveTo>
                  <a:pt x="815" y="881"/>
                </a:moveTo>
                <a:cubicBezTo>
                  <a:pt x="814" y="884"/>
                  <a:pt x="809" y="885"/>
                  <a:pt x="811" y="887"/>
                </a:cubicBezTo>
                <a:cubicBezTo>
                  <a:pt x="811" y="885"/>
                  <a:pt x="812" y="886"/>
                  <a:pt x="814" y="886"/>
                </a:cubicBezTo>
                <a:cubicBezTo>
                  <a:pt x="813" y="884"/>
                  <a:pt x="817" y="882"/>
                  <a:pt x="815" y="881"/>
                </a:cubicBezTo>
                <a:close/>
                <a:moveTo>
                  <a:pt x="51" y="895"/>
                </a:moveTo>
                <a:cubicBezTo>
                  <a:pt x="54" y="899"/>
                  <a:pt x="58" y="901"/>
                  <a:pt x="62" y="900"/>
                </a:cubicBezTo>
                <a:cubicBezTo>
                  <a:pt x="61" y="896"/>
                  <a:pt x="59" y="894"/>
                  <a:pt x="57" y="892"/>
                </a:cubicBezTo>
                <a:cubicBezTo>
                  <a:pt x="56" y="895"/>
                  <a:pt x="59" y="894"/>
                  <a:pt x="59" y="897"/>
                </a:cubicBezTo>
                <a:cubicBezTo>
                  <a:pt x="55" y="895"/>
                  <a:pt x="52" y="881"/>
                  <a:pt x="47" y="888"/>
                </a:cubicBezTo>
                <a:cubicBezTo>
                  <a:pt x="47" y="885"/>
                  <a:pt x="47" y="885"/>
                  <a:pt x="47" y="885"/>
                </a:cubicBezTo>
                <a:cubicBezTo>
                  <a:pt x="45" y="883"/>
                  <a:pt x="41" y="886"/>
                  <a:pt x="43" y="887"/>
                </a:cubicBezTo>
                <a:cubicBezTo>
                  <a:pt x="47" y="883"/>
                  <a:pt x="46" y="896"/>
                  <a:pt x="49" y="893"/>
                </a:cubicBezTo>
                <a:cubicBezTo>
                  <a:pt x="49" y="894"/>
                  <a:pt x="50" y="894"/>
                  <a:pt x="50" y="894"/>
                </a:cubicBezTo>
                <a:cubicBezTo>
                  <a:pt x="50" y="896"/>
                  <a:pt x="49" y="896"/>
                  <a:pt x="49" y="898"/>
                </a:cubicBezTo>
                <a:cubicBezTo>
                  <a:pt x="53" y="899"/>
                  <a:pt x="48" y="896"/>
                  <a:pt x="51" y="895"/>
                </a:cubicBezTo>
                <a:close/>
                <a:moveTo>
                  <a:pt x="52" y="893"/>
                </a:moveTo>
                <a:cubicBezTo>
                  <a:pt x="55" y="892"/>
                  <a:pt x="56" y="894"/>
                  <a:pt x="56" y="896"/>
                </a:cubicBezTo>
                <a:cubicBezTo>
                  <a:pt x="55" y="895"/>
                  <a:pt x="52" y="896"/>
                  <a:pt x="52" y="893"/>
                </a:cubicBezTo>
                <a:close/>
                <a:moveTo>
                  <a:pt x="48" y="890"/>
                </a:moveTo>
                <a:cubicBezTo>
                  <a:pt x="49" y="889"/>
                  <a:pt x="50" y="889"/>
                  <a:pt x="52" y="890"/>
                </a:cubicBezTo>
                <a:cubicBezTo>
                  <a:pt x="51" y="893"/>
                  <a:pt x="51" y="892"/>
                  <a:pt x="52" y="894"/>
                </a:cubicBezTo>
                <a:cubicBezTo>
                  <a:pt x="50" y="893"/>
                  <a:pt x="50" y="891"/>
                  <a:pt x="48" y="890"/>
                </a:cubicBezTo>
                <a:close/>
                <a:moveTo>
                  <a:pt x="680" y="901"/>
                </a:moveTo>
                <a:cubicBezTo>
                  <a:pt x="680" y="904"/>
                  <a:pt x="684" y="899"/>
                  <a:pt x="688" y="901"/>
                </a:cubicBezTo>
                <a:cubicBezTo>
                  <a:pt x="687" y="895"/>
                  <a:pt x="683" y="901"/>
                  <a:pt x="680" y="901"/>
                </a:cubicBezTo>
                <a:close/>
                <a:moveTo>
                  <a:pt x="88" y="919"/>
                </a:moveTo>
                <a:cubicBezTo>
                  <a:pt x="89" y="917"/>
                  <a:pt x="91" y="917"/>
                  <a:pt x="92" y="915"/>
                </a:cubicBezTo>
                <a:cubicBezTo>
                  <a:pt x="87" y="911"/>
                  <a:pt x="83" y="903"/>
                  <a:pt x="81" y="899"/>
                </a:cubicBezTo>
                <a:cubicBezTo>
                  <a:pt x="78" y="905"/>
                  <a:pt x="86" y="906"/>
                  <a:pt x="87" y="912"/>
                </a:cubicBezTo>
                <a:cubicBezTo>
                  <a:pt x="83" y="913"/>
                  <a:pt x="85" y="919"/>
                  <a:pt x="88" y="919"/>
                </a:cubicBezTo>
                <a:close/>
                <a:moveTo>
                  <a:pt x="897" y="900"/>
                </a:moveTo>
                <a:cubicBezTo>
                  <a:pt x="894" y="902"/>
                  <a:pt x="889" y="903"/>
                  <a:pt x="887" y="906"/>
                </a:cubicBezTo>
                <a:cubicBezTo>
                  <a:pt x="891" y="905"/>
                  <a:pt x="897" y="902"/>
                  <a:pt x="897" y="900"/>
                </a:cubicBezTo>
                <a:close/>
                <a:moveTo>
                  <a:pt x="885" y="906"/>
                </a:moveTo>
                <a:cubicBezTo>
                  <a:pt x="885" y="909"/>
                  <a:pt x="878" y="909"/>
                  <a:pt x="880" y="912"/>
                </a:cubicBezTo>
                <a:cubicBezTo>
                  <a:pt x="881" y="910"/>
                  <a:pt x="887" y="908"/>
                  <a:pt x="885" y="906"/>
                </a:cubicBezTo>
                <a:close/>
                <a:moveTo>
                  <a:pt x="66" y="947"/>
                </a:moveTo>
                <a:cubicBezTo>
                  <a:pt x="63" y="947"/>
                  <a:pt x="63" y="943"/>
                  <a:pt x="62" y="941"/>
                </a:cubicBezTo>
                <a:cubicBezTo>
                  <a:pt x="64" y="943"/>
                  <a:pt x="67" y="943"/>
                  <a:pt x="66" y="947"/>
                </a:cubicBezTo>
                <a:close/>
                <a:moveTo>
                  <a:pt x="181" y="984"/>
                </a:moveTo>
                <a:cubicBezTo>
                  <a:pt x="184" y="986"/>
                  <a:pt x="188" y="990"/>
                  <a:pt x="187" y="994"/>
                </a:cubicBezTo>
                <a:cubicBezTo>
                  <a:pt x="182" y="993"/>
                  <a:pt x="182" y="988"/>
                  <a:pt x="181" y="984"/>
                </a:cubicBezTo>
                <a:close/>
                <a:moveTo>
                  <a:pt x="202" y="1015"/>
                </a:moveTo>
                <a:cubicBezTo>
                  <a:pt x="199" y="1009"/>
                  <a:pt x="191" y="1004"/>
                  <a:pt x="191" y="998"/>
                </a:cubicBezTo>
                <a:cubicBezTo>
                  <a:pt x="195" y="1001"/>
                  <a:pt x="199" y="1005"/>
                  <a:pt x="204" y="1009"/>
                </a:cubicBezTo>
                <a:cubicBezTo>
                  <a:pt x="203" y="1011"/>
                  <a:pt x="203" y="1014"/>
                  <a:pt x="202" y="1015"/>
                </a:cubicBezTo>
                <a:close/>
                <a:moveTo>
                  <a:pt x="1077" y="966"/>
                </a:moveTo>
                <a:cubicBezTo>
                  <a:pt x="1073" y="968"/>
                  <a:pt x="1075" y="971"/>
                  <a:pt x="1075" y="975"/>
                </a:cubicBezTo>
                <a:cubicBezTo>
                  <a:pt x="1072" y="974"/>
                  <a:pt x="1070" y="984"/>
                  <a:pt x="1069" y="986"/>
                </a:cubicBezTo>
                <a:cubicBezTo>
                  <a:pt x="1071" y="983"/>
                  <a:pt x="1067" y="991"/>
                  <a:pt x="1071" y="991"/>
                </a:cubicBezTo>
                <a:cubicBezTo>
                  <a:pt x="1069" y="990"/>
                  <a:pt x="1068" y="995"/>
                  <a:pt x="1069" y="996"/>
                </a:cubicBezTo>
                <a:cubicBezTo>
                  <a:pt x="1073" y="990"/>
                  <a:pt x="1073" y="982"/>
                  <a:pt x="1073" y="976"/>
                </a:cubicBezTo>
                <a:cubicBezTo>
                  <a:pt x="1076" y="976"/>
                  <a:pt x="1077" y="974"/>
                  <a:pt x="1077" y="972"/>
                </a:cubicBezTo>
                <a:cubicBezTo>
                  <a:pt x="1075" y="970"/>
                  <a:pt x="1076" y="969"/>
                  <a:pt x="1077" y="966"/>
                </a:cubicBezTo>
                <a:close/>
                <a:moveTo>
                  <a:pt x="661" y="973"/>
                </a:moveTo>
                <a:cubicBezTo>
                  <a:pt x="660" y="976"/>
                  <a:pt x="654" y="972"/>
                  <a:pt x="654" y="975"/>
                </a:cubicBezTo>
                <a:cubicBezTo>
                  <a:pt x="655" y="975"/>
                  <a:pt x="655" y="975"/>
                  <a:pt x="655" y="977"/>
                </a:cubicBezTo>
                <a:cubicBezTo>
                  <a:pt x="658" y="977"/>
                  <a:pt x="662" y="975"/>
                  <a:pt x="661" y="973"/>
                </a:cubicBezTo>
                <a:close/>
                <a:moveTo>
                  <a:pt x="1065" y="992"/>
                </a:moveTo>
                <a:cubicBezTo>
                  <a:pt x="1066" y="994"/>
                  <a:pt x="1063" y="997"/>
                  <a:pt x="1065" y="998"/>
                </a:cubicBezTo>
                <a:cubicBezTo>
                  <a:pt x="1065" y="995"/>
                  <a:pt x="1067" y="995"/>
                  <a:pt x="1068" y="993"/>
                </a:cubicBezTo>
                <a:cubicBezTo>
                  <a:pt x="1066" y="993"/>
                  <a:pt x="1067" y="991"/>
                  <a:pt x="1065" y="992"/>
                </a:cubicBezTo>
                <a:close/>
                <a:moveTo>
                  <a:pt x="247" y="1014"/>
                </a:moveTo>
                <a:cubicBezTo>
                  <a:pt x="249" y="1013"/>
                  <a:pt x="249" y="1017"/>
                  <a:pt x="251" y="1014"/>
                </a:cubicBezTo>
                <a:cubicBezTo>
                  <a:pt x="251" y="1012"/>
                  <a:pt x="245" y="1009"/>
                  <a:pt x="248" y="1011"/>
                </a:cubicBezTo>
                <a:cubicBezTo>
                  <a:pt x="248" y="1012"/>
                  <a:pt x="248" y="1012"/>
                  <a:pt x="248" y="1013"/>
                </a:cubicBezTo>
                <a:cubicBezTo>
                  <a:pt x="248" y="1013"/>
                  <a:pt x="247" y="1013"/>
                  <a:pt x="247" y="1014"/>
                </a:cubicBezTo>
                <a:close/>
                <a:moveTo>
                  <a:pt x="325" y="1020"/>
                </a:moveTo>
                <a:cubicBezTo>
                  <a:pt x="322" y="1019"/>
                  <a:pt x="321" y="1021"/>
                  <a:pt x="318" y="1021"/>
                </a:cubicBezTo>
                <a:cubicBezTo>
                  <a:pt x="313" y="1017"/>
                  <a:pt x="311" y="1010"/>
                  <a:pt x="305" y="1008"/>
                </a:cubicBezTo>
                <a:cubicBezTo>
                  <a:pt x="305" y="1011"/>
                  <a:pt x="302" y="1011"/>
                  <a:pt x="300" y="1011"/>
                </a:cubicBezTo>
                <a:cubicBezTo>
                  <a:pt x="301" y="1014"/>
                  <a:pt x="303" y="1016"/>
                  <a:pt x="305" y="1018"/>
                </a:cubicBezTo>
                <a:cubicBezTo>
                  <a:pt x="309" y="1015"/>
                  <a:pt x="309" y="1022"/>
                  <a:pt x="313" y="1022"/>
                </a:cubicBezTo>
                <a:cubicBezTo>
                  <a:pt x="314" y="1021"/>
                  <a:pt x="314" y="1019"/>
                  <a:pt x="315" y="1019"/>
                </a:cubicBezTo>
                <a:cubicBezTo>
                  <a:pt x="317" y="1020"/>
                  <a:pt x="317" y="1023"/>
                  <a:pt x="318" y="1025"/>
                </a:cubicBezTo>
                <a:cubicBezTo>
                  <a:pt x="323" y="1023"/>
                  <a:pt x="332" y="1040"/>
                  <a:pt x="338" y="1032"/>
                </a:cubicBezTo>
                <a:cubicBezTo>
                  <a:pt x="333" y="1028"/>
                  <a:pt x="326" y="1027"/>
                  <a:pt x="325" y="1020"/>
                </a:cubicBezTo>
                <a:close/>
                <a:moveTo>
                  <a:pt x="319" y="1029"/>
                </a:moveTo>
                <a:cubicBezTo>
                  <a:pt x="318" y="1029"/>
                  <a:pt x="313" y="1024"/>
                  <a:pt x="314" y="1027"/>
                </a:cubicBezTo>
                <a:cubicBezTo>
                  <a:pt x="315" y="1028"/>
                  <a:pt x="317" y="1033"/>
                  <a:pt x="319" y="1029"/>
                </a:cubicBezTo>
                <a:close/>
                <a:moveTo>
                  <a:pt x="699" y="1055"/>
                </a:moveTo>
                <a:cubicBezTo>
                  <a:pt x="697" y="1052"/>
                  <a:pt x="703" y="1051"/>
                  <a:pt x="703" y="1048"/>
                </a:cubicBezTo>
                <a:cubicBezTo>
                  <a:pt x="708" y="1046"/>
                  <a:pt x="711" y="1048"/>
                  <a:pt x="714" y="1044"/>
                </a:cubicBezTo>
                <a:cubicBezTo>
                  <a:pt x="704" y="1040"/>
                  <a:pt x="690" y="1052"/>
                  <a:pt x="688" y="1043"/>
                </a:cubicBezTo>
                <a:cubicBezTo>
                  <a:pt x="694" y="1038"/>
                  <a:pt x="702" y="1040"/>
                  <a:pt x="707" y="1036"/>
                </a:cubicBezTo>
                <a:cubicBezTo>
                  <a:pt x="703" y="1036"/>
                  <a:pt x="703" y="1032"/>
                  <a:pt x="698" y="1033"/>
                </a:cubicBezTo>
                <a:cubicBezTo>
                  <a:pt x="696" y="1041"/>
                  <a:pt x="676" y="1034"/>
                  <a:pt x="676" y="1042"/>
                </a:cubicBezTo>
                <a:cubicBezTo>
                  <a:pt x="673" y="1043"/>
                  <a:pt x="672" y="1038"/>
                  <a:pt x="670" y="1041"/>
                </a:cubicBezTo>
                <a:cubicBezTo>
                  <a:pt x="674" y="1041"/>
                  <a:pt x="671" y="1043"/>
                  <a:pt x="670" y="1044"/>
                </a:cubicBezTo>
                <a:cubicBezTo>
                  <a:pt x="673" y="1044"/>
                  <a:pt x="672" y="1047"/>
                  <a:pt x="672" y="1050"/>
                </a:cubicBezTo>
                <a:cubicBezTo>
                  <a:pt x="657" y="1057"/>
                  <a:pt x="641" y="1047"/>
                  <a:pt x="627" y="1050"/>
                </a:cubicBezTo>
                <a:cubicBezTo>
                  <a:pt x="628" y="1052"/>
                  <a:pt x="628" y="1054"/>
                  <a:pt x="628" y="1057"/>
                </a:cubicBezTo>
                <a:cubicBezTo>
                  <a:pt x="631" y="1056"/>
                  <a:pt x="633" y="1055"/>
                  <a:pt x="636" y="1057"/>
                </a:cubicBezTo>
                <a:cubicBezTo>
                  <a:pt x="636" y="1056"/>
                  <a:pt x="635" y="1054"/>
                  <a:pt x="636" y="1054"/>
                </a:cubicBezTo>
                <a:cubicBezTo>
                  <a:pt x="645" y="1054"/>
                  <a:pt x="658" y="1059"/>
                  <a:pt x="662" y="1053"/>
                </a:cubicBezTo>
                <a:cubicBezTo>
                  <a:pt x="664" y="1053"/>
                  <a:pt x="666" y="1055"/>
                  <a:pt x="664" y="1057"/>
                </a:cubicBezTo>
                <a:cubicBezTo>
                  <a:pt x="671" y="1057"/>
                  <a:pt x="677" y="1059"/>
                  <a:pt x="683" y="1061"/>
                </a:cubicBezTo>
                <a:cubicBezTo>
                  <a:pt x="684" y="1059"/>
                  <a:pt x="681" y="1058"/>
                  <a:pt x="683" y="1057"/>
                </a:cubicBezTo>
                <a:cubicBezTo>
                  <a:pt x="683" y="1059"/>
                  <a:pt x="685" y="1058"/>
                  <a:pt x="685" y="1059"/>
                </a:cubicBezTo>
                <a:cubicBezTo>
                  <a:pt x="686" y="1053"/>
                  <a:pt x="697" y="1055"/>
                  <a:pt x="699" y="1055"/>
                </a:cubicBezTo>
                <a:close/>
                <a:moveTo>
                  <a:pt x="489" y="1081"/>
                </a:moveTo>
                <a:cubicBezTo>
                  <a:pt x="490" y="1085"/>
                  <a:pt x="494" y="1086"/>
                  <a:pt x="496" y="1085"/>
                </a:cubicBezTo>
                <a:cubicBezTo>
                  <a:pt x="492" y="1085"/>
                  <a:pt x="494" y="1080"/>
                  <a:pt x="489" y="1081"/>
                </a:cubicBezTo>
                <a:close/>
                <a:moveTo>
                  <a:pt x="517" y="1092"/>
                </a:moveTo>
                <a:cubicBezTo>
                  <a:pt x="510" y="1092"/>
                  <a:pt x="502" y="1087"/>
                  <a:pt x="496" y="1089"/>
                </a:cubicBezTo>
                <a:cubicBezTo>
                  <a:pt x="504" y="1090"/>
                  <a:pt x="509" y="1094"/>
                  <a:pt x="517" y="1092"/>
                </a:cubicBezTo>
                <a:close/>
                <a:moveTo>
                  <a:pt x="823" y="1101"/>
                </a:moveTo>
                <a:cubicBezTo>
                  <a:pt x="823" y="1104"/>
                  <a:pt x="818" y="1101"/>
                  <a:pt x="818" y="1103"/>
                </a:cubicBezTo>
                <a:cubicBezTo>
                  <a:pt x="819" y="1105"/>
                  <a:pt x="825" y="1103"/>
                  <a:pt x="823" y="1101"/>
                </a:cubicBezTo>
                <a:close/>
                <a:moveTo>
                  <a:pt x="593" y="1118"/>
                </a:moveTo>
                <a:cubicBezTo>
                  <a:pt x="597" y="1118"/>
                  <a:pt x="603" y="1124"/>
                  <a:pt x="606" y="1120"/>
                </a:cubicBezTo>
                <a:cubicBezTo>
                  <a:pt x="603" y="1118"/>
                  <a:pt x="592" y="1117"/>
                  <a:pt x="593" y="1118"/>
                </a:cubicBezTo>
                <a:close/>
                <a:moveTo>
                  <a:pt x="818" y="1126"/>
                </a:moveTo>
                <a:cubicBezTo>
                  <a:pt x="814" y="1127"/>
                  <a:pt x="806" y="1126"/>
                  <a:pt x="810" y="1131"/>
                </a:cubicBezTo>
                <a:cubicBezTo>
                  <a:pt x="796" y="1134"/>
                  <a:pt x="784" y="1133"/>
                  <a:pt x="775" y="1139"/>
                </a:cubicBezTo>
                <a:cubicBezTo>
                  <a:pt x="771" y="1134"/>
                  <a:pt x="767" y="1141"/>
                  <a:pt x="764" y="1143"/>
                </a:cubicBezTo>
                <a:cubicBezTo>
                  <a:pt x="781" y="1141"/>
                  <a:pt x="801" y="1137"/>
                  <a:pt x="817" y="1129"/>
                </a:cubicBezTo>
                <a:cubicBezTo>
                  <a:pt x="815" y="1129"/>
                  <a:pt x="814" y="1127"/>
                  <a:pt x="818" y="1126"/>
                </a:cubicBezTo>
                <a:close/>
                <a:moveTo>
                  <a:pt x="916" y="627"/>
                </a:moveTo>
                <a:cubicBezTo>
                  <a:pt x="917" y="623"/>
                  <a:pt x="917" y="618"/>
                  <a:pt x="916" y="616"/>
                </a:cubicBezTo>
                <a:cubicBezTo>
                  <a:pt x="915" y="619"/>
                  <a:pt x="914" y="621"/>
                  <a:pt x="914" y="625"/>
                </a:cubicBezTo>
                <a:cubicBezTo>
                  <a:pt x="917" y="623"/>
                  <a:pt x="914" y="627"/>
                  <a:pt x="916" y="627"/>
                </a:cubicBezTo>
                <a:close/>
                <a:moveTo>
                  <a:pt x="912" y="748"/>
                </a:moveTo>
                <a:cubicBezTo>
                  <a:pt x="920" y="748"/>
                  <a:pt x="918" y="735"/>
                  <a:pt x="924" y="736"/>
                </a:cubicBezTo>
                <a:cubicBezTo>
                  <a:pt x="926" y="732"/>
                  <a:pt x="927" y="727"/>
                  <a:pt x="931" y="725"/>
                </a:cubicBezTo>
                <a:cubicBezTo>
                  <a:pt x="931" y="732"/>
                  <a:pt x="936" y="727"/>
                  <a:pt x="933" y="734"/>
                </a:cubicBezTo>
                <a:cubicBezTo>
                  <a:pt x="938" y="734"/>
                  <a:pt x="936" y="726"/>
                  <a:pt x="937" y="722"/>
                </a:cubicBezTo>
                <a:cubicBezTo>
                  <a:pt x="938" y="721"/>
                  <a:pt x="940" y="721"/>
                  <a:pt x="940" y="720"/>
                </a:cubicBezTo>
                <a:cubicBezTo>
                  <a:pt x="943" y="714"/>
                  <a:pt x="942" y="700"/>
                  <a:pt x="946" y="706"/>
                </a:cubicBezTo>
                <a:cubicBezTo>
                  <a:pt x="946" y="698"/>
                  <a:pt x="953" y="691"/>
                  <a:pt x="949" y="686"/>
                </a:cubicBezTo>
                <a:cubicBezTo>
                  <a:pt x="950" y="685"/>
                  <a:pt x="950" y="683"/>
                  <a:pt x="952" y="684"/>
                </a:cubicBezTo>
                <a:cubicBezTo>
                  <a:pt x="949" y="677"/>
                  <a:pt x="953" y="673"/>
                  <a:pt x="950" y="666"/>
                </a:cubicBezTo>
                <a:cubicBezTo>
                  <a:pt x="942" y="666"/>
                  <a:pt x="938" y="682"/>
                  <a:pt x="933" y="676"/>
                </a:cubicBezTo>
                <a:cubicBezTo>
                  <a:pt x="931" y="685"/>
                  <a:pt x="926" y="690"/>
                  <a:pt x="928" y="702"/>
                </a:cubicBezTo>
                <a:cubicBezTo>
                  <a:pt x="926" y="702"/>
                  <a:pt x="925" y="704"/>
                  <a:pt x="924" y="705"/>
                </a:cubicBezTo>
                <a:cubicBezTo>
                  <a:pt x="924" y="708"/>
                  <a:pt x="926" y="708"/>
                  <a:pt x="926" y="711"/>
                </a:cubicBezTo>
                <a:cubicBezTo>
                  <a:pt x="923" y="709"/>
                  <a:pt x="926" y="715"/>
                  <a:pt x="925" y="718"/>
                </a:cubicBezTo>
                <a:cubicBezTo>
                  <a:pt x="922" y="725"/>
                  <a:pt x="918" y="729"/>
                  <a:pt x="918" y="738"/>
                </a:cubicBezTo>
                <a:cubicBezTo>
                  <a:pt x="916" y="741"/>
                  <a:pt x="912" y="742"/>
                  <a:pt x="912" y="748"/>
                </a:cubicBezTo>
                <a:close/>
                <a:moveTo>
                  <a:pt x="932" y="685"/>
                </a:moveTo>
                <a:cubicBezTo>
                  <a:pt x="935" y="685"/>
                  <a:pt x="932" y="691"/>
                  <a:pt x="930" y="691"/>
                </a:cubicBezTo>
                <a:cubicBezTo>
                  <a:pt x="930" y="688"/>
                  <a:pt x="931" y="687"/>
                  <a:pt x="932" y="685"/>
                </a:cubicBezTo>
                <a:close/>
                <a:moveTo>
                  <a:pt x="125" y="832"/>
                </a:moveTo>
                <a:cubicBezTo>
                  <a:pt x="126" y="837"/>
                  <a:pt x="126" y="836"/>
                  <a:pt x="126" y="842"/>
                </a:cubicBezTo>
                <a:cubicBezTo>
                  <a:pt x="131" y="842"/>
                  <a:pt x="129" y="834"/>
                  <a:pt x="133" y="834"/>
                </a:cubicBezTo>
                <a:cubicBezTo>
                  <a:pt x="132" y="831"/>
                  <a:pt x="133" y="828"/>
                  <a:pt x="132" y="827"/>
                </a:cubicBezTo>
                <a:cubicBezTo>
                  <a:pt x="131" y="830"/>
                  <a:pt x="129" y="823"/>
                  <a:pt x="128" y="827"/>
                </a:cubicBezTo>
                <a:cubicBezTo>
                  <a:pt x="129" y="827"/>
                  <a:pt x="129" y="834"/>
                  <a:pt x="125" y="832"/>
                </a:cubicBezTo>
                <a:close/>
                <a:moveTo>
                  <a:pt x="548" y="863"/>
                </a:moveTo>
                <a:cubicBezTo>
                  <a:pt x="551" y="868"/>
                  <a:pt x="557" y="871"/>
                  <a:pt x="561" y="875"/>
                </a:cubicBezTo>
                <a:cubicBezTo>
                  <a:pt x="559" y="870"/>
                  <a:pt x="565" y="873"/>
                  <a:pt x="565" y="870"/>
                </a:cubicBezTo>
                <a:cubicBezTo>
                  <a:pt x="561" y="864"/>
                  <a:pt x="554" y="860"/>
                  <a:pt x="549" y="855"/>
                </a:cubicBezTo>
                <a:cubicBezTo>
                  <a:pt x="547" y="862"/>
                  <a:pt x="556" y="860"/>
                  <a:pt x="557" y="866"/>
                </a:cubicBezTo>
                <a:cubicBezTo>
                  <a:pt x="552" y="867"/>
                  <a:pt x="551" y="864"/>
                  <a:pt x="548" y="863"/>
                </a:cubicBezTo>
                <a:close/>
                <a:moveTo>
                  <a:pt x="738" y="887"/>
                </a:moveTo>
                <a:cubicBezTo>
                  <a:pt x="739" y="890"/>
                  <a:pt x="739" y="891"/>
                  <a:pt x="738" y="894"/>
                </a:cubicBezTo>
                <a:cubicBezTo>
                  <a:pt x="740" y="894"/>
                  <a:pt x="741" y="893"/>
                  <a:pt x="742" y="893"/>
                </a:cubicBezTo>
                <a:cubicBezTo>
                  <a:pt x="743" y="895"/>
                  <a:pt x="742" y="896"/>
                  <a:pt x="745" y="898"/>
                </a:cubicBezTo>
                <a:cubicBezTo>
                  <a:pt x="748" y="893"/>
                  <a:pt x="754" y="892"/>
                  <a:pt x="758" y="888"/>
                </a:cubicBezTo>
                <a:cubicBezTo>
                  <a:pt x="757" y="885"/>
                  <a:pt x="756" y="882"/>
                  <a:pt x="753" y="881"/>
                </a:cubicBezTo>
                <a:cubicBezTo>
                  <a:pt x="750" y="885"/>
                  <a:pt x="743" y="885"/>
                  <a:pt x="738" y="887"/>
                </a:cubicBezTo>
                <a:close/>
                <a:moveTo>
                  <a:pt x="136" y="922"/>
                </a:moveTo>
                <a:cubicBezTo>
                  <a:pt x="137" y="922"/>
                  <a:pt x="138" y="923"/>
                  <a:pt x="138" y="925"/>
                </a:cubicBezTo>
                <a:cubicBezTo>
                  <a:pt x="134" y="926"/>
                  <a:pt x="131" y="923"/>
                  <a:pt x="129" y="926"/>
                </a:cubicBezTo>
                <a:cubicBezTo>
                  <a:pt x="130" y="928"/>
                  <a:pt x="132" y="929"/>
                  <a:pt x="132" y="932"/>
                </a:cubicBezTo>
                <a:cubicBezTo>
                  <a:pt x="142" y="932"/>
                  <a:pt x="144" y="940"/>
                  <a:pt x="152" y="941"/>
                </a:cubicBezTo>
                <a:cubicBezTo>
                  <a:pt x="151" y="936"/>
                  <a:pt x="150" y="933"/>
                  <a:pt x="148" y="929"/>
                </a:cubicBezTo>
                <a:cubicBezTo>
                  <a:pt x="151" y="928"/>
                  <a:pt x="148" y="924"/>
                  <a:pt x="152" y="924"/>
                </a:cubicBezTo>
                <a:cubicBezTo>
                  <a:pt x="150" y="919"/>
                  <a:pt x="142" y="920"/>
                  <a:pt x="139" y="916"/>
                </a:cubicBezTo>
                <a:cubicBezTo>
                  <a:pt x="138" y="920"/>
                  <a:pt x="141" y="921"/>
                  <a:pt x="139" y="923"/>
                </a:cubicBezTo>
                <a:cubicBezTo>
                  <a:pt x="138" y="923"/>
                  <a:pt x="137" y="919"/>
                  <a:pt x="136" y="922"/>
                </a:cubicBezTo>
                <a:close/>
                <a:moveTo>
                  <a:pt x="638" y="991"/>
                </a:moveTo>
                <a:cubicBezTo>
                  <a:pt x="639" y="988"/>
                  <a:pt x="637" y="988"/>
                  <a:pt x="638" y="986"/>
                </a:cubicBezTo>
                <a:cubicBezTo>
                  <a:pt x="631" y="982"/>
                  <a:pt x="628" y="988"/>
                  <a:pt x="619" y="987"/>
                </a:cubicBezTo>
                <a:cubicBezTo>
                  <a:pt x="620" y="994"/>
                  <a:pt x="631" y="990"/>
                  <a:pt x="634" y="995"/>
                </a:cubicBezTo>
                <a:cubicBezTo>
                  <a:pt x="633" y="992"/>
                  <a:pt x="635" y="991"/>
                  <a:pt x="638" y="991"/>
                </a:cubicBezTo>
                <a:close/>
                <a:moveTo>
                  <a:pt x="675" y="1018"/>
                </a:moveTo>
                <a:cubicBezTo>
                  <a:pt x="677" y="1018"/>
                  <a:pt x="680" y="1017"/>
                  <a:pt x="680" y="1019"/>
                </a:cubicBezTo>
                <a:cubicBezTo>
                  <a:pt x="679" y="1019"/>
                  <a:pt x="676" y="1018"/>
                  <a:pt x="677" y="1021"/>
                </a:cubicBezTo>
                <a:cubicBezTo>
                  <a:pt x="677" y="1024"/>
                  <a:pt x="682" y="1020"/>
                  <a:pt x="684" y="1022"/>
                </a:cubicBezTo>
                <a:cubicBezTo>
                  <a:pt x="685" y="1017"/>
                  <a:pt x="685" y="1016"/>
                  <a:pt x="688" y="1014"/>
                </a:cubicBezTo>
                <a:cubicBezTo>
                  <a:pt x="682" y="1013"/>
                  <a:pt x="677" y="1013"/>
                  <a:pt x="675" y="1018"/>
                </a:cubicBezTo>
                <a:close/>
                <a:moveTo>
                  <a:pt x="847" y="1109"/>
                </a:moveTo>
                <a:cubicBezTo>
                  <a:pt x="841" y="1112"/>
                  <a:pt x="836" y="1115"/>
                  <a:pt x="835" y="1120"/>
                </a:cubicBezTo>
                <a:cubicBezTo>
                  <a:pt x="833" y="1118"/>
                  <a:pt x="837" y="1116"/>
                  <a:pt x="833" y="1116"/>
                </a:cubicBezTo>
                <a:cubicBezTo>
                  <a:pt x="833" y="1121"/>
                  <a:pt x="833" y="1121"/>
                  <a:pt x="833" y="1121"/>
                </a:cubicBezTo>
                <a:cubicBezTo>
                  <a:pt x="840" y="1122"/>
                  <a:pt x="847" y="1119"/>
                  <a:pt x="850" y="1114"/>
                </a:cubicBezTo>
                <a:cubicBezTo>
                  <a:pt x="849" y="1113"/>
                  <a:pt x="847" y="1112"/>
                  <a:pt x="847" y="1109"/>
                </a:cubicBezTo>
                <a:close/>
              </a:path>
            </a:pathLst>
          </a:custGeom>
          <a:blipFill dpi="0" rotWithShape="1">
            <a:blip r:embed="rId1" cstate="screen">
              <a:alphaModFix amt="75000"/>
            </a:blip>
            <a:srcRect/>
            <a:stretch>
              <a:fillRect/>
            </a:stretch>
          </a:blip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0" name="文本框 9"/>
          <p:cNvSpPr txBox="1"/>
          <p:nvPr/>
        </p:nvSpPr>
        <p:spPr>
          <a:xfrm>
            <a:off x="6626895" y="2213264"/>
            <a:ext cx="3139321" cy="1750395"/>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点击添加具体文本说明点击添加具体文本说明点击添加具体文本说明点击添加点击添加具体文本说明点击添加具体文本说明点击添加具体文本说明点击添加具体文本说明</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sp>
        <p:nvSpPr>
          <p:cNvPr id="11" name="文本框 10"/>
          <p:cNvSpPr txBox="1"/>
          <p:nvPr/>
        </p:nvSpPr>
        <p:spPr>
          <a:xfrm>
            <a:off x="9766216" y="2110405"/>
            <a:ext cx="553998" cy="707886"/>
          </a:xfrm>
          <a:prstGeom prst="rect">
            <a:avLst/>
          </a:prstGeom>
          <a:noFill/>
        </p:spPr>
        <p:txBody>
          <a:bodyPr vert="eaVert" wrap="squar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sp>
        <p:nvSpPr>
          <p:cNvPr id="12" name="文本框 11"/>
          <p:cNvSpPr txBox="1"/>
          <p:nvPr/>
        </p:nvSpPr>
        <p:spPr>
          <a:xfrm>
            <a:off x="5830514" y="4313205"/>
            <a:ext cx="4247317" cy="1275652"/>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点击添加具体文本说明点击添加具体文本说明点击添加具体文本说明点击添加点击添加具体文本说明点击添加具体文本说明点击添加具体文本说明点击添加具体文本说明</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sp>
        <p:nvSpPr>
          <p:cNvPr id="13" name="文本框 12"/>
          <p:cNvSpPr txBox="1"/>
          <p:nvPr/>
        </p:nvSpPr>
        <p:spPr>
          <a:xfrm>
            <a:off x="5254172" y="3820885"/>
            <a:ext cx="553998" cy="707886"/>
          </a:xfrm>
          <a:prstGeom prst="rect">
            <a:avLst/>
          </a:prstGeom>
          <a:noFill/>
        </p:spPr>
        <p:txBody>
          <a:bodyPr vert="eaVert" wrap="squar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pic>
        <p:nvPicPr>
          <p:cNvPr id="14" name="图片 13"/>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500"/>
                    </a14:imgEffect>
                  </a14:imgLayer>
                </a14:imgProps>
              </a:ext>
            </a:extLst>
          </a:blip>
          <a:srcRect/>
          <a:stretch>
            <a:fillRect/>
          </a:stretch>
        </p:blipFill>
        <p:spPr>
          <a:xfrm>
            <a:off x="6431041" y="3088461"/>
            <a:ext cx="422043" cy="461154"/>
          </a:xfrm>
          <a:prstGeom prst="rect">
            <a:avLst/>
          </a:prstGeom>
        </p:spPr>
      </p:pic>
      <p:pic>
        <p:nvPicPr>
          <p:cNvPr id="15" name="图片 14"/>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500"/>
                    </a14:imgEffect>
                  </a14:imgLayer>
                </a14:imgProps>
              </a:ext>
            </a:extLst>
          </a:blip>
          <a:srcRect/>
          <a:stretch>
            <a:fillRect/>
          </a:stretch>
        </p:blipFill>
        <p:spPr>
          <a:xfrm>
            <a:off x="5673957" y="5261390"/>
            <a:ext cx="422043" cy="46115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2500"/>
                            </p:stCondLst>
                            <p:childTnLst>
                              <p:par>
                                <p:cTn id="13" presetID="22" presetClass="entr" presetSubtype="2"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84058" y="106458"/>
            <a:ext cx="2423885" cy="584775"/>
            <a:chOff x="4833257" y="147592"/>
            <a:chExt cx="2423885" cy="584775"/>
          </a:xfrm>
        </p:grpSpPr>
        <p:sp>
          <p:nvSpPr>
            <p:cNvPr id="3" name="文本框 2"/>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人生如茶</a:t>
              </a:r>
              <a:endParaRPr lang="zh-CN" altLang="en-US" sz="3200" dirty="0">
                <a:cs typeface="+mn-ea"/>
                <a:sym typeface="+mn-lt"/>
              </a:endParaRPr>
            </a:p>
          </p:txBody>
        </p:sp>
        <p:cxnSp>
          <p:nvCxnSpPr>
            <p:cNvPr id="4" name="直接连接符 3"/>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 cstate="screen"/>
          <a:stretch>
            <a:fillRect/>
          </a:stretch>
        </p:blipFill>
        <p:spPr>
          <a:xfrm flipH="1">
            <a:off x="7009071" y="2061026"/>
            <a:ext cx="4259948" cy="4259948"/>
          </a:xfrm>
          <a:prstGeom prst="rect">
            <a:avLst/>
          </a:prstGeom>
        </p:spPr>
      </p:pic>
      <p:sp>
        <p:nvSpPr>
          <p:cNvPr id="8" name="文本框 7"/>
          <p:cNvSpPr txBox="1"/>
          <p:nvPr/>
        </p:nvSpPr>
        <p:spPr>
          <a:xfrm>
            <a:off x="4246967" y="1873642"/>
            <a:ext cx="1292662" cy="3365108"/>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a:t>
            </a:r>
            <a:endParaRPr lang="zh-CN" altLang="en-US" sz="1200" dirty="0">
              <a:solidFill>
                <a:schemeClr val="tx1">
                  <a:lumMod val="65000"/>
                  <a:lumOff val="35000"/>
                </a:schemeClr>
              </a:solidFill>
              <a:cs typeface="+mn-ea"/>
              <a:sym typeface="+mn-lt"/>
            </a:endParaRPr>
          </a:p>
        </p:txBody>
      </p:sp>
      <p:sp>
        <p:nvSpPr>
          <p:cNvPr id="9" name="文本框 8"/>
          <p:cNvSpPr txBox="1"/>
          <p:nvPr/>
        </p:nvSpPr>
        <p:spPr>
          <a:xfrm>
            <a:off x="5552192" y="1873642"/>
            <a:ext cx="553998" cy="646972"/>
          </a:xfrm>
          <a:prstGeom prst="rect">
            <a:avLst/>
          </a:prstGeom>
          <a:noFill/>
        </p:spPr>
        <p:txBody>
          <a:bodyPr vert="eaVert" wrap="non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sp>
        <p:nvSpPr>
          <p:cNvPr id="12" name="文本框 11"/>
          <p:cNvSpPr txBox="1"/>
          <p:nvPr/>
        </p:nvSpPr>
        <p:spPr>
          <a:xfrm>
            <a:off x="1484863" y="1873642"/>
            <a:ext cx="1292662" cy="3365108"/>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a:t>
            </a:r>
            <a:endParaRPr lang="zh-CN" altLang="en-US" sz="1200" dirty="0">
              <a:solidFill>
                <a:schemeClr val="tx1">
                  <a:lumMod val="65000"/>
                  <a:lumOff val="35000"/>
                </a:schemeClr>
              </a:solidFill>
              <a:cs typeface="+mn-ea"/>
              <a:sym typeface="+mn-lt"/>
            </a:endParaRPr>
          </a:p>
        </p:txBody>
      </p:sp>
      <p:sp>
        <p:nvSpPr>
          <p:cNvPr id="13" name="文本框 12"/>
          <p:cNvSpPr txBox="1"/>
          <p:nvPr/>
        </p:nvSpPr>
        <p:spPr>
          <a:xfrm>
            <a:off x="2790088" y="1873642"/>
            <a:ext cx="553998" cy="646972"/>
          </a:xfrm>
          <a:prstGeom prst="rect">
            <a:avLst/>
          </a:prstGeom>
          <a:noFill/>
        </p:spPr>
        <p:txBody>
          <a:bodyPr vert="eaVert" wrap="non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cxnSp>
        <p:nvCxnSpPr>
          <p:cNvPr id="14" name="直接连接符 13"/>
          <p:cNvCxnSpPr/>
          <p:nvPr/>
        </p:nvCxnSpPr>
        <p:spPr>
          <a:xfrm>
            <a:off x="3628149" y="1880304"/>
            <a:ext cx="0" cy="3473452"/>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500"/>
                    </a14:imgEffect>
                  </a14:imgLayer>
                </a14:imgProps>
              </a:ext>
            </a:extLst>
          </a:blip>
          <a:srcRect/>
          <a:stretch>
            <a:fillRect/>
          </a:stretch>
        </p:blipFill>
        <p:spPr>
          <a:xfrm>
            <a:off x="1131810" y="3729846"/>
            <a:ext cx="422043" cy="461154"/>
          </a:xfrm>
          <a:prstGeom prst="rect">
            <a:avLst/>
          </a:prstGeom>
        </p:spPr>
      </p:pic>
      <p:pic>
        <p:nvPicPr>
          <p:cNvPr id="19" name="图片 18"/>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500"/>
                    </a14:imgEffect>
                  </a14:imgLayer>
                </a14:imgProps>
              </a:ext>
            </a:extLst>
          </a:blip>
          <a:srcRect/>
          <a:stretch>
            <a:fillRect/>
          </a:stretch>
        </p:blipFill>
        <p:spPr>
          <a:xfrm>
            <a:off x="5947424" y="1419150"/>
            <a:ext cx="422043" cy="461154"/>
          </a:xfrm>
          <a:prstGeom prst="rect">
            <a:avLst/>
          </a:prstGeom>
        </p:spPr>
      </p:pic>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84058" y="106458"/>
            <a:ext cx="2423885" cy="584775"/>
            <a:chOff x="4833257" y="147592"/>
            <a:chExt cx="2423885" cy="584775"/>
          </a:xfrm>
        </p:grpSpPr>
        <p:sp>
          <p:nvSpPr>
            <p:cNvPr id="3" name="文本框 2"/>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人生如茶</a:t>
              </a:r>
              <a:endParaRPr lang="zh-CN" altLang="en-US" sz="3200" dirty="0">
                <a:cs typeface="+mn-ea"/>
                <a:sym typeface="+mn-lt"/>
              </a:endParaRPr>
            </a:p>
          </p:txBody>
        </p:sp>
        <p:cxnSp>
          <p:nvCxnSpPr>
            <p:cNvPr id="4" name="直接连接符 3"/>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1759302" y="1856324"/>
            <a:ext cx="923330" cy="3145352"/>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a:t>
            </a:r>
            <a:endParaRPr lang="zh-CN" altLang="en-US" sz="1200" dirty="0">
              <a:solidFill>
                <a:schemeClr val="tx1">
                  <a:lumMod val="65000"/>
                  <a:lumOff val="35000"/>
                </a:schemeClr>
              </a:solidFill>
              <a:cs typeface="+mn-ea"/>
              <a:sym typeface="+mn-lt"/>
            </a:endParaRPr>
          </a:p>
        </p:txBody>
      </p:sp>
      <p:sp>
        <p:nvSpPr>
          <p:cNvPr id="15" name="文本框 14"/>
          <p:cNvSpPr txBox="1"/>
          <p:nvPr/>
        </p:nvSpPr>
        <p:spPr>
          <a:xfrm>
            <a:off x="2682632" y="1856324"/>
            <a:ext cx="553998" cy="646972"/>
          </a:xfrm>
          <a:prstGeom prst="rect">
            <a:avLst/>
          </a:prstGeom>
          <a:noFill/>
        </p:spPr>
        <p:txBody>
          <a:bodyPr vert="eaVert" wrap="non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pic>
        <p:nvPicPr>
          <p:cNvPr id="17" name="图片 16"/>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991"/>
                    </a14:imgEffect>
                  </a14:imgLayer>
                </a14:imgProps>
              </a:ext>
            </a:extLst>
          </a:blip>
          <a:stretch>
            <a:fillRect/>
          </a:stretch>
        </p:blipFill>
        <p:spPr>
          <a:xfrm>
            <a:off x="3323040" y="2694576"/>
            <a:ext cx="4274465" cy="3419572"/>
          </a:xfrm>
          <a:prstGeom prst="rect">
            <a:avLst/>
          </a:prstGeom>
        </p:spPr>
      </p:pic>
      <p:sp>
        <p:nvSpPr>
          <p:cNvPr id="18" name="文本框 17"/>
          <p:cNvSpPr txBox="1"/>
          <p:nvPr/>
        </p:nvSpPr>
        <p:spPr>
          <a:xfrm>
            <a:off x="7307943" y="1856324"/>
            <a:ext cx="2031325" cy="3145352"/>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sp>
        <p:nvSpPr>
          <p:cNvPr id="19" name="文本框 18"/>
          <p:cNvSpPr txBox="1"/>
          <p:nvPr/>
        </p:nvSpPr>
        <p:spPr>
          <a:xfrm>
            <a:off x="9351831" y="1856324"/>
            <a:ext cx="553998" cy="646972"/>
          </a:xfrm>
          <a:prstGeom prst="rect">
            <a:avLst/>
          </a:prstGeom>
          <a:noFill/>
        </p:spPr>
        <p:txBody>
          <a:bodyPr vert="eaVert" wrap="non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pic>
        <p:nvPicPr>
          <p:cNvPr id="21" name="图片 20"/>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500"/>
                    </a14:imgEffect>
                  </a14:imgLayer>
                </a14:imgProps>
              </a:ext>
            </a:extLst>
          </a:blip>
          <a:srcRect/>
          <a:stretch>
            <a:fillRect/>
          </a:stretch>
        </p:blipFill>
        <p:spPr>
          <a:xfrm>
            <a:off x="7295209" y="3429000"/>
            <a:ext cx="571597" cy="498580"/>
          </a:xfrm>
          <a:prstGeom prst="rect">
            <a:avLst/>
          </a:prstGeom>
        </p:spPr>
      </p:pic>
      <p:pic>
        <p:nvPicPr>
          <p:cNvPr id="22" name="图片 21"/>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500"/>
                    </a14:imgEffect>
                  </a14:imgLayer>
                </a14:imgProps>
              </a:ext>
            </a:extLst>
          </a:blip>
          <a:srcRect/>
          <a:stretch>
            <a:fillRect/>
          </a:stretch>
        </p:blipFill>
        <p:spPr>
          <a:xfrm>
            <a:off x="3236630" y="1357744"/>
            <a:ext cx="571597" cy="4985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right)">
                                      <p:cBhvr>
                                        <p:cTn id="21" dur="500"/>
                                        <p:tgtEl>
                                          <p:spTgt spid="19"/>
                                        </p:tgtEl>
                                      </p:cBhvr>
                                    </p:animEffect>
                                  </p:childTnLst>
                                </p:cTn>
                              </p:par>
                            </p:childTnLst>
                          </p:cTn>
                        </p:par>
                        <p:par>
                          <p:cTn id="22" fill="hold">
                            <p:stCondLst>
                              <p:cond delay="2500"/>
                            </p:stCondLst>
                            <p:childTnLst>
                              <p:par>
                                <p:cTn id="23" presetID="22" presetClass="entr" presetSubtype="2"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right)">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884058" y="106458"/>
            <a:ext cx="2423885" cy="584775"/>
            <a:chOff x="4833257" y="147592"/>
            <a:chExt cx="2423885" cy="584775"/>
          </a:xfrm>
        </p:grpSpPr>
        <p:sp>
          <p:nvSpPr>
            <p:cNvPr id="4" name="文本框 3"/>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清风茶语</a:t>
              </a:r>
              <a:endParaRPr lang="zh-CN" altLang="en-US" sz="3200" dirty="0">
                <a:cs typeface="+mn-ea"/>
                <a:sym typeface="+mn-lt"/>
              </a:endParaRPr>
            </a:p>
          </p:txBody>
        </p:sp>
        <p:cxnSp>
          <p:nvCxnSpPr>
            <p:cNvPr id="5" name="直接连接符 4"/>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3145130" y="1678372"/>
            <a:ext cx="2400657" cy="2558941"/>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点击添加具体文本说明点击添加具体文本说明点击添加具体文本说明点击添加点击添加具体文本说明点击添加具体文本说明点击添加具体文本说明点击添加具体文本说明</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sp>
        <p:nvSpPr>
          <p:cNvPr id="13" name="文本框 12"/>
          <p:cNvSpPr txBox="1"/>
          <p:nvPr/>
        </p:nvSpPr>
        <p:spPr>
          <a:xfrm>
            <a:off x="2881574" y="1572264"/>
            <a:ext cx="553998" cy="707886"/>
          </a:xfrm>
          <a:prstGeom prst="rect">
            <a:avLst/>
          </a:prstGeom>
          <a:noFill/>
        </p:spPr>
        <p:txBody>
          <a:bodyPr vert="eaVert" wrap="squar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sp>
        <p:nvSpPr>
          <p:cNvPr id="8" name="Freeform 5"/>
          <p:cNvSpPr>
            <a:spLocks noEditPoints="1"/>
          </p:cNvSpPr>
          <p:nvPr/>
        </p:nvSpPr>
        <p:spPr bwMode="auto">
          <a:xfrm>
            <a:off x="5677565" y="1572264"/>
            <a:ext cx="5080000" cy="4143360"/>
          </a:xfrm>
          <a:custGeom>
            <a:avLst/>
            <a:gdLst>
              <a:gd name="T0" fmla="*/ 1009 w 1286"/>
              <a:gd name="T1" fmla="*/ 65 h 1372"/>
              <a:gd name="T2" fmla="*/ 1088 w 1286"/>
              <a:gd name="T3" fmla="*/ 81 h 1372"/>
              <a:gd name="T4" fmla="*/ 939 w 1286"/>
              <a:gd name="T5" fmla="*/ 122 h 1372"/>
              <a:gd name="T6" fmla="*/ 1215 w 1286"/>
              <a:gd name="T7" fmla="*/ 625 h 1372"/>
              <a:gd name="T8" fmla="*/ 1117 w 1286"/>
              <a:gd name="T9" fmla="*/ 911 h 1372"/>
              <a:gd name="T10" fmla="*/ 1020 w 1286"/>
              <a:gd name="T11" fmla="*/ 960 h 1372"/>
              <a:gd name="T12" fmla="*/ 1069 w 1286"/>
              <a:gd name="T13" fmla="*/ 985 h 1372"/>
              <a:gd name="T14" fmla="*/ 1200 w 1286"/>
              <a:gd name="T15" fmla="*/ 1038 h 1372"/>
              <a:gd name="T16" fmla="*/ 1185 w 1286"/>
              <a:gd name="T17" fmla="*/ 1236 h 1372"/>
              <a:gd name="T18" fmla="*/ 500 w 1286"/>
              <a:gd name="T19" fmla="*/ 1346 h 1372"/>
              <a:gd name="T20" fmla="*/ 1224 w 1286"/>
              <a:gd name="T21" fmla="*/ 196 h 1372"/>
              <a:gd name="T22" fmla="*/ 933 w 1286"/>
              <a:gd name="T23" fmla="*/ 130 h 1372"/>
              <a:gd name="T24" fmla="*/ 609 w 1286"/>
              <a:gd name="T25" fmla="*/ 81 h 1372"/>
              <a:gd name="T26" fmla="*/ 325 w 1286"/>
              <a:gd name="T27" fmla="*/ 76 h 1372"/>
              <a:gd name="T28" fmla="*/ 140 w 1286"/>
              <a:gd name="T29" fmla="*/ 330 h 1372"/>
              <a:gd name="T30" fmla="*/ 156 w 1286"/>
              <a:gd name="T31" fmla="*/ 695 h 1372"/>
              <a:gd name="T32" fmla="*/ 311 w 1286"/>
              <a:gd name="T33" fmla="*/ 1288 h 1372"/>
              <a:gd name="T34" fmla="*/ 618 w 1286"/>
              <a:gd name="T35" fmla="*/ 1320 h 1372"/>
              <a:gd name="T36" fmla="*/ 1081 w 1286"/>
              <a:gd name="T37" fmla="*/ 1254 h 1372"/>
              <a:gd name="T38" fmla="*/ 1176 w 1286"/>
              <a:gd name="T39" fmla="*/ 1194 h 1372"/>
              <a:gd name="T40" fmla="*/ 1144 w 1286"/>
              <a:gd name="T41" fmla="*/ 1048 h 1372"/>
              <a:gd name="T42" fmla="*/ 924 w 1286"/>
              <a:gd name="T43" fmla="*/ 977 h 1372"/>
              <a:gd name="T44" fmla="*/ 1051 w 1286"/>
              <a:gd name="T45" fmla="*/ 940 h 1372"/>
              <a:gd name="T46" fmla="*/ 1136 w 1286"/>
              <a:gd name="T47" fmla="*/ 839 h 1372"/>
              <a:gd name="T48" fmla="*/ 1205 w 1286"/>
              <a:gd name="T49" fmla="*/ 799 h 1372"/>
              <a:gd name="T50" fmla="*/ 1222 w 1286"/>
              <a:gd name="T51" fmla="*/ 534 h 1372"/>
              <a:gd name="T52" fmla="*/ 1248 w 1286"/>
              <a:gd name="T53" fmla="*/ 258 h 1372"/>
              <a:gd name="T54" fmla="*/ 142 w 1286"/>
              <a:gd name="T55" fmla="*/ 660 h 1372"/>
              <a:gd name="T56" fmla="*/ 275 w 1286"/>
              <a:gd name="T57" fmla="*/ 350 h 1372"/>
              <a:gd name="T58" fmla="*/ 593 w 1286"/>
              <a:gd name="T59" fmla="*/ 1062 h 1372"/>
              <a:gd name="T60" fmla="*/ 540 w 1286"/>
              <a:gd name="T61" fmla="*/ 428 h 1372"/>
              <a:gd name="T62" fmla="*/ 516 w 1286"/>
              <a:gd name="T63" fmla="*/ 446 h 1372"/>
              <a:gd name="T64" fmla="*/ 506 w 1286"/>
              <a:gd name="T65" fmla="*/ 377 h 1372"/>
              <a:gd name="T66" fmla="*/ 473 w 1286"/>
              <a:gd name="T67" fmla="*/ 404 h 1372"/>
              <a:gd name="T68" fmla="*/ 440 w 1286"/>
              <a:gd name="T69" fmla="*/ 382 h 1372"/>
              <a:gd name="T70" fmla="*/ 430 w 1286"/>
              <a:gd name="T71" fmla="*/ 386 h 1372"/>
              <a:gd name="T72" fmla="*/ 400 w 1286"/>
              <a:gd name="T73" fmla="*/ 725 h 1372"/>
              <a:gd name="T74" fmla="*/ 379 w 1286"/>
              <a:gd name="T75" fmla="*/ 1072 h 1372"/>
              <a:gd name="T76" fmla="*/ 387 w 1286"/>
              <a:gd name="T77" fmla="*/ 717 h 1372"/>
              <a:gd name="T78" fmla="*/ 470 w 1286"/>
              <a:gd name="T79" fmla="*/ 1056 h 1372"/>
              <a:gd name="T80" fmla="*/ 491 w 1286"/>
              <a:gd name="T81" fmla="*/ 475 h 1372"/>
              <a:gd name="T82" fmla="*/ 547 w 1286"/>
              <a:gd name="T83" fmla="*/ 1050 h 1372"/>
              <a:gd name="T84" fmla="*/ 578 w 1286"/>
              <a:gd name="T85" fmla="*/ 1271 h 1372"/>
              <a:gd name="T86" fmla="*/ 665 w 1286"/>
              <a:gd name="T87" fmla="*/ 1086 h 1372"/>
              <a:gd name="T88" fmla="*/ 762 w 1286"/>
              <a:gd name="T89" fmla="*/ 1058 h 1372"/>
              <a:gd name="T90" fmla="*/ 1107 w 1286"/>
              <a:gd name="T91" fmla="*/ 1254 h 1372"/>
              <a:gd name="T92" fmla="*/ 1074 w 1286"/>
              <a:gd name="T93" fmla="*/ 1246 h 1372"/>
              <a:gd name="T94" fmla="*/ 996 w 1286"/>
              <a:gd name="T95" fmla="*/ 856 h 1372"/>
              <a:gd name="T96" fmla="*/ 957 w 1286"/>
              <a:gd name="T97" fmla="*/ 327 h 1372"/>
              <a:gd name="T98" fmla="*/ 909 w 1286"/>
              <a:gd name="T99" fmla="*/ 891 h 1372"/>
              <a:gd name="T100" fmla="*/ 844 w 1286"/>
              <a:gd name="T101" fmla="*/ 905 h 1372"/>
              <a:gd name="T102" fmla="*/ 842 w 1286"/>
              <a:gd name="T103" fmla="*/ 861 h 1372"/>
              <a:gd name="T104" fmla="*/ 955 w 1286"/>
              <a:gd name="T105" fmla="*/ 1245 h 1372"/>
              <a:gd name="T106" fmla="*/ 922 w 1286"/>
              <a:gd name="T107" fmla="*/ 902 h 1372"/>
              <a:gd name="T108" fmla="*/ 1033 w 1286"/>
              <a:gd name="T109" fmla="*/ 862 h 1372"/>
              <a:gd name="T110" fmla="*/ 988 w 1286"/>
              <a:gd name="T111" fmla="*/ 925 h 1372"/>
              <a:gd name="T112" fmla="*/ 1036 w 1286"/>
              <a:gd name="T113" fmla="*/ 883 h 1372"/>
              <a:gd name="T114" fmla="*/ 1156 w 1286"/>
              <a:gd name="T115" fmla="*/ 799 h 1372"/>
              <a:gd name="T116" fmla="*/ 1249 w 1286"/>
              <a:gd name="T117" fmla="*/ 249 h 1372"/>
              <a:gd name="T118" fmla="*/ 1016 w 1286"/>
              <a:gd name="T119" fmla="*/ 945 h 1372"/>
              <a:gd name="T120" fmla="*/ 1217 w 1286"/>
              <a:gd name="T121" fmla="*/ 1033 h 1372"/>
              <a:gd name="T122" fmla="*/ 584 w 1286"/>
              <a:gd name="T123" fmla="*/ 47 h 1372"/>
              <a:gd name="T124" fmla="*/ 1063 w 1286"/>
              <a:gd name="T125" fmla="*/ 950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6" h="1372">
                <a:moveTo>
                  <a:pt x="1088" y="18"/>
                </a:moveTo>
                <a:cubicBezTo>
                  <a:pt x="1093" y="19"/>
                  <a:pt x="1094" y="25"/>
                  <a:pt x="1099" y="26"/>
                </a:cubicBezTo>
                <a:cubicBezTo>
                  <a:pt x="1095" y="16"/>
                  <a:pt x="1114" y="13"/>
                  <a:pt x="1108" y="0"/>
                </a:cubicBezTo>
                <a:cubicBezTo>
                  <a:pt x="1102" y="1"/>
                  <a:pt x="1096" y="2"/>
                  <a:pt x="1090" y="3"/>
                </a:cubicBezTo>
                <a:cubicBezTo>
                  <a:pt x="1089" y="7"/>
                  <a:pt x="1086" y="9"/>
                  <a:pt x="1085" y="13"/>
                </a:cubicBezTo>
                <a:cubicBezTo>
                  <a:pt x="1089" y="13"/>
                  <a:pt x="1089" y="14"/>
                  <a:pt x="1088" y="18"/>
                </a:cubicBezTo>
                <a:close/>
                <a:moveTo>
                  <a:pt x="593" y="34"/>
                </a:moveTo>
                <a:cubicBezTo>
                  <a:pt x="591" y="32"/>
                  <a:pt x="597" y="36"/>
                  <a:pt x="598" y="33"/>
                </a:cubicBezTo>
                <a:cubicBezTo>
                  <a:pt x="596" y="32"/>
                  <a:pt x="595" y="31"/>
                  <a:pt x="592" y="31"/>
                </a:cubicBezTo>
                <a:cubicBezTo>
                  <a:pt x="591" y="32"/>
                  <a:pt x="592" y="37"/>
                  <a:pt x="593" y="34"/>
                </a:cubicBezTo>
                <a:close/>
                <a:moveTo>
                  <a:pt x="1012" y="50"/>
                </a:moveTo>
                <a:cubicBezTo>
                  <a:pt x="1012" y="50"/>
                  <a:pt x="1012" y="51"/>
                  <a:pt x="1013" y="51"/>
                </a:cubicBezTo>
                <a:cubicBezTo>
                  <a:pt x="1011" y="46"/>
                  <a:pt x="1017" y="48"/>
                  <a:pt x="1017" y="45"/>
                </a:cubicBezTo>
                <a:cubicBezTo>
                  <a:pt x="1015" y="44"/>
                  <a:pt x="1013" y="43"/>
                  <a:pt x="1010" y="43"/>
                </a:cubicBezTo>
                <a:cubicBezTo>
                  <a:pt x="1010" y="44"/>
                  <a:pt x="1009" y="46"/>
                  <a:pt x="1009" y="48"/>
                </a:cubicBezTo>
                <a:cubicBezTo>
                  <a:pt x="1011" y="47"/>
                  <a:pt x="1012" y="48"/>
                  <a:pt x="1012" y="50"/>
                </a:cubicBezTo>
                <a:close/>
                <a:moveTo>
                  <a:pt x="539" y="50"/>
                </a:moveTo>
                <a:cubicBezTo>
                  <a:pt x="539" y="46"/>
                  <a:pt x="544" y="45"/>
                  <a:pt x="547" y="47"/>
                </a:cubicBezTo>
                <a:cubicBezTo>
                  <a:pt x="546" y="43"/>
                  <a:pt x="538" y="45"/>
                  <a:pt x="535" y="46"/>
                </a:cubicBezTo>
                <a:cubicBezTo>
                  <a:pt x="536" y="48"/>
                  <a:pt x="538" y="45"/>
                  <a:pt x="538" y="47"/>
                </a:cubicBezTo>
                <a:cubicBezTo>
                  <a:pt x="538" y="49"/>
                  <a:pt x="533" y="47"/>
                  <a:pt x="534" y="49"/>
                </a:cubicBezTo>
                <a:cubicBezTo>
                  <a:pt x="535" y="50"/>
                  <a:pt x="537" y="50"/>
                  <a:pt x="539" y="50"/>
                </a:cubicBezTo>
                <a:close/>
                <a:moveTo>
                  <a:pt x="355" y="52"/>
                </a:moveTo>
                <a:cubicBezTo>
                  <a:pt x="363" y="51"/>
                  <a:pt x="372" y="58"/>
                  <a:pt x="379" y="61"/>
                </a:cubicBezTo>
                <a:cubicBezTo>
                  <a:pt x="384" y="62"/>
                  <a:pt x="387" y="62"/>
                  <a:pt x="388" y="60"/>
                </a:cubicBezTo>
                <a:cubicBezTo>
                  <a:pt x="389" y="62"/>
                  <a:pt x="389" y="64"/>
                  <a:pt x="392" y="64"/>
                </a:cubicBezTo>
                <a:cubicBezTo>
                  <a:pt x="395" y="62"/>
                  <a:pt x="397" y="57"/>
                  <a:pt x="393" y="55"/>
                </a:cubicBezTo>
                <a:cubicBezTo>
                  <a:pt x="394" y="58"/>
                  <a:pt x="391" y="57"/>
                  <a:pt x="388" y="57"/>
                </a:cubicBezTo>
                <a:cubicBezTo>
                  <a:pt x="389" y="55"/>
                  <a:pt x="387" y="55"/>
                  <a:pt x="388" y="53"/>
                </a:cubicBezTo>
                <a:cubicBezTo>
                  <a:pt x="375" y="55"/>
                  <a:pt x="368" y="45"/>
                  <a:pt x="360" y="48"/>
                </a:cubicBezTo>
                <a:cubicBezTo>
                  <a:pt x="356" y="46"/>
                  <a:pt x="350" y="47"/>
                  <a:pt x="345" y="47"/>
                </a:cubicBezTo>
                <a:cubicBezTo>
                  <a:pt x="347" y="50"/>
                  <a:pt x="346" y="53"/>
                  <a:pt x="347" y="56"/>
                </a:cubicBezTo>
                <a:cubicBezTo>
                  <a:pt x="352" y="57"/>
                  <a:pt x="352" y="53"/>
                  <a:pt x="355" y="52"/>
                </a:cubicBezTo>
                <a:close/>
                <a:moveTo>
                  <a:pt x="1067" y="56"/>
                </a:moveTo>
                <a:cubicBezTo>
                  <a:pt x="1067" y="53"/>
                  <a:pt x="1071" y="54"/>
                  <a:pt x="1070" y="50"/>
                </a:cubicBezTo>
                <a:cubicBezTo>
                  <a:pt x="1067" y="49"/>
                  <a:pt x="1063" y="48"/>
                  <a:pt x="1059" y="47"/>
                </a:cubicBezTo>
                <a:cubicBezTo>
                  <a:pt x="1059" y="50"/>
                  <a:pt x="1059" y="50"/>
                  <a:pt x="1059" y="50"/>
                </a:cubicBezTo>
                <a:cubicBezTo>
                  <a:pt x="1065" y="49"/>
                  <a:pt x="1062" y="56"/>
                  <a:pt x="1067" y="56"/>
                </a:cubicBezTo>
                <a:close/>
                <a:moveTo>
                  <a:pt x="1086" y="61"/>
                </a:moveTo>
                <a:cubicBezTo>
                  <a:pt x="1088" y="59"/>
                  <a:pt x="1089" y="57"/>
                  <a:pt x="1089" y="54"/>
                </a:cubicBezTo>
                <a:cubicBezTo>
                  <a:pt x="1087" y="52"/>
                  <a:pt x="1087" y="49"/>
                  <a:pt x="1082" y="50"/>
                </a:cubicBezTo>
                <a:cubicBezTo>
                  <a:pt x="1081" y="55"/>
                  <a:pt x="1080" y="60"/>
                  <a:pt x="1086" y="61"/>
                </a:cubicBezTo>
                <a:close/>
                <a:moveTo>
                  <a:pt x="1047" y="61"/>
                </a:moveTo>
                <a:cubicBezTo>
                  <a:pt x="1050" y="60"/>
                  <a:pt x="1051" y="57"/>
                  <a:pt x="1053" y="55"/>
                </a:cubicBezTo>
                <a:cubicBezTo>
                  <a:pt x="1049" y="49"/>
                  <a:pt x="1042" y="50"/>
                  <a:pt x="1041" y="57"/>
                </a:cubicBezTo>
                <a:cubicBezTo>
                  <a:pt x="1042" y="59"/>
                  <a:pt x="1046" y="59"/>
                  <a:pt x="1047" y="61"/>
                </a:cubicBezTo>
                <a:close/>
                <a:moveTo>
                  <a:pt x="1009" y="65"/>
                </a:moveTo>
                <a:cubicBezTo>
                  <a:pt x="1000" y="66"/>
                  <a:pt x="1000" y="59"/>
                  <a:pt x="992" y="58"/>
                </a:cubicBezTo>
                <a:cubicBezTo>
                  <a:pt x="991" y="61"/>
                  <a:pt x="993" y="61"/>
                  <a:pt x="991" y="62"/>
                </a:cubicBezTo>
                <a:cubicBezTo>
                  <a:pt x="983" y="61"/>
                  <a:pt x="973" y="56"/>
                  <a:pt x="968" y="61"/>
                </a:cubicBezTo>
                <a:cubicBezTo>
                  <a:pt x="983" y="63"/>
                  <a:pt x="998" y="68"/>
                  <a:pt x="1009" y="65"/>
                </a:cubicBezTo>
                <a:close/>
                <a:moveTo>
                  <a:pt x="405" y="67"/>
                </a:moveTo>
                <a:cubicBezTo>
                  <a:pt x="409" y="67"/>
                  <a:pt x="410" y="64"/>
                  <a:pt x="414" y="63"/>
                </a:cubicBezTo>
                <a:cubicBezTo>
                  <a:pt x="414" y="65"/>
                  <a:pt x="416" y="65"/>
                  <a:pt x="418" y="65"/>
                </a:cubicBezTo>
                <a:cubicBezTo>
                  <a:pt x="418" y="62"/>
                  <a:pt x="416" y="61"/>
                  <a:pt x="418" y="59"/>
                </a:cubicBezTo>
                <a:cubicBezTo>
                  <a:pt x="410" y="59"/>
                  <a:pt x="403" y="59"/>
                  <a:pt x="398" y="60"/>
                </a:cubicBezTo>
                <a:cubicBezTo>
                  <a:pt x="397" y="62"/>
                  <a:pt x="403" y="64"/>
                  <a:pt x="405" y="67"/>
                </a:cubicBezTo>
                <a:close/>
                <a:moveTo>
                  <a:pt x="1061" y="61"/>
                </a:moveTo>
                <a:cubicBezTo>
                  <a:pt x="1057" y="61"/>
                  <a:pt x="1057" y="61"/>
                  <a:pt x="1057" y="61"/>
                </a:cubicBezTo>
                <a:cubicBezTo>
                  <a:pt x="1055" y="63"/>
                  <a:pt x="1062" y="63"/>
                  <a:pt x="1061" y="61"/>
                </a:cubicBezTo>
                <a:close/>
                <a:moveTo>
                  <a:pt x="427" y="69"/>
                </a:moveTo>
                <a:cubicBezTo>
                  <a:pt x="433" y="66"/>
                  <a:pt x="440" y="67"/>
                  <a:pt x="444" y="64"/>
                </a:cubicBezTo>
                <a:cubicBezTo>
                  <a:pt x="442" y="64"/>
                  <a:pt x="444" y="60"/>
                  <a:pt x="441" y="61"/>
                </a:cubicBezTo>
                <a:cubicBezTo>
                  <a:pt x="435" y="64"/>
                  <a:pt x="429" y="62"/>
                  <a:pt x="424" y="64"/>
                </a:cubicBezTo>
                <a:cubicBezTo>
                  <a:pt x="428" y="63"/>
                  <a:pt x="426" y="67"/>
                  <a:pt x="427" y="69"/>
                </a:cubicBezTo>
                <a:close/>
                <a:moveTo>
                  <a:pt x="575" y="65"/>
                </a:moveTo>
                <a:cubicBezTo>
                  <a:pt x="579" y="67"/>
                  <a:pt x="582" y="65"/>
                  <a:pt x="584" y="63"/>
                </a:cubicBezTo>
                <a:cubicBezTo>
                  <a:pt x="582" y="62"/>
                  <a:pt x="580" y="62"/>
                  <a:pt x="578" y="61"/>
                </a:cubicBezTo>
                <a:cubicBezTo>
                  <a:pt x="580" y="65"/>
                  <a:pt x="577" y="63"/>
                  <a:pt x="575" y="65"/>
                </a:cubicBezTo>
                <a:close/>
                <a:moveTo>
                  <a:pt x="926" y="63"/>
                </a:moveTo>
                <a:cubicBezTo>
                  <a:pt x="923" y="63"/>
                  <a:pt x="922" y="65"/>
                  <a:pt x="921" y="62"/>
                </a:cubicBezTo>
                <a:cubicBezTo>
                  <a:pt x="921" y="63"/>
                  <a:pt x="921" y="63"/>
                  <a:pt x="920" y="63"/>
                </a:cubicBezTo>
                <a:cubicBezTo>
                  <a:pt x="919" y="63"/>
                  <a:pt x="919" y="63"/>
                  <a:pt x="919" y="64"/>
                </a:cubicBezTo>
                <a:cubicBezTo>
                  <a:pt x="920" y="65"/>
                  <a:pt x="927" y="67"/>
                  <a:pt x="926" y="63"/>
                </a:cubicBezTo>
                <a:close/>
                <a:moveTo>
                  <a:pt x="1089" y="63"/>
                </a:moveTo>
                <a:cubicBezTo>
                  <a:pt x="1088" y="65"/>
                  <a:pt x="1084" y="63"/>
                  <a:pt x="1085" y="67"/>
                </a:cubicBezTo>
                <a:cubicBezTo>
                  <a:pt x="1088" y="68"/>
                  <a:pt x="1091" y="65"/>
                  <a:pt x="1089" y="63"/>
                </a:cubicBezTo>
                <a:close/>
                <a:moveTo>
                  <a:pt x="596" y="68"/>
                </a:moveTo>
                <a:cubicBezTo>
                  <a:pt x="599" y="68"/>
                  <a:pt x="601" y="67"/>
                  <a:pt x="601" y="65"/>
                </a:cubicBezTo>
                <a:cubicBezTo>
                  <a:pt x="598" y="65"/>
                  <a:pt x="598" y="65"/>
                  <a:pt x="598" y="65"/>
                </a:cubicBezTo>
                <a:cubicBezTo>
                  <a:pt x="599" y="67"/>
                  <a:pt x="596" y="66"/>
                  <a:pt x="596" y="68"/>
                </a:cubicBezTo>
                <a:close/>
                <a:moveTo>
                  <a:pt x="978" y="69"/>
                </a:moveTo>
                <a:cubicBezTo>
                  <a:pt x="973" y="68"/>
                  <a:pt x="966" y="66"/>
                  <a:pt x="962" y="69"/>
                </a:cubicBezTo>
                <a:cubicBezTo>
                  <a:pt x="969" y="68"/>
                  <a:pt x="972" y="72"/>
                  <a:pt x="978" y="69"/>
                </a:cubicBezTo>
                <a:close/>
                <a:moveTo>
                  <a:pt x="979" y="70"/>
                </a:moveTo>
                <a:cubicBezTo>
                  <a:pt x="981" y="71"/>
                  <a:pt x="982" y="72"/>
                  <a:pt x="985" y="71"/>
                </a:cubicBezTo>
                <a:cubicBezTo>
                  <a:pt x="986" y="68"/>
                  <a:pt x="979" y="69"/>
                  <a:pt x="979" y="70"/>
                </a:cubicBezTo>
                <a:close/>
                <a:moveTo>
                  <a:pt x="1051" y="80"/>
                </a:moveTo>
                <a:cubicBezTo>
                  <a:pt x="1054" y="78"/>
                  <a:pt x="1054" y="83"/>
                  <a:pt x="1058" y="82"/>
                </a:cubicBezTo>
                <a:cubicBezTo>
                  <a:pt x="1058" y="80"/>
                  <a:pt x="1057" y="79"/>
                  <a:pt x="1059" y="78"/>
                </a:cubicBezTo>
                <a:cubicBezTo>
                  <a:pt x="1065" y="80"/>
                  <a:pt x="1071" y="79"/>
                  <a:pt x="1076" y="83"/>
                </a:cubicBezTo>
                <a:cubicBezTo>
                  <a:pt x="1077" y="80"/>
                  <a:pt x="1082" y="81"/>
                  <a:pt x="1083" y="78"/>
                </a:cubicBezTo>
                <a:cubicBezTo>
                  <a:pt x="1072" y="76"/>
                  <a:pt x="1065" y="75"/>
                  <a:pt x="1056" y="75"/>
                </a:cubicBezTo>
                <a:cubicBezTo>
                  <a:pt x="1054" y="77"/>
                  <a:pt x="1052" y="78"/>
                  <a:pt x="1051" y="80"/>
                </a:cubicBezTo>
                <a:close/>
                <a:moveTo>
                  <a:pt x="374" y="79"/>
                </a:moveTo>
                <a:cubicBezTo>
                  <a:pt x="374" y="81"/>
                  <a:pt x="371" y="82"/>
                  <a:pt x="374" y="83"/>
                </a:cubicBezTo>
                <a:cubicBezTo>
                  <a:pt x="380" y="80"/>
                  <a:pt x="381" y="81"/>
                  <a:pt x="374" y="79"/>
                </a:cubicBezTo>
                <a:close/>
                <a:moveTo>
                  <a:pt x="1013" y="83"/>
                </a:moveTo>
                <a:cubicBezTo>
                  <a:pt x="1008" y="83"/>
                  <a:pt x="1004" y="82"/>
                  <a:pt x="999" y="81"/>
                </a:cubicBezTo>
                <a:cubicBezTo>
                  <a:pt x="1001" y="85"/>
                  <a:pt x="1008" y="85"/>
                  <a:pt x="1013" y="83"/>
                </a:cubicBezTo>
                <a:close/>
                <a:moveTo>
                  <a:pt x="1100" y="86"/>
                </a:moveTo>
                <a:cubicBezTo>
                  <a:pt x="1097" y="83"/>
                  <a:pt x="1093" y="82"/>
                  <a:pt x="1088" y="81"/>
                </a:cubicBezTo>
                <a:cubicBezTo>
                  <a:pt x="1089" y="84"/>
                  <a:pt x="1091" y="84"/>
                  <a:pt x="1090" y="88"/>
                </a:cubicBezTo>
                <a:cubicBezTo>
                  <a:pt x="1093" y="90"/>
                  <a:pt x="1099" y="89"/>
                  <a:pt x="1100" y="86"/>
                </a:cubicBezTo>
                <a:close/>
                <a:moveTo>
                  <a:pt x="1068" y="85"/>
                </a:moveTo>
                <a:cubicBezTo>
                  <a:pt x="1062" y="85"/>
                  <a:pt x="1062" y="85"/>
                  <a:pt x="1062" y="85"/>
                </a:cubicBezTo>
                <a:cubicBezTo>
                  <a:pt x="1063" y="88"/>
                  <a:pt x="1061" y="89"/>
                  <a:pt x="1061" y="91"/>
                </a:cubicBezTo>
                <a:cubicBezTo>
                  <a:pt x="1065" y="93"/>
                  <a:pt x="1065" y="87"/>
                  <a:pt x="1068" y="85"/>
                </a:cubicBezTo>
                <a:close/>
                <a:moveTo>
                  <a:pt x="696" y="88"/>
                </a:moveTo>
                <a:cubicBezTo>
                  <a:pt x="696" y="87"/>
                  <a:pt x="696" y="86"/>
                  <a:pt x="696" y="86"/>
                </a:cubicBezTo>
                <a:cubicBezTo>
                  <a:pt x="694" y="86"/>
                  <a:pt x="693" y="86"/>
                  <a:pt x="692" y="87"/>
                </a:cubicBezTo>
                <a:cubicBezTo>
                  <a:pt x="693" y="88"/>
                  <a:pt x="694" y="89"/>
                  <a:pt x="696" y="88"/>
                </a:cubicBezTo>
                <a:close/>
                <a:moveTo>
                  <a:pt x="377" y="91"/>
                </a:moveTo>
                <a:cubicBezTo>
                  <a:pt x="377" y="87"/>
                  <a:pt x="377" y="87"/>
                  <a:pt x="377" y="87"/>
                </a:cubicBezTo>
                <a:cubicBezTo>
                  <a:pt x="374" y="87"/>
                  <a:pt x="372" y="88"/>
                  <a:pt x="370" y="88"/>
                </a:cubicBezTo>
                <a:cubicBezTo>
                  <a:pt x="369" y="90"/>
                  <a:pt x="371" y="91"/>
                  <a:pt x="370" y="94"/>
                </a:cubicBezTo>
                <a:cubicBezTo>
                  <a:pt x="373" y="94"/>
                  <a:pt x="373" y="91"/>
                  <a:pt x="377" y="91"/>
                </a:cubicBezTo>
                <a:close/>
                <a:moveTo>
                  <a:pt x="671" y="92"/>
                </a:moveTo>
                <a:cubicBezTo>
                  <a:pt x="671" y="91"/>
                  <a:pt x="671" y="89"/>
                  <a:pt x="672" y="89"/>
                </a:cubicBezTo>
                <a:cubicBezTo>
                  <a:pt x="673" y="89"/>
                  <a:pt x="674" y="89"/>
                  <a:pt x="674" y="88"/>
                </a:cubicBezTo>
                <a:cubicBezTo>
                  <a:pt x="666" y="88"/>
                  <a:pt x="666" y="88"/>
                  <a:pt x="666" y="88"/>
                </a:cubicBezTo>
                <a:cubicBezTo>
                  <a:pt x="665" y="89"/>
                  <a:pt x="664" y="90"/>
                  <a:pt x="664" y="91"/>
                </a:cubicBezTo>
                <a:cubicBezTo>
                  <a:pt x="666" y="92"/>
                  <a:pt x="668" y="93"/>
                  <a:pt x="671" y="92"/>
                </a:cubicBezTo>
                <a:close/>
                <a:moveTo>
                  <a:pt x="1089" y="96"/>
                </a:moveTo>
                <a:cubicBezTo>
                  <a:pt x="1087" y="93"/>
                  <a:pt x="1083" y="97"/>
                  <a:pt x="1086" y="99"/>
                </a:cubicBezTo>
                <a:cubicBezTo>
                  <a:pt x="1088" y="99"/>
                  <a:pt x="1089" y="98"/>
                  <a:pt x="1089" y="96"/>
                </a:cubicBezTo>
                <a:close/>
                <a:moveTo>
                  <a:pt x="930" y="96"/>
                </a:moveTo>
                <a:cubicBezTo>
                  <a:pt x="929" y="101"/>
                  <a:pt x="935" y="98"/>
                  <a:pt x="932" y="96"/>
                </a:cubicBezTo>
                <a:cubicBezTo>
                  <a:pt x="932" y="96"/>
                  <a:pt x="931" y="96"/>
                  <a:pt x="930" y="96"/>
                </a:cubicBezTo>
                <a:close/>
                <a:moveTo>
                  <a:pt x="1087" y="103"/>
                </a:moveTo>
                <a:cubicBezTo>
                  <a:pt x="1074" y="101"/>
                  <a:pt x="1086" y="113"/>
                  <a:pt x="1087" y="103"/>
                </a:cubicBezTo>
                <a:close/>
                <a:moveTo>
                  <a:pt x="697" y="115"/>
                </a:moveTo>
                <a:cubicBezTo>
                  <a:pt x="689" y="115"/>
                  <a:pt x="679" y="114"/>
                  <a:pt x="674" y="117"/>
                </a:cubicBezTo>
                <a:cubicBezTo>
                  <a:pt x="678" y="129"/>
                  <a:pt x="688" y="115"/>
                  <a:pt x="697" y="115"/>
                </a:cubicBezTo>
                <a:close/>
                <a:moveTo>
                  <a:pt x="669" y="118"/>
                </a:moveTo>
                <a:cubicBezTo>
                  <a:pt x="669" y="114"/>
                  <a:pt x="663" y="116"/>
                  <a:pt x="662" y="117"/>
                </a:cubicBezTo>
                <a:cubicBezTo>
                  <a:pt x="664" y="118"/>
                  <a:pt x="666" y="119"/>
                  <a:pt x="669" y="118"/>
                </a:cubicBezTo>
                <a:close/>
                <a:moveTo>
                  <a:pt x="722" y="119"/>
                </a:moveTo>
                <a:cubicBezTo>
                  <a:pt x="724" y="120"/>
                  <a:pt x="727" y="118"/>
                  <a:pt x="729" y="117"/>
                </a:cubicBezTo>
                <a:cubicBezTo>
                  <a:pt x="726" y="116"/>
                  <a:pt x="723" y="117"/>
                  <a:pt x="722" y="119"/>
                </a:cubicBezTo>
                <a:close/>
                <a:moveTo>
                  <a:pt x="635" y="121"/>
                </a:moveTo>
                <a:cubicBezTo>
                  <a:pt x="633" y="121"/>
                  <a:pt x="631" y="120"/>
                  <a:pt x="630" y="122"/>
                </a:cubicBezTo>
                <a:cubicBezTo>
                  <a:pt x="631" y="124"/>
                  <a:pt x="632" y="127"/>
                  <a:pt x="632" y="129"/>
                </a:cubicBezTo>
                <a:cubicBezTo>
                  <a:pt x="635" y="129"/>
                  <a:pt x="638" y="129"/>
                  <a:pt x="637" y="126"/>
                </a:cubicBezTo>
                <a:cubicBezTo>
                  <a:pt x="632" y="127"/>
                  <a:pt x="634" y="122"/>
                  <a:pt x="635" y="121"/>
                </a:cubicBezTo>
                <a:close/>
                <a:moveTo>
                  <a:pt x="1056" y="121"/>
                </a:moveTo>
                <a:cubicBezTo>
                  <a:pt x="1054" y="122"/>
                  <a:pt x="1056" y="124"/>
                  <a:pt x="1057" y="125"/>
                </a:cubicBezTo>
                <a:cubicBezTo>
                  <a:pt x="1057" y="123"/>
                  <a:pt x="1058" y="120"/>
                  <a:pt x="1056" y="121"/>
                </a:cubicBezTo>
                <a:close/>
                <a:moveTo>
                  <a:pt x="1078" y="122"/>
                </a:moveTo>
                <a:cubicBezTo>
                  <a:pt x="1076" y="123"/>
                  <a:pt x="1072" y="122"/>
                  <a:pt x="1072" y="126"/>
                </a:cubicBezTo>
                <a:cubicBezTo>
                  <a:pt x="1075" y="127"/>
                  <a:pt x="1085" y="130"/>
                  <a:pt x="1086" y="124"/>
                </a:cubicBezTo>
                <a:cubicBezTo>
                  <a:pt x="1082" y="125"/>
                  <a:pt x="1080" y="123"/>
                  <a:pt x="1078" y="122"/>
                </a:cubicBezTo>
                <a:close/>
                <a:moveTo>
                  <a:pt x="939" y="122"/>
                </a:moveTo>
                <a:cubicBezTo>
                  <a:pt x="936" y="122"/>
                  <a:pt x="936" y="122"/>
                  <a:pt x="936" y="122"/>
                </a:cubicBezTo>
                <a:cubicBezTo>
                  <a:pt x="936" y="126"/>
                  <a:pt x="936" y="126"/>
                  <a:pt x="936" y="126"/>
                </a:cubicBezTo>
                <a:cubicBezTo>
                  <a:pt x="938" y="125"/>
                  <a:pt x="939" y="124"/>
                  <a:pt x="939" y="122"/>
                </a:cubicBezTo>
                <a:close/>
                <a:moveTo>
                  <a:pt x="770" y="128"/>
                </a:moveTo>
                <a:cubicBezTo>
                  <a:pt x="773" y="137"/>
                  <a:pt x="783" y="134"/>
                  <a:pt x="794" y="135"/>
                </a:cubicBezTo>
                <a:cubicBezTo>
                  <a:pt x="793" y="139"/>
                  <a:pt x="793" y="140"/>
                  <a:pt x="797" y="139"/>
                </a:cubicBezTo>
                <a:cubicBezTo>
                  <a:pt x="798" y="137"/>
                  <a:pt x="795" y="139"/>
                  <a:pt x="796" y="136"/>
                </a:cubicBezTo>
                <a:cubicBezTo>
                  <a:pt x="803" y="133"/>
                  <a:pt x="812" y="137"/>
                  <a:pt x="818" y="134"/>
                </a:cubicBezTo>
                <a:cubicBezTo>
                  <a:pt x="806" y="133"/>
                  <a:pt x="796" y="127"/>
                  <a:pt x="787" y="130"/>
                </a:cubicBezTo>
                <a:cubicBezTo>
                  <a:pt x="788" y="129"/>
                  <a:pt x="788" y="129"/>
                  <a:pt x="788" y="127"/>
                </a:cubicBezTo>
                <a:cubicBezTo>
                  <a:pt x="783" y="127"/>
                  <a:pt x="776" y="125"/>
                  <a:pt x="770" y="128"/>
                </a:cubicBezTo>
                <a:close/>
                <a:moveTo>
                  <a:pt x="1244" y="189"/>
                </a:moveTo>
                <a:cubicBezTo>
                  <a:pt x="1245" y="191"/>
                  <a:pt x="1240" y="188"/>
                  <a:pt x="1241" y="191"/>
                </a:cubicBezTo>
                <a:cubicBezTo>
                  <a:pt x="1243" y="193"/>
                  <a:pt x="1248" y="190"/>
                  <a:pt x="1244" y="189"/>
                </a:cubicBezTo>
                <a:close/>
                <a:moveTo>
                  <a:pt x="1165" y="197"/>
                </a:moveTo>
                <a:cubicBezTo>
                  <a:pt x="1168" y="197"/>
                  <a:pt x="1167" y="194"/>
                  <a:pt x="1168" y="192"/>
                </a:cubicBezTo>
                <a:cubicBezTo>
                  <a:pt x="1166" y="192"/>
                  <a:pt x="1164" y="191"/>
                  <a:pt x="1163" y="190"/>
                </a:cubicBezTo>
                <a:cubicBezTo>
                  <a:pt x="1163" y="193"/>
                  <a:pt x="1168" y="193"/>
                  <a:pt x="1165" y="197"/>
                </a:cubicBezTo>
                <a:close/>
                <a:moveTo>
                  <a:pt x="1238" y="190"/>
                </a:moveTo>
                <a:cubicBezTo>
                  <a:pt x="1234" y="190"/>
                  <a:pt x="1234" y="190"/>
                  <a:pt x="1234" y="190"/>
                </a:cubicBezTo>
                <a:cubicBezTo>
                  <a:pt x="1232" y="192"/>
                  <a:pt x="1239" y="192"/>
                  <a:pt x="1238" y="190"/>
                </a:cubicBezTo>
                <a:close/>
                <a:moveTo>
                  <a:pt x="25" y="252"/>
                </a:moveTo>
                <a:cubicBezTo>
                  <a:pt x="16" y="246"/>
                  <a:pt x="11" y="237"/>
                  <a:pt x="0" y="233"/>
                </a:cubicBezTo>
                <a:cubicBezTo>
                  <a:pt x="5" y="242"/>
                  <a:pt x="16" y="250"/>
                  <a:pt x="25" y="252"/>
                </a:cubicBezTo>
                <a:close/>
                <a:moveTo>
                  <a:pt x="1204" y="288"/>
                </a:moveTo>
                <a:cubicBezTo>
                  <a:pt x="1206" y="283"/>
                  <a:pt x="1215" y="292"/>
                  <a:pt x="1217" y="285"/>
                </a:cubicBezTo>
                <a:cubicBezTo>
                  <a:pt x="1217" y="284"/>
                  <a:pt x="1211" y="285"/>
                  <a:pt x="1215" y="282"/>
                </a:cubicBezTo>
                <a:cubicBezTo>
                  <a:pt x="1204" y="284"/>
                  <a:pt x="1189" y="282"/>
                  <a:pt x="1175" y="281"/>
                </a:cubicBezTo>
                <a:cubicBezTo>
                  <a:pt x="1175" y="283"/>
                  <a:pt x="1176" y="283"/>
                  <a:pt x="1176" y="285"/>
                </a:cubicBezTo>
                <a:cubicBezTo>
                  <a:pt x="1185" y="286"/>
                  <a:pt x="1197" y="287"/>
                  <a:pt x="1204" y="288"/>
                </a:cubicBezTo>
                <a:close/>
                <a:moveTo>
                  <a:pt x="1261" y="294"/>
                </a:moveTo>
                <a:cubicBezTo>
                  <a:pt x="1261" y="297"/>
                  <a:pt x="1262" y="299"/>
                  <a:pt x="1263" y="301"/>
                </a:cubicBezTo>
                <a:cubicBezTo>
                  <a:pt x="1264" y="300"/>
                  <a:pt x="1266" y="299"/>
                  <a:pt x="1267" y="298"/>
                </a:cubicBezTo>
                <a:cubicBezTo>
                  <a:pt x="1265" y="298"/>
                  <a:pt x="1268" y="294"/>
                  <a:pt x="1265" y="295"/>
                </a:cubicBezTo>
                <a:cubicBezTo>
                  <a:pt x="1266" y="297"/>
                  <a:pt x="1265" y="298"/>
                  <a:pt x="1263" y="298"/>
                </a:cubicBezTo>
                <a:cubicBezTo>
                  <a:pt x="1261" y="297"/>
                  <a:pt x="1265" y="294"/>
                  <a:pt x="1261" y="294"/>
                </a:cubicBezTo>
                <a:close/>
                <a:moveTo>
                  <a:pt x="167" y="379"/>
                </a:moveTo>
                <a:cubicBezTo>
                  <a:pt x="168" y="382"/>
                  <a:pt x="165" y="384"/>
                  <a:pt x="167" y="386"/>
                </a:cubicBezTo>
                <a:cubicBezTo>
                  <a:pt x="167" y="384"/>
                  <a:pt x="171" y="379"/>
                  <a:pt x="167" y="379"/>
                </a:cubicBezTo>
                <a:close/>
                <a:moveTo>
                  <a:pt x="169" y="439"/>
                </a:moveTo>
                <a:cubicBezTo>
                  <a:pt x="169" y="444"/>
                  <a:pt x="168" y="455"/>
                  <a:pt x="172" y="458"/>
                </a:cubicBezTo>
                <a:cubicBezTo>
                  <a:pt x="170" y="452"/>
                  <a:pt x="173" y="442"/>
                  <a:pt x="169" y="439"/>
                </a:cubicBezTo>
                <a:close/>
                <a:moveTo>
                  <a:pt x="1245" y="519"/>
                </a:moveTo>
                <a:cubicBezTo>
                  <a:pt x="1245" y="521"/>
                  <a:pt x="1244" y="521"/>
                  <a:pt x="1244" y="524"/>
                </a:cubicBezTo>
                <a:cubicBezTo>
                  <a:pt x="1248" y="524"/>
                  <a:pt x="1247" y="520"/>
                  <a:pt x="1245" y="519"/>
                </a:cubicBezTo>
                <a:close/>
                <a:moveTo>
                  <a:pt x="1253" y="543"/>
                </a:moveTo>
                <a:cubicBezTo>
                  <a:pt x="1253" y="545"/>
                  <a:pt x="1251" y="544"/>
                  <a:pt x="1250" y="544"/>
                </a:cubicBezTo>
                <a:cubicBezTo>
                  <a:pt x="1249" y="549"/>
                  <a:pt x="1256" y="545"/>
                  <a:pt x="1253" y="543"/>
                </a:cubicBezTo>
                <a:close/>
                <a:moveTo>
                  <a:pt x="1207" y="628"/>
                </a:moveTo>
                <a:cubicBezTo>
                  <a:pt x="1208" y="629"/>
                  <a:pt x="1209" y="631"/>
                  <a:pt x="1211" y="632"/>
                </a:cubicBezTo>
                <a:cubicBezTo>
                  <a:pt x="1212" y="629"/>
                  <a:pt x="1215" y="629"/>
                  <a:pt x="1215" y="625"/>
                </a:cubicBezTo>
                <a:cubicBezTo>
                  <a:pt x="1211" y="623"/>
                  <a:pt x="1208" y="624"/>
                  <a:pt x="1207" y="628"/>
                </a:cubicBezTo>
                <a:close/>
                <a:moveTo>
                  <a:pt x="1239" y="636"/>
                </a:moveTo>
                <a:cubicBezTo>
                  <a:pt x="1240" y="636"/>
                  <a:pt x="1241" y="636"/>
                  <a:pt x="1241" y="637"/>
                </a:cubicBezTo>
                <a:cubicBezTo>
                  <a:pt x="1244" y="635"/>
                  <a:pt x="1244" y="636"/>
                  <a:pt x="1248" y="636"/>
                </a:cubicBezTo>
                <a:cubicBezTo>
                  <a:pt x="1249" y="634"/>
                  <a:pt x="1249" y="632"/>
                  <a:pt x="1250" y="630"/>
                </a:cubicBezTo>
                <a:cubicBezTo>
                  <a:pt x="1246" y="629"/>
                  <a:pt x="1244" y="626"/>
                  <a:pt x="1239" y="626"/>
                </a:cubicBezTo>
                <a:lnTo>
                  <a:pt x="1239" y="636"/>
                </a:lnTo>
                <a:close/>
                <a:moveTo>
                  <a:pt x="1204" y="639"/>
                </a:moveTo>
                <a:cubicBezTo>
                  <a:pt x="1202" y="639"/>
                  <a:pt x="1201" y="640"/>
                  <a:pt x="1201" y="643"/>
                </a:cubicBezTo>
                <a:cubicBezTo>
                  <a:pt x="1203" y="642"/>
                  <a:pt x="1204" y="641"/>
                  <a:pt x="1204" y="639"/>
                </a:cubicBezTo>
                <a:close/>
                <a:moveTo>
                  <a:pt x="1215" y="649"/>
                </a:moveTo>
                <a:cubicBezTo>
                  <a:pt x="1215" y="652"/>
                  <a:pt x="1215" y="652"/>
                  <a:pt x="1215" y="652"/>
                </a:cubicBezTo>
                <a:cubicBezTo>
                  <a:pt x="1220" y="652"/>
                  <a:pt x="1220" y="652"/>
                  <a:pt x="1220" y="652"/>
                </a:cubicBezTo>
                <a:cubicBezTo>
                  <a:pt x="1220" y="650"/>
                  <a:pt x="1218" y="649"/>
                  <a:pt x="1215" y="649"/>
                </a:cubicBezTo>
                <a:close/>
                <a:moveTo>
                  <a:pt x="154" y="743"/>
                </a:moveTo>
                <a:cubicBezTo>
                  <a:pt x="161" y="746"/>
                  <a:pt x="167" y="753"/>
                  <a:pt x="173" y="753"/>
                </a:cubicBezTo>
                <a:cubicBezTo>
                  <a:pt x="170" y="747"/>
                  <a:pt x="161" y="743"/>
                  <a:pt x="154" y="743"/>
                </a:cubicBezTo>
                <a:close/>
                <a:moveTo>
                  <a:pt x="209" y="751"/>
                </a:moveTo>
                <a:cubicBezTo>
                  <a:pt x="202" y="752"/>
                  <a:pt x="202" y="746"/>
                  <a:pt x="197" y="745"/>
                </a:cubicBezTo>
                <a:cubicBezTo>
                  <a:pt x="199" y="750"/>
                  <a:pt x="205" y="759"/>
                  <a:pt x="209" y="751"/>
                </a:cubicBezTo>
                <a:close/>
                <a:moveTo>
                  <a:pt x="178" y="772"/>
                </a:moveTo>
                <a:cubicBezTo>
                  <a:pt x="180" y="770"/>
                  <a:pt x="182" y="769"/>
                  <a:pt x="181" y="765"/>
                </a:cubicBezTo>
                <a:cubicBezTo>
                  <a:pt x="180" y="765"/>
                  <a:pt x="179" y="764"/>
                  <a:pt x="177" y="764"/>
                </a:cubicBezTo>
                <a:cubicBezTo>
                  <a:pt x="176" y="766"/>
                  <a:pt x="175" y="771"/>
                  <a:pt x="178" y="772"/>
                </a:cubicBezTo>
                <a:close/>
                <a:moveTo>
                  <a:pt x="149" y="782"/>
                </a:moveTo>
                <a:cubicBezTo>
                  <a:pt x="147" y="785"/>
                  <a:pt x="150" y="788"/>
                  <a:pt x="152" y="789"/>
                </a:cubicBezTo>
                <a:cubicBezTo>
                  <a:pt x="152" y="786"/>
                  <a:pt x="151" y="784"/>
                  <a:pt x="149" y="782"/>
                </a:cubicBezTo>
                <a:close/>
                <a:moveTo>
                  <a:pt x="865" y="872"/>
                </a:moveTo>
                <a:cubicBezTo>
                  <a:pt x="876" y="872"/>
                  <a:pt x="876" y="872"/>
                  <a:pt x="876" y="872"/>
                </a:cubicBezTo>
                <a:cubicBezTo>
                  <a:pt x="875" y="867"/>
                  <a:pt x="867" y="870"/>
                  <a:pt x="865" y="872"/>
                </a:cubicBezTo>
                <a:close/>
                <a:moveTo>
                  <a:pt x="1087" y="880"/>
                </a:moveTo>
                <a:cubicBezTo>
                  <a:pt x="1087" y="879"/>
                  <a:pt x="1086" y="879"/>
                  <a:pt x="1086" y="879"/>
                </a:cubicBezTo>
                <a:cubicBezTo>
                  <a:pt x="1086" y="883"/>
                  <a:pt x="1081" y="882"/>
                  <a:pt x="1081" y="886"/>
                </a:cubicBezTo>
                <a:cubicBezTo>
                  <a:pt x="1086" y="888"/>
                  <a:pt x="1091" y="888"/>
                  <a:pt x="1095" y="886"/>
                </a:cubicBezTo>
                <a:cubicBezTo>
                  <a:pt x="1090" y="886"/>
                  <a:pt x="1089" y="882"/>
                  <a:pt x="1087" y="880"/>
                </a:cubicBezTo>
                <a:close/>
                <a:moveTo>
                  <a:pt x="961" y="885"/>
                </a:moveTo>
                <a:cubicBezTo>
                  <a:pt x="962" y="882"/>
                  <a:pt x="960" y="880"/>
                  <a:pt x="958" y="882"/>
                </a:cubicBezTo>
                <a:cubicBezTo>
                  <a:pt x="958" y="884"/>
                  <a:pt x="961" y="883"/>
                  <a:pt x="961" y="885"/>
                </a:cubicBezTo>
                <a:close/>
                <a:moveTo>
                  <a:pt x="1140" y="885"/>
                </a:moveTo>
                <a:cubicBezTo>
                  <a:pt x="1136" y="883"/>
                  <a:pt x="1131" y="884"/>
                  <a:pt x="1128" y="887"/>
                </a:cubicBezTo>
                <a:cubicBezTo>
                  <a:pt x="1133" y="889"/>
                  <a:pt x="1139" y="891"/>
                  <a:pt x="1140" y="885"/>
                </a:cubicBezTo>
                <a:close/>
                <a:moveTo>
                  <a:pt x="962" y="886"/>
                </a:moveTo>
                <a:cubicBezTo>
                  <a:pt x="962" y="889"/>
                  <a:pt x="958" y="888"/>
                  <a:pt x="957" y="891"/>
                </a:cubicBezTo>
                <a:cubicBezTo>
                  <a:pt x="960" y="893"/>
                  <a:pt x="966" y="892"/>
                  <a:pt x="969" y="890"/>
                </a:cubicBezTo>
                <a:cubicBezTo>
                  <a:pt x="967" y="888"/>
                  <a:pt x="965" y="887"/>
                  <a:pt x="962" y="886"/>
                </a:cubicBezTo>
                <a:close/>
                <a:moveTo>
                  <a:pt x="197" y="889"/>
                </a:moveTo>
                <a:cubicBezTo>
                  <a:pt x="196" y="889"/>
                  <a:pt x="196" y="887"/>
                  <a:pt x="194" y="886"/>
                </a:cubicBezTo>
                <a:cubicBezTo>
                  <a:pt x="194" y="887"/>
                  <a:pt x="193" y="888"/>
                  <a:pt x="193" y="890"/>
                </a:cubicBezTo>
                <a:cubicBezTo>
                  <a:pt x="194" y="889"/>
                  <a:pt x="197" y="891"/>
                  <a:pt x="197" y="889"/>
                </a:cubicBezTo>
                <a:close/>
                <a:moveTo>
                  <a:pt x="1109" y="910"/>
                </a:moveTo>
                <a:cubicBezTo>
                  <a:pt x="1113" y="911"/>
                  <a:pt x="1113" y="911"/>
                  <a:pt x="1117" y="911"/>
                </a:cubicBezTo>
                <a:cubicBezTo>
                  <a:pt x="1117" y="907"/>
                  <a:pt x="1111" y="908"/>
                  <a:pt x="1109" y="910"/>
                </a:cubicBezTo>
                <a:close/>
                <a:moveTo>
                  <a:pt x="1156" y="919"/>
                </a:moveTo>
                <a:cubicBezTo>
                  <a:pt x="1157" y="916"/>
                  <a:pt x="1153" y="918"/>
                  <a:pt x="1152" y="916"/>
                </a:cubicBezTo>
                <a:cubicBezTo>
                  <a:pt x="1151" y="918"/>
                  <a:pt x="1151" y="920"/>
                  <a:pt x="1150" y="921"/>
                </a:cubicBezTo>
                <a:cubicBezTo>
                  <a:pt x="1153" y="922"/>
                  <a:pt x="1152" y="918"/>
                  <a:pt x="1156" y="919"/>
                </a:cubicBezTo>
                <a:close/>
                <a:moveTo>
                  <a:pt x="1226" y="918"/>
                </a:moveTo>
                <a:cubicBezTo>
                  <a:pt x="1228" y="921"/>
                  <a:pt x="1229" y="924"/>
                  <a:pt x="1231" y="925"/>
                </a:cubicBezTo>
                <a:cubicBezTo>
                  <a:pt x="1231" y="921"/>
                  <a:pt x="1231" y="919"/>
                  <a:pt x="1230" y="916"/>
                </a:cubicBezTo>
                <a:cubicBezTo>
                  <a:pt x="1228" y="916"/>
                  <a:pt x="1228" y="918"/>
                  <a:pt x="1226" y="918"/>
                </a:cubicBezTo>
                <a:close/>
                <a:moveTo>
                  <a:pt x="1120" y="932"/>
                </a:moveTo>
                <a:cubicBezTo>
                  <a:pt x="1119" y="929"/>
                  <a:pt x="1119" y="929"/>
                  <a:pt x="1118" y="927"/>
                </a:cubicBezTo>
                <a:cubicBezTo>
                  <a:pt x="1117" y="926"/>
                  <a:pt x="1115" y="929"/>
                  <a:pt x="1113" y="926"/>
                </a:cubicBezTo>
                <a:cubicBezTo>
                  <a:pt x="1113" y="929"/>
                  <a:pt x="1112" y="931"/>
                  <a:pt x="1112" y="933"/>
                </a:cubicBezTo>
                <a:cubicBezTo>
                  <a:pt x="1116" y="933"/>
                  <a:pt x="1115" y="932"/>
                  <a:pt x="1120" y="932"/>
                </a:cubicBezTo>
                <a:close/>
                <a:moveTo>
                  <a:pt x="1037" y="931"/>
                </a:moveTo>
                <a:cubicBezTo>
                  <a:pt x="1036" y="934"/>
                  <a:pt x="1037" y="933"/>
                  <a:pt x="1037" y="936"/>
                </a:cubicBezTo>
                <a:cubicBezTo>
                  <a:pt x="1039" y="936"/>
                  <a:pt x="1039" y="936"/>
                  <a:pt x="1039" y="936"/>
                </a:cubicBezTo>
                <a:cubicBezTo>
                  <a:pt x="1039" y="934"/>
                  <a:pt x="1039" y="934"/>
                  <a:pt x="1038" y="935"/>
                </a:cubicBezTo>
                <a:cubicBezTo>
                  <a:pt x="1037" y="934"/>
                  <a:pt x="1039" y="931"/>
                  <a:pt x="1037" y="931"/>
                </a:cubicBezTo>
                <a:close/>
                <a:moveTo>
                  <a:pt x="1091" y="935"/>
                </a:moveTo>
                <a:cubicBezTo>
                  <a:pt x="1088" y="936"/>
                  <a:pt x="1082" y="933"/>
                  <a:pt x="1078" y="933"/>
                </a:cubicBezTo>
                <a:cubicBezTo>
                  <a:pt x="1080" y="937"/>
                  <a:pt x="1088" y="940"/>
                  <a:pt x="1094" y="938"/>
                </a:cubicBezTo>
                <a:cubicBezTo>
                  <a:pt x="1092" y="937"/>
                  <a:pt x="1090" y="939"/>
                  <a:pt x="1090" y="938"/>
                </a:cubicBezTo>
                <a:cubicBezTo>
                  <a:pt x="1091" y="938"/>
                  <a:pt x="1093" y="935"/>
                  <a:pt x="1091" y="935"/>
                </a:cubicBezTo>
                <a:close/>
                <a:moveTo>
                  <a:pt x="1035" y="934"/>
                </a:moveTo>
                <a:cubicBezTo>
                  <a:pt x="1033" y="934"/>
                  <a:pt x="1033" y="934"/>
                  <a:pt x="1033" y="934"/>
                </a:cubicBezTo>
                <a:cubicBezTo>
                  <a:pt x="1032" y="934"/>
                  <a:pt x="1031" y="937"/>
                  <a:pt x="1033" y="938"/>
                </a:cubicBezTo>
                <a:cubicBezTo>
                  <a:pt x="1032" y="935"/>
                  <a:pt x="1037" y="937"/>
                  <a:pt x="1035" y="934"/>
                </a:cubicBezTo>
                <a:close/>
                <a:moveTo>
                  <a:pt x="1002" y="936"/>
                </a:moveTo>
                <a:cubicBezTo>
                  <a:pt x="1001" y="938"/>
                  <a:pt x="1000" y="939"/>
                  <a:pt x="1000" y="941"/>
                </a:cubicBezTo>
                <a:cubicBezTo>
                  <a:pt x="1001" y="941"/>
                  <a:pt x="1001" y="942"/>
                  <a:pt x="1003" y="942"/>
                </a:cubicBezTo>
                <a:cubicBezTo>
                  <a:pt x="1000" y="939"/>
                  <a:pt x="1004" y="938"/>
                  <a:pt x="1002" y="936"/>
                </a:cubicBezTo>
                <a:close/>
                <a:moveTo>
                  <a:pt x="1115" y="952"/>
                </a:moveTo>
                <a:cubicBezTo>
                  <a:pt x="1115" y="949"/>
                  <a:pt x="1119" y="950"/>
                  <a:pt x="1118" y="947"/>
                </a:cubicBezTo>
                <a:cubicBezTo>
                  <a:pt x="1116" y="947"/>
                  <a:pt x="1111" y="944"/>
                  <a:pt x="1110" y="949"/>
                </a:cubicBezTo>
                <a:cubicBezTo>
                  <a:pt x="1113" y="949"/>
                  <a:pt x="1113" y="952"/>
                  <a:pt x="1115" y="952"/>
                </a:cubicBezTo>
                <a:close/>
                <a:moveTo>
                  <a:pt x="1208" y="948"/>
                </a:moveTo>
                <a:cubicBezTo>
                  <a:pt x="1207" y="952"/>
                  <a:pt x="1214" y="951"/>
                  <a:pt x="1215" y="950"/>
                </a:cubicBezTo>
                <a:cubicBezTo>
                  <a:pt x="1213" y="949"/>
                  <a:pt x="1210" y="946"/>
                  <a:pt x="1208" y="948"/>
                </a:cubicBezTo>
                <a:close/>
                <a:moveTo>
                  <a:pt x="1174" y="951"/>
                </a:moveTo>
                <a:cubicBezTo>
                  <a:pt x="1173" y="950"/>
                  <a:pt x="1170" y="951"/>
                  <a:pt x="1169" y="950"/>
                </a:cubicBezTo>
                <a:cubicBezTo>
                  <a:pt x="1170" y="953"/>
                  <a:pt x="1167" y="952"/>
                  <a:pt x="1167" y="955"/>
                </a:cubicBezTo>
                <a:cubicBezTo>
                  <a:pt x="1170" y="954"/>
                  <a:pt x="1170" y="956"/>
                  <a:pt x="1172" y="956"/>
                </a:cubicBezTo>
                <a:cubicBezTo>
                  <a:pt x="1173" y="955"/>
                  <a:pt x="1173" y="952"/>
                  <a:pt x="1174" y="951"/>
                </a:cubicBezTo>
                <a:close/>
                <a:moveTo>
                  <a:pt x="1249" y="955"/>
                </a:moveTo>
                <a:cubicBezTo>
                  <a:pt x="1248" y="953"/>
                  <a:pt x="1245" y="954"/>
                  <a:pt x="1243" y="955"/>
                </a:cubicBezTo>
                <a:cubicBezTo>
                  <a:pt x="1242" y="956"/>
                  <a:pt x="1244" y="960"/>
                  <a:pt x="1243" y="962"/>
                </a:cubicBezTo>
                <a:cubicBezTo>
                  <a:pt x="1247" y="962"/>
                  <a:pt x="1248" y="958"/>
                  <a:pt x="1249" y="955"/>
                </a:cubicBezTo>
                <a:close/>
                <a:moveTo>
                  <a:pt x="1019" y="964"/>
                </a:moveTo>
                <a:cubicBezTo>
                  <a:pt x="1022" y="963"/>
                  <a:pt x="1026" y="963"/>
                  <a:pt x="1027" y="964"/>
                </a:cubicBezTo>
                <a:cubicBezTo>
                  <a:pt x="1027" y="960"/>
                  <a:pt x="1021" y="962"/>
                  <a:pt x="1020" y="960"/>
                </a:cubicBezTo>
                <a:cubicBezTo>
                  <a:pt x="1020" y="961"/>
                  <a:pt x="1017" y="964"/>
                  <a:pt x="1019" y="964"/>
                </a:cubicBezTo>
                <a:close/>
                <a:moveTo>
                  <a:pt x="1246" y="971"/>
                </a:moveTo>
                <a:cubicBezTo>
                  <a:pt x="1245" y="968"/>
                  <a:pt x="1242" y="967"/>
                  <a:pt x="1243" y="963"/>
                </a:cubicBezTo>
                <a:cubicBezTo>
                  <a:pt x="1241" y="963"/>
                  <a:pt x="1240" y="965"/>
                  <a:pt x="1238" y="965"/>
                </a:cubicBezTo>
                <a:cubicBezTo>
                  <a:pt x="1238" y="968"/>
                  <a:pt x="1241" y="968"/>
                  <a:pt x="1239" y="971"/>
                </a:cubicBezTo>
                <a:cubicBezTo>
                  <a:pt x="1242" y="973"/>
                  <a:pt x="1244" y="973"/>
                  <a:pt x="1246" y="971"/>
                </a:cubicBezTo>
                <a:close/>
                <a:moveTo>
                  <a:pt x="1209" y="969"/>
                </a:moveTo>
                <a:cubicBezTo>
                  <a:pt x="1206" y="969"/>
                  <a:pt x="1204" y="970"/>
                  <a:pt x="1204" y="973"/>
                </a:cubicBezTo>
                <a:cubicBezTo>
                  <a:pt x="1206" y="974"/>
                  <a:pt x="1210" y="973"/>
                  <a:pt x="1209" y="969"/>
                </a:cubicBezTo>
                <a:close/>
                <a:moveTo>
                  <a:pt x="1152" y="971"/>
                </a:moveTo>
                <a:cubicBezTo>
                  <a:pt x="1150" y="970"/>
                  <a:pt x="1149" y="971"/>
                  <a:pt x="1146" y="972"/>
                </a:cubicBezTo>
                <a:cubicBezTo>
                  <a:pt x="1146" y="973"/>
                  <a:pt x="1146" y="975"/>
                  <a:pt x="1148" y="975"/>
                </a:cubicBezTo>
                <a:cubicBezTo>
                  <a:pt x="1149" y="973"/>
                  <a:pt x="1152" y="973"/>
                  <a:pt x="1152" y="971"/>
                </a:cubicBezTo>
                <a:close/>
                <a:moveTo>
                  <a:pt x="1183" y="981"/>
                </a:moveTo>
                <a:cubicBezTo>
                  <a:pt x="1182" y="978"/>
                  <a:pt x="1186" y="980"/>
                  <a:pt x="1185" y="977"/>
                </a:cubicBezTo>
                <a:cubicBezTo>
                  <a:pt x="1181" y="975"/>
                  <a:pt x="1177" y="973"/>
                  <a:pt x="1173" y="975"/>
                </a:cubicBezTo>
                <a:cubicBezTo>
                  <a:pt x="1175" y="979"/>
                  <a:pt x="1181" y="978"/>
                  <a:pt x="1183" y="981"/>
                </a:cubicBezTo>
                <a:close/>
                <a:moveTo>
                  <a:pt x="1236" y="980"/>
                </a:moveTo>
                <a:cubicBezTo>
                  <a:pt x="1236" y="978"/>
                  <a:pt x="1236" y="977"/>
                  <a:pt x="1237" y="976"/>
                </a:cubicBezTo>
                <a:cubicBezTo>
                  <a:pt x="1232" y="976"/>
                  <a:pt x="1232" y="976"/>
                  <a:pt x="1232" y="976"/>
                </a:cubicBezTo>
                <a:cubicBezTo>
                  <a:pt x="1231" y="978"/>
                  <a:pt x="1232" y="977"/>
                  <a:pt x="1231" y="980"/>
                </a:cubicBezTo>
                <a:cubicBezTo>
                  <a:pt x="1234" y="980"/>
                  <a:pt x="1234" y="981"/>
                  <a:pt x="1236" y="980"/>
                </a:cubicBezTo>
                <a:close/>
                <a:moveTo>
                  <a:pt x="1203" y="986"/>
                </a:moveTo>
                <a:cubicBezTo>
                  <a:pt x="1206" y="985"/>
                  <a:pt x="1208" y="984"/>
                  <a:pt x="1208" y="981"/>
                </a:cubicBezTo>
                <a:cubicBezTo>
                  <a:pt x="1204" y="980"/>
                  <a:pt x="1200" y="982"/>
                  <a:pt x="1203" y="986"/>
                </a:cubicBezTo>
                <a:close/>
                <a:moveTo>
                  <a:pt x="1104" y="1004"/>
                </a:moveTo>
                <a:cubicBezTo>
                  <a:pt x="1103" y="1004"/>
                  <a:pt x="1103" y="1003"/>
                  <a:pt x="1103" y="1002"/>
                </a:cubicBezTo>
                <a:cubicBezTo>
                  <a:pt x="1101" y="1002"/>
                  <a:pt x="1099" y="1002"/>
                  <a:pt x="1099" y="1000"/>
                </a:cubicBezTo>
                <a:cubicBezTo>
                  <a:pt x="1099" y="996"/>
                  <a:pt x="1098" y="992"/>
                  <a:pt x="1097" y="988"/>
                </a:cubicBezTo>
                <a:cubicBezTo>
                  <a:pt x="1098" y="986"/>
                  <a:pt x="1102" y="988"/>
                  <a:pt x="1102" y="986"/>
                </a:cubicBezTo>
                <a:cubicBezTo>
                  <a:pt x="1099" y="984"/>
                  <a:pt x="1096" y="984"/>
                  <a:pt x="1092" y="986"/>
                </a:cubicBezTo>
                <a:cubicBezTo>
                  <a:pt x="1094" y="990"/>
                  <a:pt x="1096" y="994"/>
                  <a:pt x="1096" y="999"/>
                </a:cubicBezTo>
                <a:cubicBezTo>
                  <a:pt x="1094" y="1000"/>
                  <a:pt x="1093" y="999"/>
                  <a:pt x="1092" y="998"/>
                </a:cubicBezTo>
                <a:cubicBezTo>
                  <a:pt x="1092" y="1002"/>
                  <a:pt x="1095" y="1002"/>
                  <a:pt x="1093" y="1006"/>
                </a:cubicBezTo>
                <a:cubicBezTo>
                  <a:pt x="1098" y="1008"/>
                  <a:pt x="1101" y="1007"/>
                  <a:pt x="1104" y="1004"/>
                </a:cubicBezTo>
                <a:close/>
                <a:moveTo>
                  <a:pt x="1122" y="984"/>
                </a:moveTo>
                <a:cubicBezTo>
                  <a:pt x="1118" y="985"/>
                  <a:pt x="1111" y="984"/>
                  <a:pt x="1113" y="990"/>
                </a:cubicBezTo>
                <a:cubicBezTo>
                  <a:pt x="1114" y="989"/>
                  <a:pt x="1116" y="985"/>
                  <a:pt x="1117" y="987"/>
                </a:cubicBezTo>
                <a:cubicBezTo>
                  <a:pt x="1117" y="989"/>
                  <a:pt x="1115" y="988"/>
                  <a:pt x="1115" y="989"/>
                </a:cubicBezTo>
                <a:cubicBezTo>
                  <a:pt x="1118" y="989"/>
                  <a:pt x="1115" y="989"/>
                  <a:pt x="1116" y="991"/>
                </a:cubicBezTo>
                <a:cubicBezTo>
                  <a:pt x="1118" y="991"/>
                  <a:pt x="1119" y="993"/>
                  <a:pt x="1122" y="992"/>
                </a:cubicBezTo>
                <a:cubicBezTo>
                  <a:pt x="1122" y="994"/>
                  <a:pt x="1123" y="995"/>
                  <a:pt x="1124" y="996"/>
                </a:cubicBezTo>
                <a:cubicBezTo>
                  <a:pt x="1122" y="1000"/>
                  <a:pt x="1123" y="1003"/>
                  <a:pt x="1122" y="1007"/>
                </a:cubicBezTo>
                <a:cubicBezTo>
                  <a:pt x="1124" y="1007"/>
                  <a:pt x="1124" y="1008"/>
                  <a:pt x="1126" y="1008"/>
                </a:cubicBezTo>
                <a:cubicBezTo>
                  <a:pt x="1127" y="1005"/>
                  <a:pt x="1127" y="1004"/>
                  <a:pt x="1126" y="999"/>
                </a:cubicBezTo>
                <a:cubicBezTo>
                  <a:pt x="1129" y="999"/>
                  <a:pt x="1129" y="999"/>
                  <a:pt x="1129" y="999"/>
                </a:cubicBezTo>
                <a:cubicBezTo>
                  <a:pt x="1126" y="995"/>
                  <a:pt x="1130" y="994"/>
                  <a:pt x="1131" y="991"/>
                </a:cubicBezTo>
                <a:cubicBezTo>
                  <a:pt x="1127" y="990"/>
                  <a:pt x="1123" y="988"/>
                  <a:pt x="1122" y="984"/>
                </a:cubicBezTo>
                <a:close/>
                <a:moveTo>
                  <a:pt x="1069" y="985"/>
                </a:moveTo>
                <a:cubicBezTo>
                  <a:pt x="1068" y="988"/>
                  <a:pt x="1072" y="986"/>
                  <a:pt x="1074" y="986"/>
                </a:cubicBezTo>
                <a:cubicBezTo>
                  <a:pt x="1074" y="983"/>
                  <a:pt x="1070" y="985"/>
                  <a:pt x="1069" y="985"/>
                </a:cubicBezTo>
                <a:close/>
                <a:moveTo>
                  <a:pt x="1217" y="986"/>
                </a:moveTo>
                <a:cubicBezTo>
                  <a:pt x="1216" y="985"/>
                  <a:pt x="1216" y="986"/>
                  <a:pt x="1214" y="986"/>
                </a:cubicBezTo>
                <a:cubicBezTo>
                  <a:pt x="1214" y="988"/>
                  <a:pt x="1215" y="990"/>
                  <a:pt x="1217" y="990"/>
                </a:cubicBezTo>
                <a:cubicBezTo>
                  <a:pt x="1218" y="987"/>
                  <a:pt x="1218" y="988"/>
                  <a:pt x="1217" y="986"/>
                </a:cubicBezTo>
                <a:close/>
                <a:moveTo>
                  <a:pt x="1182" y="993"/>
                </a:moveTo>
                <a:cubicBezTo>
                  <a:pt x="1183" y="992"/>
                  <a:pt x="1186" y="990"/>
                  <a:pt x="1182" y="989"/>
                </a:cubicBezTo>
                <a:cubicBezTo>
                  <a:pt x="1182" y="990"/>
                  <a:pt x="1181" y="990"/>
                  <a:pt x="1180" y="990"/>
                </a:cubicBezTo>
                <a:cubicBezTo>
                  <a:pt x="1180" y="991"/>
                  <a:pt x="1181" y="992"/>
                  <a:pt x="1182" y="993"/>
                </a:cubicBezTo>
                <a:close/>
                <a:moveTo>
                  <a:pt x="1136" y="1003"/>
                </a:moveTo>
                <a:cubicBezTo>
                  <a:pt x="1142" y="1002"/>
                  <a:pt x="1143" y="997"/>
                  <a:pt x="1149" y="995"/>
                </a:cubicBezTo>
                <a:cubicBezTo>
                  <a:pt x="1146" y="990"/>
                  <a:pt x="1141" y="990"/>
                  <a:pt x="1132" y="990"/>
                </a:cubicBezTo>
                <a:cubicBezTo>
                  <a:pt x="1137" y="993"/>
                  <a:pt x="1130" y="1000"/>
                  <a:pt x="1136" y="1003"/>
                </a:cubicBezTo>
                <a:close/>
                <a:moveTo>
                  <a:pt x="1113" y="1001"/>
                </a:moveTo>
                <a:cubicBezTo>
                  <a:pt x="1113" y="998"/>
                  <a:pt x="1117" y="998"/>
                  <a:pt x="1118" y="995"/>
                </a:cubicBezTo>
                <a:cubicBezTo>
                  <a:pt x="1116" y="995"/>
                  <a:pt x="1114" y="994"/>
                  <a:pt x="1110" y="995"/>
                </a:cubicBezTo>
                <a:cubicBezTo>
                  <a:pt x="1110" y="997"/>
                  <a:pt x="1110" y="1001"/>
                  <a:pt x="1113" y="1001"/>
                </a:cubicBezTo>
                <a:close/>
                <a:moveTo>
                  <a:pt x="1185" y="1012"/>
                </a:moveTo>
                <a:cubicBezTo>
                  <a:pt x="1186" y="1007"/>
                  <a:pt x="1189" y="1000"/>
                  <a:pt x="1182" y="998"/>
                </a:cubicBezTo>
                <a:cubicBezTo>
                  <a:pt x="1182" y="998"/>
                  <a:pt x="1181" y="998"/>
                  <a:pt x="1181" y="999"/>
                </a:cubicBezTo>
                <a:cubicBezTo>
                  <a:pt x="1182" y="999"/>
                  <a:pt x="1184" y="999"/>
                  <a:pt x="1183" y="1001"/>
                </a:cubicBezTo>
                <a:cubicBezTo>
                  <a:pt x="1183" y="1002"/>
                  <a:pt x="1182" y="1002"/>
                  <a:pt x="1182" y="1003"/>
                </a:cubicBezTo>
                <a:cubicBezTo>
                  <a:pt x="1178" y="1004"/>
                  <a:pt x="1179" y="1001"/>
                  <a:pt x="1176" y="1001"/>
                </a:cubicBezTo>
                <a:cubicBezTo>
                  <a:pt x="1176" y="1005"/>
                  <a:pt x="1180" y="1010"/>
                  <a:pt x="1178" y="1015"/>
                </a:cubicBezTo>
                <a:cubicBezTo>
                  <a:pt x="1180" y="1014"/>
                  <a:pt x="1182" y="1013"/>
                  <a:pt x="1185" y="1012"/>
                </a:cubicBezTo>
                <a:close/>
                <a:moveTo>
                  <a:pt x="1168" y="1004"/>
                </a:moveTo>
                <a:cubicBezTo>
                  <a:pt x="1166" y="1002"/>
                  <a:pt x="1166" y="1005"/>
                  <a:pt x="1163" y="1004"/>
                </a:cubicBezTo>
                <a:cubicBezTo>
                  <a:pt x="1163" y="1003"/>
                  <a:pt x="1164" y="1003"/>
                  <a:pt x="1164" y="1002"/>
                </a:cubicBezTo>
                <a:cubicBezTo>
                  <a:pt x="1161" y="1002"/>
                  <a:pt x="1160" y="1000"/>
                  <a:pt x="1156" y="1000"/>
                </a:cubicBezTo>
                <a:cubicBezTo>
                  <a:pt x="1157" y="1004"/>
                  <a:pt x="1161" y="1004"/>
                  <a:pt x="1160" y="1008"/>
                </a:cubicBezTo>
                <a:cubicBezTo>
                  <a:pt x="1164" y="1008"/>
                  <a:pt x="1165" y="1008"/>
                  <a:pt x="1168" y="1004"/>
                </a:cubicBezTo>
                <a:close/>
                <a:moveTo>
                  <a:pt x="1174" y="1019"/>
                </a:moveTo>
                <a:cubicBezTo>
                  <a:pt x="1172" y="1018"/>
                  <a:pt x="1173" y="1015"/>
                  <a:pt x="1170" y="1016"/>
                </a:cubicBezTo>
                <a:cubicBezTo>
                  <a:pt x="1170" y="1017"/>
                  <a:pt x="1169" y="1017"/>
                  <a:pt x="1169" y="1018"/>
                </a:cubicBezTo>
                <a:cubicBezTo>
                  <a:pt x="1170" y="1018"/>
                  <a:pt x="1172" y="1021"/>
                  <a:pt x="1174" y="1019"/>
                </a:cubicBezTo>
                <a:close/>
                <a:moveTo>
                  <a:pt x="1193" y="1034"/>
                </a:moveTo>
                <a:cubicBezTo>
                  <a:pt x="1191" y="1033"/>
                  <a:pt x="1188" y="1034"/>
                  <a:pt x="1187" y="1032"/>
                </a:cubicBezTo>
                <a:cubicBezTo>
                  <a:pt x="1188" y="1031"/>
                  <a:pt x="1189" y="1030"/>
                  <a:pt x="1189" y="1029"/>
                </a:cubicBezTo>
                <a:cubicBezTo>
                  <a:pt x="1186" y="1025"/>
                  <a:pt x="1181" y="1022"/>
                  <a:pt x="1176" y="1021"/>
                </a:cubicBezTo>
                <a:cubicBezTo>
                  <a:pt x="1175" y="1023"/>
                  <a:pt x="1178" y="1028"/>
                  <a:pt x="1175" y="1031"/>
                </a:cubicBezTo>
                <a:cubicBezTo>
                  <a:pt x="1180" y="1031"/>
                  <a:pt x="1187" y="1039"/>
                  <a:pt x="1193" y="1034"/>
                </a:cubicBezTo>
                <a:close/>
                <a:moveTo>
                  <a:pt x="1161" y="1023"/>
                </a:moveTo>
                <a:cubicBezTo>
                  <a:pt x="1159" y="1024"/>
                  <a:pt x="1158" y="1019"/>
                  <a:pt x="1156" y="1022"/>
                </a:cubicBezTo>
                <a:cubicBezTo>
                  <a:pt x="1157" y="1023"/>
                  <a:pt x="1160" y="1025"/>
                  <a:pt x="1161" y="1023"/>
                </a:cubicBezTo>
                <a:close/>
                <a:moveTo>
                  <a:pt x="1227" y="1025"/>
                </a:moveTo>
                <a:cubicBezTo>
                  <a:pt x="1228" y="1026"/>
                  <a:pt x="1228" y="1029"/>
                  <a:pt x="1230" y="1029"/>
                </a:cubicBezTo>
                <a:cubicBezTo>
                  <a:pt x="1230" y="1028"/>
                  <a:pt x="1233" y="1028"/>
                  <a:pt x="1238" y="1028"/>
                </a:cubicBezTo>
                <a:cubicBezTo>
                  <a:pt x="1238" y="1027"/>
                  <a:pt x="1238" y="1026"/>
                  <a:pt x="1239" y="1025"/>
                </a:cubicBezTo>
                <a:cubicBezTo>
                  <a:pt x="1235" y="1023"/>
                  <a:pt x="1231" y="1024"/>
                  <a:pt x="1227" y="1025"/>
                </a:cubicBezTo>
                <a:close/>
                <a:moveTo>
                  <a:pt x="1206" y="1038"/>
                </a:moveTo>
                <a:cubicBezTo>
                  <a:pt x="1206" y="1036"/>
                  <a:pt x="1206" y="1033"/>
                  <a:pt x="1204" y="1034"/>
                </a:cubicBezTo>
                <a:cubicBezTo>
                  <a:pt x="1203" y="1036"/>
                  <a:pt x="1201" y="1037"/>
                  <a:pt x="1200" y="1038"/>
                </a:cubicBezTo>
                <a:lnTo>
                  <a:pt x="1206" y="1038"/>
                </a:lnTo>
                <a:close/>
                <a:moveTo>
                  <a:pt x="1170" y="1035"/>
                </a:moveTo>
                <a:cubicBezTo>
                  <a:pt x="1167" y="1035"/>
                  <a:pt x="1162" y="1036"/>
                  <a:pt x="1160" y="1034"/>
                </a:cubicBezTo>
                <a:cubicBezTo>
                  <a:pt x="1160" y="1036"/>
                  <a:pt x="1161" y="1036"/>
                  <a:pt x="1161" y="1038"/>
                </a:cubicBezTo>
                <a:cubicBezTo>
                  <a:pt x="1163" y="1038"/>
                  <a:pt x="1169" y="1038"/>
                  <a:pt x="1170" y="1035"/>
                </a:cubicBezTo>
                <a:close/>
                <a:moveTo>
                  <a:pt x="1223" y="1038"/>
                </a:moveTo>
                <a:cubicBezTo>
                  <a:pt x="1220" y="1036"/>
                  <a:pt x="1219" y="1034"/>
                  <a:pt x="1215" y="1034"/>
                </a:cubicBezTo>
                <a:cubicBezTo>
                  <a:pt x="1214" y="1039"/>
                  <a:pt x="1218" y="1038"/>
                  <a:pt x="1220" y="1041"/>
                </a:cubicBezTo>
                <a:cubicBezTo>
                  <a:pt x="1218" y="1046"/>
                  <a:pt x="1223" y="1048"/>
                  <a:pt x="1226" y="1051"/>
                </a:cubicBezTo>
                <a:cubicBezTo>
                  <a:pt x="1228" y="1050"/>
                  <a:pt x="1231" y="1050"/>
                  <a:pt x="1233" y="1051"/>
                </a:cubicBezTo>
                <a:cubicBezTo>
                  <a:pt x="1234" y="1049"/>
                  <a:pt x="1236" y="1049"/>
                  <a:pt x="1235" y="1046"/>
                </a:cubicBezTo>
                <a:cubicBezTo>
                  <a:pt x="1240" y="1042"/>
                  <a:pt x="1248" y="1043"/>
                  <a:pt x="1253" y="1041"/>
                </a:cubicBezTo>
                <a:cubicBezTo>
                  <a:pt x="1245" y="1039"/>
                  <a:pt x="1232" y="1034"/>
                  <a:pt x="1223" y="1038"/>
                </a:cubicBezTo>
                <a:close/>
                <a:moveTo>
                  <a:pt x="1226" y="1068"/>
                </a:moveTo>
                <a:cubicBezTo>
                  <a:pt x="1228" y="1067"/>
                  <a:pt x="1227" y="1070"/>
                  <a:pt x="1230" y="1069"/>
                </a:cubicBezTo>
                <a:cubicBezTo>
                  <a:pt x="1230" y="1068"/>
                  <a:pt x="1230" y="1067"/>
                  <a:pt x="1230" y="1067"/>
                </a:cubicBezTo>
                <a:cubicBezTo>
                  <a:pt x="1228" y="1066"/>
                  <a:pt x="1227" y="1066"/>
                  <a:pt x="1226" y="1068"/>
                </a:cubicBezTo>
                <a:close/>
                <a:moveTo>
                  <a:pt x="1228" y="1083"/>
                </a:moveTo>
                <a:cubicBezTo>
                  <a:pt x="1231" y="1080"/>
                  <a:pt x="1224" y="1080"/>
                  <a:pt x="1223" y="1078"/>
                </a:cubicBezTo>
                <a:cubicBezTo>
                  <a:pt x="1220" y="1083"/>
                  <a:pt x="1227" y="1079"/>
                  <a:pt x="1228" y="1083"/>
                </a:cubicBezTo>
                <a:close/>
                <a:moveTo>
                  <a:pt x="1228" y="1086"/>
                </a:moveTo>
                <a:cubicBezTo>
                  <a:pt x="1230" y="1086"/>
                  <a:pt x="1230" y="1088"/>
                  <a:pt x="1233" y="1087"/>
                </a:cubicBezTo>
                <a:cubicBezTo>
                  <a:pt x="1233" y="1085"/>
                  <a:pt x="1235" y="1085"/>
                  <a:pt x="1235" y="1083"/>
                </a:cubicBezTo>
                <a:cubicBezTo>
                  <a:pt x="1231" y="1084"/>
                  <a:pt x="1229" y="1082"/>
                  <a:pt x="1228" y="1086"/>
                </a:cubicBezTo>
                <a:close/>
                <a:moveTo>
                  <a:pt x="1206" y="1086"/>
                </a:moveTo>
                <a:cubicBezTo>
                  <a:pt x="1208" y="1086"/>
                  <a:pt x="1208" y="1088"/>
                  <a:pt x="1209" y="1089"/>
                </a:cubicBezTo>
                <a:cubicBezTo>
                  <a:pt x="1209" y="1088"/>
                  <a:pt x="1210" y="1088"/>
                  <a:pt x="1211" y="1088"/>
                </a:cubicBezTo>
                <a:cubicBezTo>
                  <a:pt x="1211" y="1086"/>
                  <a:pt x="1208" y="1083"/>
                  <a:pt x="1206" y="1086"/>
                </a:cubicBezTo>
                <a:close/>
                <a:moveTo>
                  <a:pt x="1179" y="1090"/>
                </a:moveTo>
                <a:cubicBezTo>
                  <a:pt x="1177" y="1091"/>
                  <a:pt x="1177" y="1090"/>
                  <a:pt x="1174" y="1090"/>
                </a:cubicBezTo>
                <a:cubicBezTo>
                  <a:pt x="1173" y="1094"/>
                  <a:pt x="1180" y="1092"/>
                  <a:pt x="1179" y="1090"/>
                </a:cubicBezTo>
                <a:close/>
                <a:moveTo>
                  <a:pt x="1227" y="1125"/>
                </a:moveTo>
                <a:cubicBezTo>
                  <a:pt x="1227" y="1127"/>
                  <a:pt x="1225" y="1126"/>
                  <a:pt x="1226" y="1129"/>
                </a:cubicBezTo>
                <a:cubicBezTo>
                  <a:pt x="1229" y="1129"/>
                  <a:pt x="1229" y="1129"/>
                  <a:pt x="1229" y="1129"/>
                </a:cubicBezTo>
                <a:cubicBezTo>
                  <a:pt x="1229" y="1127"/>
                  <a:pt x="1229" y="1126"/>
                  <a:pt x="1227" y="1125"/>
                </a:cubicBezTo>
                <a:close/>
                <a:moveTo>
                  <a:pt x="1219" y="1129"/>
                </a:moveTo>
                <a:cubicBezTo>
                  <a:pt x="1222" y="1129"/>
                  <a:pt x="1222" y="1130"/>
                  <a:pt x="1224" y="1130"/>
                </a:cubicBezTo>
                <a:cubicBezTo>
                  <a:pt x="1224" y="1129"/>
                  <a:pt x="1224" y="1128"/>
                  <a:pt x="1225" y="1128"/>
                </a:cubicBezTo>
                <a:cubicBezTo>
                  <a:pt x="1223" y="1127"/>
                  <a:pt x="1222" y="1126"/>
                  <a:pt x="1220" y="1126"/>
                </a:cubicBezTo>
                <a:cubicBezTo>
                  <a:pt x="1220" y="1128"/>
                  <a:pt x="1219" y="1128"/>
                  <a:pt x="1219" y="1129"/>
                </a:cubicBezTo>
                <a:close/>
                <a:moveTo>
                  <a:pt x="1211" y="1159"/>
                </a:moveTo>
                <a:cubicBezTo>
                  <a:pt x="1215" y="1159"/>
                  <a:pt x="1218" y="1163"/>
                  <a:pt x="1223" y="1160"/>
                </a:cubicBezTo>
                <a:cubicBezTo>
                  <a:pt x="1223" y="1153"/>
                  <a:pt x="1214" y="1155"/>
                  <a:pt x="1211" y="1159"/>
                </a:cubicBezTo>
                <a:close/>
                <a:moveTo>
                  <a:pt x="1209" y="1168"/>
                </a:moveTo>
                <a:cubicBezTo>
                  <a:pt x="1211" y="1169"/>
                  <a:pt x="1213" y="1170"/>
                  <a:pt x="1214" y="1168"/>
                </a:cubicBezTo>
                <a:cubicBezTo>
                  <a:pt x="1213" y="1167"/>
                  <a:pt x="1209" y="1166"/>
                  <a:pt x="1209" y="1168"/>
                </a:cubicBezTo>
                <a:close/>
                <a:moveTo>
                  <a:pt x="1191" y="1179"/>
                </a:moveTo>
                <a:cubicBezTo>
                  <a:pt x="1191" y="1179"/>
                  <a:pt x="1192" y="1180"/>
                  <a:pt x="1191" y="1181"/>
                </a:cubicBezTo>
                <a:cubicBezTo>
                  <a:pt x="1196" y="1181"/>
                  <a:pt x="1192" y="1175"/>
                  <a:pt x="1191" y="1179"/>
                </a:cubicBezTo>
                <a:close/>
                <a:moveTo>
                  <a:pt x="1187" y="1236"/>
                </a:moveTo>
                <a:cubicBezTo>
                  <a:pt x="1186" y="1236"/>
                  <a:pt x="1185" y="1237"/>
                  <a:pt x="1185" y="1236"/>
                </a:cubicBezTo>
                <a:cubicBezTo>
                  <a:pt x="1185" y="1235"/>
                  <a:pt x="1185" y="1235"/>
                  <a:pt x="1184" y="1235"/>
                </a:cubicBezTo>
                <a:cubicBezTo>
                  <a:pt x="1184" y="1238"/>
                  <a:pt x="1186" y="1237"/>
                  <a:pt x="1185" y="1240"/>
                </a:cubicBezTo>
                <a:cubicBezTo>
                  <a:pt x="1187" y="1240"/>
                  <a:pt x="1188" y="1238"/>
                  <a:pt x="1187" y="1236"/>
                </a:cubicBezTo>
                <a:close/>
                <a:moveTo>
                  <a:pt x="1197" y="1241"/>
                </a:moveTo>
                <a:cubicBezTo>
                  <a:pt x="1198" y="1243"/>
                  <a:pt x="1196" y="1244"/>
                  <a:pt x="1196" y="1246"/>
                </a:cubicBezTo>
                <a:cubicBezTo>
                  <a:pt x="1200" y="1246"/>
                  <a:pt x="1200" y="1246"/>
                  <a:pt x="1200" y="1246"/>
                </a:cubicBezTo>
                <a:cubicBezTo>
                  <a:pt x="1200" y="1243"/>
                  <a:pt x="1199" y="1241"/>
                  <a:pt x="1197" y="1241"/>
                </a:cubicBezTo>
                <a:close/>
                <a:moveTo>
                  <a:pt x="1185" y="1242"/>
                </a:moveTo>
                <a:cubicBezTo>
                  <a:pt x="1184" y="1247"/>
                  <a:pt x="1185" y="1240"/>
                  <a:pt x="1182" y="1242"/>
                </a:cubicBezTo>
                <a:cubicBezTo>
                  <a:pt x="1181" y="1244"/>
                  <a:pt x="1185" y="1246"/>
                  <a:pt x="1180" y="1245"/>
                </a:cubicBezTo>
                <a:cubicBezTo>
                  <a:pt x="1179" y="1248"/>
                  <a:pt x="1184" y="1246"/>
                  <a:pt x="1184" y="1247"/>
                </a:cubicBezTo>
                <a:cubicBezTo>
                  <a:pt x="1184" y="1245"/>
                  <a:pt x="1187" y="1245"/>
                  <a:pt x="1185" y="1242"/>
                </a:cubicBezTo>
                <a:close/>
                <a:moveTo>
                  <a:pt x="197" y="1280"/>
                </a:moveTo>
                <a:cubicBezTo>
                  <a:pt x="196" y="1285"/>
                  <a:pt x="200" y="1287"/>
                  <a:pt x="208" y="1285"/>
                </a:cubicBezTo>
                <a:cubicBezTo>
                  <a:pt x="206" y="1282"/>
                  <a:pt x="201" y="1278"/>
                  <a:pt x="197" y="1280"/>
                </a:cubicBezTo>
                <a:close/>
                <a:moveTo>
                  <a:pt x="391" y="1290"/>
                </a:moveTo>
                <a:cubicBezTo>
                  <a:pt x="394" y="1289"/>
                  <a:pt x="393" y="1292"/>
                  <a:pt x="396" y="1291"/>
                </a:cubicBezTo>
                <a:cubicBezTo>
                  <a:pt x="396" y="1289"/>
                  <a:pt x="395" y="1287"/>
                  <a:pt x="394" y="1286"/>
                </a:cubicBezTo>
                <a:cubicBezTo>
                  <a:pt x="395" y="1289"/>
                  <a:pt x="391" y="1288"/>
                  <a:pt x="391" y="1290"/>
                </a:cubicBezTo>
                <a:close/>
                <a:moveTo>
                  <a:pt x="953" y="1296"/>
                </a:moveTo>
                <a:cubicBezTo>
                  <a:pt x="955" y="1297"/>
                  <a:pt x="955" y="1299"/>
                  <a:pt x="957" y="1298"/>
                </a:cubicBezTo>
                <a:cubicBezTo>
                  <a:pt x="959" y="1298"/>
                  <a:pt x="963" y="1296"/>
                  <a:pt x="961" y="1294"/>
                </a:cubicBezTo>
                <a:cubicBezTo>
                  <a:pt x="959" y="1296"/>
                  <a:pt x="955" y="1292"/>
                  <a:pt x="953" y="1296"/>
                </a:cubicBezTo>
                <a:close/>
                <a:moveTo>
                  <a:pt x="924" y="1297"/>
                </a:moveTo>
                <a:cubicBezTo>
                  <a:pt x="924" y="1299"/>
                  <a:pt x="924" y="1299"/>
                  <a:pt x="924" y="1299"/>
                </a:cubicBezTo>
                <a:cubicBezTo>
                  <a:pt x="927" y="1300"/>
                  <a:pt x="934" y="1300"/>
                  <a:pt x="936" y="1297"/>
                </a:cubicBezTo>
                <a:cubicBezTo>
                  <a:pt x="932" y="1297"/>
                  <a:pt x="928" y="1295"/>
                  <a:pt x="924" y="1297"/>
                </a:cubicBezTo>
                <a:close/>
                <a:moveTo>
                  <a:pt x="635" y="1305"/>
                </a:moveTo>
                <a:cubicBezTo>
                  <a:pt x="639" y="1307"/>
                  <a:pt x="646" y="1306"/>
                  <a:pt x="653" y="1305"/>
                </a:cubicBezTo>
                <a:cubicBezTo>
                  <a:pt x="648" y="1300"/>
                  <a:pt x="641" y="1304"/>
                  <a:pt x="635" y="1305"/>
                </a:cubicBezTo>
                <a:close/>
                <a:moveTo>
                  <a:pt x="496" y="1308"/>
                </a:moveTo>
                <a:cubicBezTo>
                  <a:pt x="492" y="1309"/>
                  <a:pt x="492" y="1307"/>
                  <a:pt x="489" y="1307"/>
                </a:cubicBezTo>
                <a:cubicBezTo>
                  <a:pt x="489" y="1310"/>
                  <a:pt x="493" y="1310"/>
                  <a:pt x="492" y="1313"/>
                </a:cubicBezTo>
                <a:cubicBezTo>
                  <a:pt x="495" y="1313"/>
                  <a:pt x="495" y="1310"/>
                  <a:pt x="496" y="1308"/>
                </a:cubicBezTo>
                <a:close/>
                <a:moveTo>
                  <a:pt x="657" y="1316"/>
                </a:moveTo>
                <a:cubicBezTo>
                  <a:pt x="657" y="1325"/>
                  <a:pt x="667" y="1323"/>
                  <a:pt x="669" y="1329"/>
                </a:cubicBezTo>
                <a:cubicBezTo>
                  <a:pt x="669" y="1327"/>
                  <a:pt x="671" y="1330"/>
                  <a:pt x="672" y="1329"/>
                </a:cubicBezTo>
                <a:cubicBezTo>
                  <a:pt x="674" y="1321"/>
                  <a:pt x="663" y="1319"/>
                  <a:pt x="657" y="1316"/>
                </a:cubicBezTo>
                <a:close/>
                <a:moveTo>
                  <a:pt x="206" y="1323"/>
                </a:moveTo>
                <a:cubicBezTo>
                  <a:pt x="210" y="1323"/>
                  <a:pt x="212" y="1319"/>
                  <a:pt x="210" y="1317"/>
                </a:cubicBezTo>
                <a:cubicBezTo>
                  <a:pt x="207" y="1317"/>
                  <a:pt x="206" y="1319"/>
                  <a:pt x="206" y="1323"/>
                </a:cubicBezTo>
                <a:close/>
                <a:moveTo>
                  <a:pt x="939" y="1325"/>
                </a:moveTo>
                <a:cubicBezTo>
                  <a:pt x="939" y="1327"/>
                  <a:pt x="936" y="1326"/>
                  <a:pt x="936" y="1327"/>
                </a:cubicBezTo>
                <a:cubicBezTo>
                  <a:pt x="940" y="1328"/>
                  <a:pt x="943" y="1327"/>
                  <a:pt x="946" y="1327"/>
                </a:cubicBezTo>
                <a:cubicBezTo>
                  <a:pt x="958" y="1329"/>
                  <a:pt x="946" y="1326"/>
                  <a:pt x="940" y="1325"/>
                </a:cubicBezTo>
                <a:lnTo>
                  <a:pt x="939" y="1325"/>
                </a:lnTo>
                <a:close/>
                <a:moveTo>
                  <a:pt x="428" y="1342"/>
                </a:moveTo>
                <a:cubicBezTo>
                  <a:pt x="431" y="1342"/>
                  <a:pt x="432" y="1340"/>
                  <a:pt x="432" y="1337"/>
                </a:cubicBezTo>
                <a:cubicBezTo>
                  <a:pt x="428" y="1334"/>
                  <a:pt x="425" y="1340"/>
                  <a:pt x="428" y="1342"/>
                </a:cubicBezTo>
                <a:close/>
                <a:moveTo>
                  <a:pt x="481" y="1343"/>
                </a:moveTo>
                <a:cubicBezTo>
                  <a:pt x="483" y="1347"/>
                  <a:pt x="494" y="1344"/>
                  <a:pt x="500" y="1346"/>
                </a:cubicBezTo>
                <a:cubicBezTo>
                  <a:pt x="499" y="1345"/>
                  <a:pt x="500" y="1343"/>
                  <a:pt x="501" y="1342"/>
                </a:cubicBezTo>
                <a:cubicBezTo>
                  <a:pt x="495" y="1342"/>
                  <a:pt x="486" y="1341"/>
                  <a:pt x="481" y="1343"/>
                </a:cubicBezTo>
                <a:close/>
                <a:moveTo>
                  <a:pt x="214" y="1343"/>
                </a:moveTo>
                <a:cubicBezTo>
                  <a:pt x="212" y="1345"/>
                  <a:pt x="211" y="1352"/>
                  <a:pt x="213" y="1355"/>
                </a:cubicBezTo>
                <a:cubicBezTo>
                  <a:pt x="214" y="1349"/>
                  <a:pt x="223" y="1352"/>
                  <a:pt x="222" y="1345"/>
                </a:cubicBezTo>
                <a:cubicBezTo>
                  <a:pt x="218" y="1346"/>
                  <a:pt x="216" y="1344"/>
                  <a:pt x="214" y="1343"/>
                </a:cubicBezTo>
                <a:close/>
                <a:moveTo>
                  <a:pt x="451" y="1346"/>
                </a:moveTo>
                <a:cubicBezTo>
                  <a:pt x="454" y="1346"/>
                  <a:pt x="458" y="1348"/>
                  <a:pt x="461" y="1346"/>
                </a:cubicBezTo>
                <a:cubicBezTo>
                  <a:pt x="457" y="1345"/>
                  <a:pt x="452" y="1342"/>
                  <a:pt x="451" y="1346"/>
                </a:cubicBezTo>
                <a:close/>
                <a:moveTo>
                  <a:pt x="631" y="1345"/>
                </a:moveTo>
                <a:cubicBezTo>
                  <a:pt x="631" y="1348"/>
                  <a:pt x="634" y="1347"/>
                  <a:pt x="635" y="1346"/>
                </a:cubicBezTo>
                <a:cubicBezTo>
                  <a:pt x="634" y="1345"/>
                  <a:pt x="632" y="1343"/>
                  <a:pt x="631" y="1345"/>
                </a:cubicBezTo>
                <a:close/>
                <a:moveTo>
                  <a:pt x="515" y="1352"/>
                </a:moveTo>
                <a:cubicBezTo>
                  <a:pt x="518" y="1353"/>
                  <a:pt x="520" y="1353"/>
                  <a:pt x="522" y="1351"/>
                </a:cubicBezTo>
                <a:cubicBezTo>
                  <a:pt x="519" y="1350"/>
                  <a:pt x="517" y="1349"/>
                  <a:pt x="515" y="1348"/>
                </a:cubicBezTo>
                <a:lnTo>
                  <a:pt x="515" y="1352"/>
                </a:lnTo>
                <a:close/>
                <a:moveTo>
                  <a:pt x="615" y="1358"/>
                </a:moveTo>
                <a:cubicBezTo>
                  <a:pt x="610" y="1357"/>
                  <a:pt x="607" y="1355"/>
                  <a:pt x="603" y="1352"/>
                </a:cubicBezTo>
                <a:cubicBezTo>
                  <a:pt x="603" y="1353"/>
                  <a:pt x="603" y="1355"/>
                  <a:pt x="601" y="1355"/>
                </a:cubicBezTo>
                <a:cubicBezTo>
                  <a:pt x="602" y="1358"/>
                  <a:pt x="602" y="1359"/>
                  <a:pt x="599" y="1359"/>
                </a:cubicBezTo>
                <a:cubicBezTo>
                  <a:pt x="598" y="1362"/>
                  <a:pt x="601" y="1361"/>
                  <a:pt x="601" y="1363"/>
                </a:cubicBezTo>
                <a:cubicBezTo>
                  <a:pt x="606" y="1359"/>
                  <a:pt x="609" y="1357"/>
                  <a:pt x="615" y="1358"/>
                </a:cubicBezTo>
                <a:close/>
                <a:moveTo>
                  <a:pt x="470" y="1355"/>
                </a:moveTo>
                <a:cubicBezTo>
                  <a:pt x="472" y="1357"/>
                  <a:pt x="472" y="1361"/>
                  <a:pt x="476" y="1362"/>
                </a:cubicBezTo>
                <a:cubicBezTo>
                  <a:pt x="476" y="1359"/>
                  <a:pt x="478" y="1360"/>
                  <a:pt x="478" y="1358"/>
                </a:cubicBezTo>
                <a:cubicBezTo>
                  <a:pt x="475" y="1356"/>
                  <a:pt x="472" y="1356"/>
                  <a:pt x="470" y="1355"/>
                </a:cubicBezTo>
                <a:close/>
                <a:moveTo>
                  <a:pt x="610" y="1368"/>
                </a:moveTo>
                <a:cubicBezTo>
                  <a:pt x="611" y="1370"/>
                  <a:pt x="614" y="1369"/>
                  <a:pt x="616" y="1369"/>
                </a:cubicBezTo>
                <a:cubicBezTo>
                  <a:pt x="616" y="1365"/>
                  <a:pt x="615" y="1363"/>
                  <a:pt x="613" y="1361"/>
                </a:cubicBezTo>
                <a:cubicBezTo>
                  <a:pt x="613" y="1364"/>
                  <a:pt x="611" y="1365"/>
                  <a:pt x="610" y="1368"/>
                </a:cubicBezTo>
                <a:close/>
                <a:moveTo>
                  <a:pt x="543" y="1364"/>
                </a:moveTo>
                <a:cubicBezTo>
                  <a:pt x="541" y="1365"/>
                  <a:pt x="544" y="1372"/>
                  <a:pt x="544" y="1371"/>
                </a:cubicBezTo>
                <a:cubicBezTo>
                  <a:pt x="544" y="1368"/>
                  <a:pt x="545" y="1365"/>
                  <a:pt x="543" y="1364"/>
                </a:cubicBezTo>
                <a:close/>
                <a:moveTo>
                  <a:pt x="435" y="1316"/>
                </a:moveTo>
                <a:cubicBezTo>
                  <a:pt x="436" y="1317"/>
                  <a:pt x="437" y="1317"/>
                  <a:pt x="437" y="1318"/>
                </a:cubicBezTo>
                <a:cubicBezTo>
                  <a:pt x="437" y="1317"/>
                  <a:pt x="437" y="1316"/>
                  <a:pt x="435" y="1316"/>
                </a:cubicBezTo>
                <a:close/>
                <a:moveTo>
                  <a:pt x="1046" y="1259"/>
                </a:moveTo>
                <a:cubicBezTo>
                  <a:pt x="1046" y="1259"/>
                  <a:pt x="1047" y="1259"/>
                  <a:pt x="1048" y="1259"/>
                </a:cubicBezTo>
                <a:cubicBezTo>
                  <a:pt x="1047" y="1259"/>
                  <a:pt x="1046" y="1259"/>
                  <a:pt x="1046" y="1259"/>
                </a:cubicBezTo>
                <a:close/>
                <a:moveTo>
                  <a:pt x="73" y="295"/>
                </a:moveTo>
                <a:cubicBezTo>
                  <a:pt x="73" y="295"/>
                  <a:pt x="72" y="295"/>
                  <a:pt x="71" y="295"/>
                </a:cubicBezTo>
                <a:cubicBezTo>
                  <a:pt x="72" y="295"/>
                  <a:pt x="72" y="295"/>
                  <a:pt x="73" y="295"/>
                </a:cubicBezTo>
                <a:close/>
                <a:moveTo>
                  <a:pt x="438" y="1318"/>
                </a:moveTo>
                <a:cubicBezTo>
                  <a:pt x="438" y="1318"/>
                  <a:pt x="438" y="1318"/>
                  <a:pt x="437" y="1318"/>
                </a:cubicBezTo>
                <a:cubicBezTo>
                  <a:pt x="437" y="1318"/>
                  <a:pt x="438" y="1318"/>
                  <a:pt x="438" y="1318"/>
                </a:cubicBezTo>
                <a:close/>
                <a:moveTo>
                  <a:pt x="1282" y="204"/>
                </a:moveTo>
                <a:cubicBezTo>
                  <a:pt x="1279" y="205"/>
                  <a:pt x="1275" y="205"/>
                  <a:pt x="1274" y="203"/>
                </a:cubicBezTo>
                <a:cubicBezTo>
                  <a:pt x="1275" y="198"/>
                  <a:pt x="1282" y="201"/>
                  <a:pt x="1286" y="199"/>
                </a:cubicBezTo>
                <a:cubicBezTo>
                  <a:pt x="1273" y="198"/>
                  <a:pt x="1261" y="197"/>
                  <a:pt x="1248" y="196"/>
                </a:cubicBezTo>
                <a:cubicBezTo>
                  <a:pt x="1243" y="196"/>
                  <a:pt x="1237" y="199"/>
                  <a:pt x="1232" y="198"/>
                </a:cubicBezTo>
                <a:cubicBezTo>
                  <a:pt x="1229" y="197"/>
                  <a:pt x="1227" y="192"/>
                  <a:pt x="1224" y="196"/>
                </a:cubicBezTo>
                <a:cubicBezTo>
                  <a:pt x="1226" y="196"/>
                  <a:pt x="1227" y="198"/>
                  <a:pt x="1227" y="200"/>
                </a:cubicBezTo>
                <a:cubicBezTo>
                  <a:pt x="1221" y="202"/>
                  <a:pt x="1220" y="204"/>
                  <a:pt x="1217" y="208"/>
                </a:cubicBezTo>
                <a:cubicBezTo>
                  <a:pt x="1217" y="210"/>
                  <a:pt x="1222" y="206"/>
                  <a:pt x="1225" y="208"/>
                </a:cubicBezTo>
                <a:cubicBezTo>
                  <a:pt x="1226" y="215"/>
                  <a:pt x="1219" y="213"/>
                  <a:pt x="1217" y="214"/>
                </a:cubicBezTo>
                <a:cubicBezTo>
                  <a:pt x="1216" y="217"/>
                  <a:pt x="1218" y="217"/>
                  <a:pt x="1218" y="219"/>
                </a:cubicBezTo>
                <a:cubicBezTo>
                  <a:pt x="1210" y="220"/>
                  <a:pt x="1204" y="221"/>
                  <a:pt x="1195" y="224"/>
                </a:cubicBezTo>
                <a:cubicBezTo>
                  <a:pt x="1197" y="222"/>
                  <a:pt x="1197" y="222"/>
                  <a:pt x="1196" y="220"/>
                </a:cubicBezTo>
                <a:cubicBezTo>
                  <a:pt x="1195" y="218"/>
                  <a:pt x="1190" y="221"/>
                  <a:pt x="1190" y="217"/>
                </a:cubicBezTo>
                <a:cubicBezTo>
                  <a:pt x="1193" y="216"/>
                  <a:pt x="1198" y="216"/>
                  <a:pt x="1199" y="213"/>
                </a:cubicBezTo>
                <a:cubicBezTo>
                  <a:pt x="1184" y="209"/>
                  <a:pt x="1167" y="208"/>
                  <a:pt x="1154" y="204"/>
                </a:cubicBezTo>
                <a:cubicBezTo>
                  <a:pt x="1154" y="199"/>
                  <a:pt x="1153" y="197"/>
                  <a:pt x="1151" y="194"/>
                </a:cubicBezTo>
                <a:cubicBezTo>
                  <a:pt x="1153" y="191"/>
                  <a:pt x="1151" y="190"/>
                  <a:pt x="1155" y="189"/>
                </a:cubicBezTo>
                <a:cubicBezTo>
                  <a:pt x="1151" y="189"/>
                  <a:pt x="1148" y="187"/>
                  <a:pt x="1145" y="188"/>
                </a:cubicBezTo>
                <a:cubicBezTo>
                  <a:pt x="1143" y="180"/>
                  <a:pt x="1132" y="181"/>
                  <a:pt x="1133" y="169"/>
                </a:cubicBezTo>
                <a:cubicBezTo>
                  <a:pt x="1130" y="167"/>
                  <a:pt x="1128" y="164"/>
                  <a:pt x="1125" y="162"/>
                </a:cubicBezTo>
                <a:cubicBezTo>
                  <a:pt x="1123" y="162"/>
                  <a:pt x="1120" y="164"/>
                  <a:pt x="1119" y="162"/>
                </a:cubicBezTo>
                <a:cubicBezTo>
                  <a:pt x="1121" y="159"/>
                  <a:pt x="1123" y="164"/>
                  <a:pt x="1125" y="160"/>
                </a:cubicBezTo>
                <a:cubicBezTo>
                  <a:pt x="1121" y="160"/>
                  <a:pt x="1125" y="159"/>
                  <a:pt x="1125" y="158"/>
                </a:cubicBezTo>
                <a:cubicBezTo>
                  <a:pt x="1122" y="159"/>
                  <a:pt x="1123" y="157"/>
                  <a:pt x="1122" y="156"/>
                </a:cubicBezTo>
                <a:cubicBezTo>
                  <a:pt x="1121" y="158"/>
                  <a:pt x="1119" y="158"/>
                  <a:pt x="1117" y="158"/>
                </a:cubicBezTo>
                <a:cubicBezTo>
                  <a:pt x="1114" y="153"/>
                  <a:pt x="1105" y="157"/>
                  <a:pt x="1102" y="156"/>
                </a:cubicBezTo>
                <a:cubicBezTo>
                  <a:pt x="1101" y="166"/>
                  <a:pt x="1091" y="167"/>
                  <a:pt x="1083" y="169"/>
                </a:cubicBezTo>
                <a:cubicBezTo>
                  <a:pt x="1081" y="163"/>
                  <a:pt x="1071" y="166"/>
                  <a:pt x="1067" y="163"/>
                </a:cubicBezTo>
                <a:cubicBezTo>
                  <a:pt x="1073" y="163"/>
                  <a:pt x="1073" y="154"/>
                  <a:pt x="1077" y="160"/>
                </a:cubicBezTo>
                <a:cubicBezTo>
                  <a:pt x="1078" y="157"/>
                  <a:pt x="1075" y="157"/>
                  <a:pt x="1075" y="155"/>
                </a:cubicBezTo>
                <a:cubicBezTo>
                  <a:pt x="1076" y="154"/>
                  <a:pt x="1076" y="151"/>
                  <a:pt x="1078" y="152"/>
                </a:cubicBezTo>
                <a:cubicBezTo>
                  <a:pt x="1078" y="153"/>
                  <a:pt x="1079" y="153"/>
                  <a:pt x="1079" y="154"/>
                </a:cubicBezTo>
                <a:cubicBezTo>
                  <a:pt x="1078" y="152"/>
                  <a:pt x="1078" y="154"/>
                  <a:pt x="1077" y="156"/>
                </a:cubicBezTo>
                <a:cubicBezTo>
                  <a:pt x="1079" y="156"/>
                  <a:pt x="1079" y="159"/>
                  <a:pt x="1082" y="159"/>
                </a:cubicBezTo>
                <a:cubicBezTo>
                  <a:pt x="1084" y="158"/>
                  <a:pt x="1086" y="155"/>
                  <a:pt x="1084" y="152"/>
                </a:cubicBezTo>
                <a:cubicBezTo>
                  <a:pt x="1088" y="149"/>
                  <a:pt x="1099" y="150"/>
                  <a:pt x="1102" y="144"/>
                </a:cubicBezTo>
                <a:cubicBezTo>
                  <a:pt x="1095" y="143"/>
                  <a:pt x="1094" y="143"/>
                  <a:pt x="1090" y="143"/>
                </a:cubicBezTo>
                <a:cubicBezTo>
                  <a:pt x="1091" y="149"/>
                  <a:pt x="1087" y="145"/>
                  <a:pt x="1083" y="146"/>
                </a:cubicBezTo>
                <a:cubicBezTo>
                  <a:pt x="1082" y="146"/>
                  <a:pt x="1075" y="150"/>
                  <a:pt x="1074" y="151"/>
                </a:cubicBezTo>
                <a:cubicBezTo>
                  <a:pt x="1074" y="151"/>
                  <a:pt x="1074" y="152"/>
                  <a:pt x="1074" y="152"/>
                </a:cubicBezTo>
                <a:cubicBezTo>
                  <a:pt x="1074" y="152"/>
                  <a:pt x="1074" y="152"/>
                  <a:pt x="1074" y="151"/>
                </a:cubicBezTo>
                <a:cubicBezTo>
                  <a:pt x="1074" y="151"/>
                  <a:pt x="1074" y="149"/>
                  <a:pt x="1074" y="149"/>
                </a:cubicBezTo>
                <a:cubicBezTo>
                  <a:pt x="1072" y="148"/>
                  <a:pt x="1066" y="150"/>
                  <a:pt x="1061" y="149"/>
                </a:cubicBezTo>
                <a:cubicBezTo>
                  <a:pt x="1060" y="149"/>
                  <a:pt x="1060" y="146"/>
                  <a:pt x="1058" y="146"/>
                </a:cubicBezTo>
                <a:cubicBezTo>
                  <a:pt x="1054" y="144"/>
                  <a:pt x="1049" y="150"/>
                  <a:pt x="1048" y="145"/>
                </a:cubicBezTo>
                <a:cubicBezTo>
                  <a:pt x="1045" y="155"/>
                  <a:pt x="1032" y="145"/>
                  <a:pt x="1026" y="151"/>
                </a:cubicBezTo>
                <a:cubicBezTo>
                  <a:pt x="1020" y="145"/>
                  <a:pt x="1003" y="154"/>
                  <a:pt x="996" y="148"/>
                </a:cubicBezTo>
                <a:cubicBezTo>
                  <a:pt x="1003" y="145"/>
                  <a:pt x="1019" y="147"/>
                  <a:pt x="1027" y="140"/>
                </a:cubicBezTo>
                <a:cubicBezTo>
                  <a:pt x="1030" y="140"/>
                  <a:pt x="1030" y="141"/>
                  <a:pt x="1032" y="141"/>
                </a:cubicBezTo>
                <a:cubicBezTo>
                  <a:pt x="1023" y="134"/>
                  <a:pt x="1011" y="142"/>
                  <a:pt x="1000" y="141"/>
                </a:cubicBezTo>
                <a:cubicBezTo>
                  <a:pt x="1000" y="139"/>
                  <a:pt x="1001" y="138"/>
                  <a:pt x="1003" y="137"/>
                </a:cubicBezTo>
                <a:cubicBezTo>
                  <a:pt x="989" y="130"/>
                  <a:pt x="974" y="138"/>
                  <a:pt x="961" y="134"/>
                </a:cubicBezTo>
                <a:cubicBezTo>
                  <a:pt x="958" y="133"/>
                  <a:pt x="956" y="130"/>
                  <a:pt x="953" y="130"/>
                </a:cubicBezTo>
                <a:cubicBezTo>
                  <a:pt x="949" y="129"/>
                  <a:pt x="942" y="130"/>
                  <a:pt x="937" y="130"/>
                </a:cubicBezTo>
                <a:cubicBezTo>
                  <a:pt x="937" y="128"/>
                  <a:pt x="936" y="128"/>
                  <a:pt x="935" y="127"/>
                </a:cubicBezTo>
                <a:cubicBezTo>
                  <a:pt x="936" y="129"/>
                  <a:pt x="935" y="130"/>
                  <a:pt x="933" y="130"/>
                </a:cubicBezTo>
                <a:cubicBezTo>
                  <a:pt x="902" y="133"/>
                  <a:pt x="877" y="137"/>
                  <a:pt x="852" y="134"/>
                </a:cubicBezTo>
                <a:cubicBezTo>
                  <a:pt x="852" y="135"/>
                  <a:pt x="850" y="136"/>
                  <a:pt x="851" y="139"/>
                </a:cubicBezTo>
                <a:cubicBezTo>
                  <a:pt x="855" y="139"/>
                  <a:pt x="858" y="139"/>
                  <a:pt x="861" y="139"/>
                </a:cubicBezTo>
                <a:cubicBezTo>
                  <a:pt x="869" y="140"/>
                  <a:pt x="881" y="138"/>
                  <a:pt x="892" y="139"/>
                </a:cubicBezTo>
                <a:cubicBezTo>
                  <a:pt x="900" y="139"/>
                  <a:pt x="910" y="136"/>
                  <a:pt x="913" y="141"/>
                </a:cubicBezTo>
                <a:cubicBezTo>
                  <a:pt x="859" y="149"/>
                  <a:pt x="800" y="147"/>
                  <a:pt x="741" y="152"/>
                </a:cubicBezTo>
                <a:cubicBezTo>
                  <a:pt x="741" y="151"/>
                  <a:pt x="740" y="150"/>
                  <a:pt x="739" y="150"/>
                </a:cubicBezTo>
                <a:cubicBezTo>
                  <a:pt x="732" y="150"/>
                  <a:pt x="727" y="157"/>
                  <a:pt x="718" y="153"/>
                </a:cubicBezTo>
                <a:cubicBezTo>
                  <a:pt x="719" y="152"/>
                  <a:pt x="721" y="152"/>
                  <a:pt x="722" y="151"/>
                </a:cubicBezTo>
                <a:cubicBezTo>
                  <a:pt x="713" y="149"/>
                  <a:pt x="699" y="158"/>
                  <a:pt x="694" y="148"/>
                </a:cubicBezTo>
                <a:cubicBezTo>
                  <a:pt x="674" y="146"/>
                  <a:pt x="655" y="151"/>
                  <a:pt x="638" y="149"/>
                </a:cubicBezTo>
                <a:cubicBezTo>
                  <a:pt x="637" y="152"/>
                  <a:pt x="642" y="150"/>
                  <a:pt x="641" y="154"/>
                </a:cubicBezTo>
                <a:cubicBezTo>
                  <a:pt x="625" y="154"/>
                  <a:pt x="619" y="155"/>
                  <a:pt x="605" y="157"/>
                </a:cubicBezTo>
                <a:cubicBezTo>
                  <a:pt x="599" y="151"/>
                  <a:pt x="585" y="153"/>
                  <a:pt x="581" y="146"/>
                </a:cubicBezTo>
                <a:cubicBezTo>
                  <a:pt x="582" y="144"/>
                  <a:pt x="583" y="144"/>
                  <a:pt x="583" y="141"/>
                </a:cubicBezTo>
                <a:cubicBezTo>
                  <a:pt x="580" y="139"/>
                  <a:pt x="569" y="141"/>
                  <a:pt x="572" y="135"/>
                </a:cubicBezTo>
                <a:cubicBezTo>
                  <a:pt x="576" y="135"/>
                  <a:pt x="576" y="135"/>
                  <a:pt x="576" y="135"/>
                </a:cubicBezTo>
                <a:cubicBezTo>
                  <a:pt x="578" y="142"/>
                  <a:pt x="586" y="134"/>
                  <a:pt x="590" y="133"/>
                </a:cubicBezTo>
                <a:cubicBezTo>
                  <a:pt x="591" y="135"/>
                  <a:pt x="594" y="134"/>
                  <a:pt x="595" y="136"/>
                </a:cubicBezTo>
                <a:cubicBezTo>
                  <a:pt x="594" y="138"/>
                  <a:pt x="592" y="139"/>
                  <a:pt x="592" y="142"/>
                </a:cubicBezTo>
                <a:cubicBezTo>
                  <a:pt x="599" y="144"/>
                  <a:pt x="608" y="142"/>
                  <a:pt x="615" y="140"/>
                </a:cubicBezTo>
                <a:cubicBezTo>
                  <a:pt x="617" y="142"/>
                  <a:pt x="619" y="142"/>
                  <a:pt x="619" y="145"/>
                </a:cubicBezTo>
                <a:cubicBezTo>
                  <a:pt x="618" y="142"/>
                  <a:pt x="613" y="144"/>
                  <a:pt x="612" y="143"/>
                </a:cubicBezTo>
                <a:cubicBezTo>
                  <a:pt x="611" y="147"/>
                  <a:pt x="613" y="150"/>
                  <a:pt x="612" y="152"/>
                </a:cubicBezTo>
                <a:cubicBezTo>
                  <a:pt x="614" y="151"/>
                  <a:pt x="618" y="152"/>
                  <a:pt x="621" y="153"/>
                </a:cubicBezTo>
                <a:cubicBezTo>
                  <a:pt x="623" y="152"/>
                  <a:pt x="623" y="151"/>
                  <a:pt x="626" y="152"/>
                </a:cubicBezTo>
                <a:cubicBezTo>
                  <a:pt x="629" y="142"/>
                  <a:pt x="647" y="146"/>
                  <a:pt x="657" y="142"/>
                </a:cubicBezTo>
                <a:cubicBezTo>
                  <a:pt x="662" y="149"/>
                  <a:pt x="674" y="140"/>
                  <a:pt x="679" y="142"/>
                </a:cubicBezTo>
                <a:cubicBezTo>
                  <a:pt x="684" y="136"/>
                  <a:pt x="691" y="138"/>
                  <a:pt x="698" y="135"/>
                </a:cubicBezTo>
                <a:cubicBezTo>
                  <a:pt x="703" y="137"/>
                  <a:pt x="710" y="131"/>
                  <a:pt x="713" y="136"/>
                </a:cubicBezTo>
                <a:cubicBezTo>
                  <a:pt x="711" y="138"/>
                  <a:pt x="709" y="139"/>
                  <a:pt x="708" y="142"/>
                </a:cubicBezTo>
                <a:cubicBezTo>
                  <a:pt x="713" y="145"/>
                  <a:pt x="722" y="142"/>
                  <a:pt x="729" y="140"/>
                </a:cubicBezTo>
                <a:cubicBezTo>
                  <a:pt x="729" y="138"/>
                  <a:pt x="728" y="138"/>
                  <a:pt x="728" y="135"/>
                </a:cubicBezTo>
                <a:cubicBezTo>
                  <a:pt x="732" y="134"/>
                  <a:pt x="733" y="131"/>
                  <a:pt x="739" y="132"/>
                </a:cubicBezTo>
                <a:cubicBezTo>
                  <a:pt x="734" y="119"/>
                  <a:pt x="715" y="125"/>
                  <a:pt x="703" y="123"/>
                </a:cubicBezTo>
                <a:cubicBezTo>
                  <a:pt x="698" y="128"/>
                  <a:pt x="688" y="128"/>
                  <a:pt x="679" y="128"/>
                </a:cubicBezTo>
                <a:cubicBezTo>
                  <a:pt x="664" y="134"/>
                  <a:pt x="645" y="129"/>
                  <a:pt x="632" y="134"/>
                </a:cubicBezTo>
                <a:cubicBezTo>
                  <a:pt x="626" y="133"/>
                  <a:pt x="622" y="134"/>
                  <a:pt x="618" y="131"/>
                </a:cubicBezTo>
                <a:cubicBezTo>
                  <a:pt x="614" y="136"/>
                  <a:pt x="604" y="136"/>
                  <a:pt x="599" y="133"/>
                </a:cubicBezTo>
                <a:cubicBezTo>
                  <a:pt x="606" y="131"/>
                  <a:pt x="616" y="132"/>
                  <a:pt x="618" y="127"/>
                </a:cubicBezTo>
                <a:cubicBezTo>
                  <a:pt x="611" y="128"/>
                  <a:pt x="602" y="131"/>
                  <a:pt x="597" y="128"/>
                </a:cubicBezTo>
                <a:cubicBezTo>
                  <a:pt x="605" y="127"/>
                  <a:pt x="608" y="123"/>
                  <a:pt x="615" y="123"/>
                </a:cubicBezTo>
                <a:cubicBezTo>
                  <a:pt x="616" y="120"/>
                  <a:pt x="620" y="117"/>
                  <a:pt x="623" y="118"/>
                </a:cubicBezTo>
                <a:cubicBezTo>
                  <a:pt x="626" y="116"/>
                  <a:pt x="631" y="110"/>
                  <a:pt x="635" y="112"/>
                </a:cubicBezTo>
                <a:cubicBezTo>
                  <a:pt x="635" y="109"/>
                  <a:pt x="636" y="108"/>
                  <a:pt x="635" y="107"/>
                </a:cubicBezTo>
                <a:cubicBezTo>
                  <a:pt x="630" y="112"/>
                  <a:pt x="622" y="109"/>
                  <a:pt x="618" y="107"/>
                </a:cubicBezTo>
                <a:cubicBezTo>
                  <a:pt x="623" y="104"/>
                  <a:pt x="636" y="102"/>
                  <a:pt x="633" y="97"/>
                </a:cubicBezTo>
                <a:cubicBezTo>
                  <a:pt x="637" y="99"/>
                  <a:pt x="641" y="95"/>
                  <a:pt x="644" y="92"/>
                </a:cubicBezTo>
                <a:cubicBezTo>
                  <a:pt x="628" y="88"/>
                  <a:pt x="613" y="96"/>
                  <a:pt x="596" y="89"/>
                </a:cubicBezTo>
                <a:cubicBezTo>
                  <a:pt x="598" y="89"/>
                  <a:pt x="597" y="86"/>
                  <a:pt x="598" y="86"/>
                </a:cubicBezTo>
                <a:cubicBezTo>
                  <a:pt x="604" y="87"/>
                  <a:pt x="604" y="81"/>
                  <a:pt x="609" y="81"/>
                </a:cubicBezTo>
                <a:cubicBezTo>
                  <a:pt x="610" y="82"/>
                  <a:pt x="610" y="84"/>
                  <a:pt x="613" y="83"/>
                </a:cubicBezTo>
                <a:cubicBezTo>
                  <a:pt x="615" y="81"/>
                  <a:pt x="610" y="82"/>
                  <a:pt x="610" y="78"/>
                </a:cubicBezTo>
                <a:cubicBezTo>
                  <a:pt x="614" y="79"/>
                  <a:pt x="610" y="77"/>
                  <a:pt x="612" y="77"/>
                </a:cubicBezTo>
                <a:cubicBezTo>
                  <a:pt x="612" y="79"/>
                  <a:pt x="619" y="79"/>
                  <a:pt x="617" y="77"/>
                </a:cubicBezTo>
                <a:cubicBezTo>
                  <a:pt x="617" y="78"/>
                  <a:pt x="615" y="78"/>
                  <a:pt x="614" y="78"/>
                </a:cubicBezTo>
                <a:cubicBezTo>
                  <a:pt x="612" y="73"/>
                  <a:pt x="603" y="73"/>
                  <a:pt x="596" y="73"/>
                </a:cubicBezTo>
                <a:cubicBezTo>
                  <a:pt x="585" y="73"/>
                  <a:pt x="573" y="77"/>
                  <a:pt x="569" y="83"/>
                </a:cubicBezTo>
                <a:cubicBezTo>
                  <a:pt x="571" y="84"/>
                  <a:pt x="573" y="87"/>
                  <a:pt x="574" y="90"/>
                </a:cubicBezTo>
                <a:cubicBezTo>
                  <a:pt x="573" y="91"/>
                  <a:pt x="572" y="92"/>
                  <a:pt x="570" y="92"/>
                </a:cubicBezTo>
                <a:cubicBezTo>
                  <a:pt x="571" y="90"/>
                  <a:pt x="568" y="91"/>
                  <a:pt x="566" y="90"/>
                </a:cubicBezTo>
                <a:cubicBezTo>
                  <a:pt x="565" y="90"/>
                  <a:pt x="567" y="94"/>
                  <a:pt x="564" y="93"/>
                </a:cubicBezTo>
                <a:cubicBezTo>
                  <a:pt x="559" y="91"/>
                  <a:pt x="557" y="83"/>
                  <a:pt x="560" y="78"/>
                </a:cubicBezTo>
                <a:cubicBezTo>
                  <a:pt x="559" y="76"/>
                  <a:pt x="555" y="77"/>
                  <a:pt x="555" y="74"/>
                </a:cubicBezTo>
                <a:cubicBezTo>
                  <a:pt x="556" y="73"/>
                  <a:pt x="558" y="73"/>
                  <a:pt x="558" y="71"/>
                </a:cubicBezTo>
                <a:cubicBezTo>
                  <a:pt x="555" y="72"/>
                  <a:pt x="551" y="69"/>
                  <a:pt x="549" y="71"/>
                </a:cubicBezTo>
                <a:cubicBezTo>
                  <a:pt x="555" y="72"/>
                  <a:pt x="550" y="74"/>
                  <a:pt x="552" y="79"/>
                </a:cubicBezTo>
                <a:cubicBezTo>
                  <a:pt x="544" y="80"/>
                  <a:pt x="529" y="82"/>
                  <a:pt x="522" y="78"/>
                </a:cubicBezTo>
                <a:cubicBezTo>
                  <a:pt x="525" y="76"/>
                  <a:pt x="525" y="76"/>
                  <a:pt x="526" y="74"/>
                </a:cubicBezTo>
                <a:cubicBezTo>
                  <a:pt x="515" y="75"/>
                  <a:pt x="512" y="73"/>
                  <a:pt x="503" y="74"/>
                </a:cubicBezTo>
                <a:cubicBezTo>
                  <a:pt x="505" y="73"/>
                  <a:pt x="503" y="73"/>
                  <a:pt x="502" y="72"/>
                </a:cubicBezTo>
                <a:cubicBezTo>
                  <a:pt x="489" y="70"/>
                  <a:pt x="472" y="66"/>
                  <a:pt x="457" y="62"/>
                </a:cubicBezTo>
                <a:cubicBezTo>
                  <a:pt x="456" y="64"/>
                  <a:pt x="454" y="65"/>
                  <a:pt x="454" y="68"/>
                </a:cubicBezTo>
                <a:cubicBezTo>
                  <a:pt x="461" y="66"/>
                  <a:pt x="458" y="71"/>
                  <a:pt x="461" y="72"/>
                </a:cubicBezTo>
                <a:cubicBezTo>
                  <a:pt x="464" y="72"/>
                  <a:pt x="460" y="70"/>
                  <a:pt x="462" y="69"/>
                </a:cubicBezTo>
                <a:cubicBezTo>
                  <a:pt x="466" y="70"/>
                  <a:pt x="465" y="66"/>
                  <a:pt x="469" y="67"/>
                </a:cubicBezTo>
                <a:cubicBezTo>
                  <a:pt x="469" y="70"/>
                  <a:pt x="467" y="70"/>
                  <a:pt x="468" y="74"/>
                </a:cubicBezTo>
                <a:cubicBezTo>
                  <a:pt x="469" y="75"/>
                  <a:pt x="472" y="74"/>
                  <a:pt x="472" y="76"/>
                </a:cubicBezTo>
                <a:cubicBezTo>
                  <a:pt x="472" y="78"/>
                  <a:pt x="469" y="77"/>
                  <a:pt x="470" y="79"/>
                </a:cubicBezTo>
                <a:cubicBezTo>
                  <a:pt x="471" y="79"/>
                  <a:pt x="470" y="83"/>
                  <a:pt x="471" y="83"/>
                </a:cubicBezTo>
                <a:cubicBezTo>
                  <a:pt x="476" y="83"/>
                  <a:pt x="480" y="79"/>
                  <a:pt x="483" y="82"/>
                </a:cubicBezTo>
                <a:cubicBezTo>
                  <a:pt x="480" y="88"/>
                  <a:pt x="470" y="84"/>
                  <a:pt x="462" y="86"/>
                </a:cubicBezTo>
                <a:cubicBezTo>
                  <a:pt x="463" y="85"/>
                  <a:pt x="463" y="83"/>
                  <a:pt x="461" y="83"/>
                </a:cubicBezTo>
                <a:cubicBezTo>
                  <a:pt x="461" y="87"/>
                  <a:pt x="454" y="88"/>
                  <a:pt x="457" y="93"/>
                </a:cubicBezTo>
                <a:cubicBezTo>
                  <a:pt x="447" y="92"/>
                  <a:pt x="443" y="95"/>
                  <a:pt x="435" y="91"/>
                </a:cubicBezTo>
                <a:cubicBezTo>
                  <a:pt x="434" y="94"/>
                  <a:pt x="425" y="95"/>
                  <a:pt x="422" y="92"/>
                </a:cubicBezTo>
                <a:cubicBezTo>
                  <a:pt x="423" y="90"/>
                  <a:pt x="425" y="87"/>
                  <a:pt x="428" y="87"/>
                </a:cubicBezTo>
                <a:cubicBezTo>
                  <a:pt x="429" y="88"/>
                  <a:pt x="431" y="89"/>
                  <a:pt x="433" y="89"/>
                </a:cubicBezTo>
                <a:cubicBezTo>
                  <a:pt x="433" y="88"/>
                  <a:pt x="434" y="88"/>
                  <a:pt x="435" y="88"/>
                </a:cubicBezTo>
                <a:cubicBezTo>
                  <a:pt x="435" y="86"/>
                  <a:pt x="437" y="82"/>
                  <a:pt x="435" y="82"/>
                </a:cubicBezTo>
                <a:cubicBezTo>
                  <a:pt x="434" y="84"/>
                  <a:pt x="432" y="85"/>
                  <a:pt x="430" y="86"/>
                </a:cubicBezTo>
                <a:cubicBezTo>
                  <a:pt x="421" y="80"/>
                  <a:pt x="406" y="88"/>
                  <a:pt x="397" y="84"/>
                </a:cubicBezTo>
                <a:cubicBezTo>
                  <a:pt x="395" y="83"/>
                  <a:pt x="396" y="87"/>
                  <a:pt x="394" y="87"/>
                </a:cubicBezTo>
                <a:cubicBezTo>
                  <a:pt x="393" y="85"/>
                  <a:pt x="393" y="84"/>
                  <a:pt x="392" y="83"/>
                </a:cubicBezTo>
                <a:cubicBezTo>
                  <a:pt x="392" y="86"/>
                  <a:pt x="390" y="90"/>
                  <a:pt x="390" y="95"/>
                </a:cubicBezTo>
                <a:cubicBezTo>
                  <a:pt x="380" y="97"/>
                  <a:pt x="373" y="98"/>
                  <a:pt x="362" y="100"/>
                </a:cubicBezTo>
                <a:cubicBezTo>
                  <a:pt x="359" y="93"/>
                  <a:pt x="361" y="88"/>
                  <a:pt x="358" y="81"/>
                </a:cubicBezTo>
                <a:cubicBezTo>
                  <a:pt x="359" y="91"/>
                  <a:pt x="344" y="96"/>
                  <a:pt x="353" y="102"/>
                </a:cubicBezTo>
                <a:cubicBezTo>
                  <a:pt x="342" y="106"/>
                  <a:pt x="322" y="102"/>
                  <a:pt x="314" y="96"/>
                </a:cubicBezTo>
                <a:cubicBezTo>
                  <a:pt x="318" y="96"/>
                  <a:pt x="319" y="93"/>
                  <a:pt x="321" y="91"/>
                </a:cubicBezTo>
                <a:cubicBezTo>
                  <a:pt x="321" y="88"/>
                  <a:pt x="319" y="87"/>
                  <a:pt x="318" y="85"/>
                </a:cubicBezTo>
                <a:cubicBezTo>
                  <a:pt x="322" y="83"/>
                  <a:pt x="320" y="76"/>
                  <a:pt x="325" y="76"/>
                </a:cubicBezTo>
                <a:cubicBezTo>
                  <a:pt x="332" y="78"/>
                  <a:pt x="338" y="71"/>
                  <a:pt x="344" y="69"/>
                </a:cubicBezTo>
                <a:cubicBezTo>
                  <a:pt x="339" y="68"/>
                  <a:pt x="336" y="64"/>
                  <a:pt x="331" y="67"/>
                </a:cubicBezTo>
                <a:cubicBezTo>
                  <a:pt x="319" y="57"/>
                  <a:pt x="299" y="73"/>
                  <a:pt x="288" y="69"/>
                </a:cubicBezTo>
                <a:cubicBezTo>
                  <a:pt x="289" y="69"/>
                  <a:pt x="288" y="70"/>
                  <a:pt x="287" y="70"/>
                </a:cubicBezTo>
                <a:cubicBezTo>
                  <a:pt x="282" y="71"/>
                  <a:pt x="280" y="71"/>
                  <a:pt x="275" y="70"/>
                </a:cubicBezTo>
                <a:cubicBezTo>
                  <a:pt x="271" y="72"/>
                  <a:pt x="264" y="75"/>
                  <a:pt x="258" y="74"/>
                </a:cubicBezTo>
                <a:cubicBezTo>
                  <a:pt x="252" y="80"/>
                  <a:pt x="237" y="76"/>
                  <a:pt x="227" y="81"/>
                </a:cubicBezTo>
                <a:cubicBezTo>
                  <a:pt x="224" y="80"/>
                  <a:pt x="221" y="79"/>
                  <a:pt x="220" y="76"/>
                </a:cubicBezTo>
                <a:cubicBezTo>
                  <a:pt x="215" y="78"/>
                  <a:pt x="215" y="84"/>
                  <a:pt x="214" y="91"/>
                </a:cubicBezTo>
                <a:cubicBezTo>
                  <a:pt x="211" y="93"/>
                  <a:pt x="207" y="95"/>
                  <a:pt x="203" y="97"/>
                </a:cubicBezTo>
                <a:cubicBezTo>
                  <a:pt x="176" y="93"/>
                  <a:pt x="167" y="108"/>
                  <a:pt x="158" y="125"/>
                </a:cubicBezTo>
                <a:cubicBezTo>
                  <a:pt x="157" y="133"/>
                  <a:pt x="161" y="139"/>
                  <a:pt x="164" y="145"/>
                </a:cubicBezTo>
                <a:cubicBezTo>
                  <a:pt x="165" y="143"/>
                  <a:pt x="168" y="150"/>
                  <a:pt x="166" y="150"/>
                </a:cubicBezTo>
                <a:cubicBezTo>
                  <a:pt x="164" y="150"/>
                  <a:pt x="164" y="148"/>
                  <a:pt x="162" y="148"/>
                </a:cubicBezTo>
                <a:cubicBezTo>
                  <a:pt x="161" y="153"/>
                  <a:pt x="158" y="152"/>
                  <a:pt x="155" y="150"/>
                </a:cubicBezTo>
                <a:cubicBezTo>
                  <a:pt x="154" y="154"/>
                  <a:pt x="159" y="157"/>
                  <a:pt x="155" y="158"/>
                </a:cubicBezTo>
                <a:cubicBezTo>
                  <a:pt x="153" y="157"/>
                  <a:pt x="152" y="154"/>
                  <a:pt x="150" y="152"/>
                </a:cubicBezTo>
                <a:cubicBezTo>
                  <a:pt x="149" y="164"/>
                  <a:pt x="152" y="175"/>
                  <a:pt x="164" y="177"/>
                </a:cubicBezTo>
                <a:cubicBezTo>
                  <a:pt x="166" y="183"/>
                  <a:pt x="160" y="182"/>
                  <a:pt x="160" y="186"/>
                </a:cubicBezTo>
                <a:cubicBezTo>
                  <a:pt x="166" y="187"/>
                  <a:pt x="166" y="193"/>
                  <a:pt x="165" y="199"/>
                </a:cubicBezTo>
                <a:cubicBezTo>
                  <a:pt x="160" y="195"/>
                  <a:pt x="157" y="190"/>
                  <a:pt x="151" y="187"/>
                </a:cubicBezTo>
                <a:cubicBezTo>
                  <a:pt x="141" y="190"/>
                  <a:pt x="151" y="200"/>
                  <a:pt x="148" y="207"/>
                </a:cubicBezTo>
                <a:cubicBezTo>
                  <a:pt x="154" y="213"/>
                  <a:pt x="156" y="222"/>
                  <a:pt x="165" y="226"/>
                </a:cubicBezTo>
                <a:cubicBezTo>
                  <a:pt x="164" y="230"/>
                  <a:pt x="167" y="235"/>
                  <a:pt x="164" y="238"/>
                </a:cubicBezTo>
                <a:cubicBezTo>
                  <a:pt x="151" y="233"/>
                  <a:pt x="149" y="217"/>
                  <a:pt x="136" y="213"/>
                </a:cubicBezTo>
                <a:cubicBezTo>
                  <a:pt x="138" y="230"/>
                  <a:pt x="155" y="232"/>
                  <a:pt x="165" y="242"/>
                </a:cubicBezTo>
                <a:cubicBezTo>
                  <a:pt x="163" y="245"/>
                  <a:pt x="168" y="249"/>
                  <a:pt x="171" y="251"/>
                </a:cubicBezTo>
                <a:cubicBezTo>
                  <a:pt x="170" y="248"/>
                  <a:pt x="173" y="249"/>
                  <a:pt x="175" y="249"/>
                </a:cubicBezTo>
                <a:cubicBezTo>
                  <a:pt x="170" y="261"/>
                  <a:pt x="184" y="266"/>
                  <a:pt x="181" y="273"/>
                </a:cubicBezTo>
                <a:cubicBezTo>
                  <a:pt x="185" y="277"/>
                  <a:pt x="192" y="284"/>
                  <a:pt x="187" y="290"/>
                </a:cubicBezTo>
                <a:cubicBezTo>
                  <a:pt x="178" y="288"/>
                  <a:pt x="171" y="280"/>
                  <a:pt x="165" y="278"/>
                </a:cubicBezTo>
                <a:cubicBezTo>
                  <a:pt x="166" y="278"/>
                  <a:pt x="166" y="280"/>
                  <a:pt x="165" y="280"/>
                </a:cubicBezTo>
                <a:cubicBezTo>
                  <a:pt x="147" y="284"/>
                  <a:pt x="132" y="275"/>
                  <a:pt x="117" y="275"/>
                </a:cubicBezTo>
                <a:cubicBezTo>
                  <a:pt x="101" y="275"/>
                  <a:pt x="84" y="268"/>
                  <a:pt x="62" y="269"/>
                </a:cubicBezTo>
                <a:cubicBezTo>
                  <a:pt x="62" y="272"/>
                  <a:pt x="58" y="271"/>
                  <a:pt x="58" y="274"/>
                </a:cubicBezTo>
                <a:cubicBezTo>
                  <a:pt x="79" y="270"/>
                  <a:pt x="99" y="283"/>
                  <a:pt x="123" y="282"/>
                </a:cubicBezTo>
                <a:cubicBezTo>
                  <a:pt x="128" y="287"/>
                  <a:pt x="138" y="289"/>
                  <a:pt x="144" y="288"/>
                </a:cubicBezTo>
                <a:cubicBezTo>
                  <a:pt x="145" y="289"/>
                  <a:pt x="148" y="289"/>
                  <a:pt x="148" y="291"/>
                </a:cubicBezTo>
                <a:cubicBezTo>
                  <a:pt x="156" y="292"/>
                  <a:pt x="170" y="295"/>
                  <a:pt x="175" y="302"/>
                </a:cubicBezTo>
                <a:cubicBezTo>
                  <a:pt x="176" y="304"/>
                  <a:pt x="177" y="310"/>
                  <a:pt x="181" y="307"/>
                </a:cubicBezTo>
                <a:cubicBezTo>
                  <a:pt x="180" y="304"/>
                  <a:pt x="175" y="304"/>
                  <a:pt x="176" y="299"/>
                </a:cubicBezTo>
                <a:cubicBezTo>
                  <a:pt x="178" y="299"/>
                  <a:pt x="178" y="298"/>
                  <a:pt x="179" y="298"/>
                </a:cubicBezTo>
                <a:cubicBezTo>
                  <a:pt x="182" y="300"/>
                  <a:pt x="187" y="300"/>
                  <a:pt x="188" y="304"/>
                </a:cubicBezTo>
                <a:cubicBezTo>
                  <a:pt x="187" y="304"/>
                  <a:pt x="187" y="303"/>
                  <a:pt x="186" y="303"/>
                </a:cubicBezTo>
                <a:cubicBezTo>
                  <a:pt x="186" y="307"/>
                  <a:pt x="189" y="308"/>
                  <a:pt x="189" y="312"/>
                </a:cubicBezTo>
                <a:cubicBezTo>
                  <a:pt x="182" y="312"/>
                  <a:pt x="179" y="315"/>
                  <a:pt x="175" y="320"/>
                </a:cubicBezTo>
                <a:cubicBezTo>
                  <a:pt x="175" y="317"/>
                  <a:pt x="176" y="315"/>
                  <a:pt x="173" y="315"/>
                </a:cubicBezTo>
                <a:cubicBezTo>
                  <a:pt x="172" y="317"/>
                  <a:pt x="173" y="322"/>
                  <a:pt x="175" y="324"/>
                </a:cubicBezTo>
                <a:cubicBezTo>
                  <a:pt x="171" y="327"/>
                  <a:pt x="173" y="331"/>
                  <a:pt x="171" y="335"/>
                </a:cubicBezTo>
                <a:cubicBezTo>
                  <a:pt x="170" y="335"/>
                  <a:pt x="170" y="336"/>
                  <a:pt x="169" y="336"/>
                </a:cubicBezTo>
                <a:cubicBezTo>
                  <a:pt x="160" y="334"/>
                  <a:pt x="153" y="330"/>
                  <a:pt x="140" y="330"/>
                </a:cubicBezTo>
                <a:cubicBezTo>
                  <a:pt x="115" y="322"/>
                  <a:pt x="93" y="307"/>
                  <a:pt x="73" y="295"/>
                </a:cubicBezTo>
                <a:cubicBezTo>
                  <a:pt x="73" y="296"/>
                  <a:pt x="71" y="297"/>
                  <a:pt x="71" y="298"/>
                </a:cubicBezTo>
                <a:cubicBezTo>
                  <a:pt x="76" y="307"/>
                  <a:pt x="85" y="309"/>
                  <a:pt x="94" y="314"/>
                </a:cubicBezTo>
                <a:cubicBezTo>
                  <a:pt x="101" y="318"/>
                  <a:pt x="108" y="322"/>
                  <a:pt x="114" y="326"/>
                </a:cubicBezTo>
                <a:cubicBezTo>
                  <a:pt x="117" y="329"/>
                  <a:pt x="119" y="335"/>
                  <a:pt x="122" y="338"/>
                </a:cubicBezTo>
                <a:cubicBezTo>
                  <a:pt x="129" y="344"/>
                  <a:pt x="140" y="345"/>
                  <a:pt x="149" y="350"/>
                </a:cubicBezTo>
                <a:cubicBezTo>
                  <a:pt x="151" y="357"/>
                  <a:pt x="154" y="362"/>
                  <a:pt x="156" y="369"/>
                </a:cubicBezTo>
                <a:cubicBezTo>
                  <a:pt x="152" y="369"/>
                  <a:pt x="151" y="376"/>
                  <a:pt x="153" y="380"/>
                </a:cubicBezTo>
                <a:cubicBezTo>
                  <a:pt x="155" y="380"/>
                  <a:pt x="155" y="378"/>
                  <a:pt x="157" y="380"/>
                </a:cubicBezTo>
                <a:cubicBezTo>
                  <a:pt x="157" y="394"/>
                  <a:pt x="148" y="419"/>
                  <a:pt x="163" y="427"/>
                </a:cubicBezTo>
                <a:cubicBezTo>
                  <a:pt x="166" y="427"/>
                  <a:pt x="165" y="422"/>
                  <a:pt x="167" y="421"/>
                </a:cubicBezTo>
                <a:cubicBezTo>
                  <a:pt x="169" y="421"/>
                  <a:pt x="171" y="421"/>
                  <a:pt x="172" y="422"/>
                </a:cubicBezTo>
                <a:cubicBezTo>
                  <a:pt x="173" y="428"/>
                  <a:pt x="174" y="433"/>
                  <a:pt x="174" y="439"/>
                </a:cubicBezTo>
                <a:cubicBezTo>
                  <a:pt x="176" y="440"/>
                  <a:pt x="177" y="437"/>
                  <a:pt x="177" y="439"/>
                </a:cubicBezTo>
                <a:cubicBezTo>
                  <a:pt x="177" y="441"/>
                  <a:pt x="177" y="444"/>
                  <a:pt x="176" y="445"/>
                </a:cubicBezTo>
                <a:cubicBezTo>
                  <a:pt x="182" y="447"/>
                  <a:pt x="181" y="456"/>
                  <a:pt x="184" y="459"/>
                </a:cubicBezTo>
                <a:cubicBezTo>
                  <a:pt x="183" y="459"/>
                  <a:pt x="183" y="458"/>
                  <a:pt x="182" y="457"/>
                </a:cubicBezTo>
                <a:cubicBezTo>
                  <a:pt x="184" y="464"/>
                  <a:pt x="181" y="471"/>
                  <a:pt x="185" y="475"/>
                </a:cubicBezTo>
                <a:cubicBezTo>
                  <a:pt x="186" y="474"/>
                  <a:pt x="188" y="474"/>
                  <a:pt x="189" y="473"/>
                </a:cubicBezTo>
                <a:cubicBezTo>
                  <a:pt x="190" y="476"/>
                  <a:pt x="191" y="479"/>
                  <a:pt x="190" y="483"/>
                </a:cubicBezTo>
                <a:cubicBezTo>
                  <a:pt x="187" y="483"/>
                  <a:pt x="187" y="483"/>
                  <a:pt x="187" y="483"/>
                </a:cubicBezTo>
                <a:cubicBezTo>
                  <a:pt x="187" y="486"/>
                  <a:pt x="188" y="489"/>
                  <a:pt x="188" y="492"/>
                </a:cubicBezTo>
                <a:cubicBezTo>
                  <a:pt x="180" y="489"/>
                  <a:pt x="180" y="477"/>
                  <a:pt x="173" y="473"/>
                </a:cubicBezTo>
                <a:cubicBezTo>
                  <a:pt x="172" y="483"/>
                  <a:pt x="182" y="494"/>
                  <a:pt x="191" y="494"/>
                </a:cubicBezTo>
                <a:cubicBezTo>
                  <a:pt x="189" y="493"/>
                  <a:pt x="188" y="486"/>
                  <a:pt x="192" y="485"/>
                </a:cubicBezTo>
                <a:cubicBezTo>
                  <a:pt x="193" y="487"/>
                  <a:pt x="193" y="486"/>
                  <a:pt x="196" y="486"/>
                </a:cubicBezTo>
                <a:cubicBezTo>
                  <a:pt x="199" y="492"/>
                  <a:pt x="196" y="505"/>
                  <a:pt x="191" y="505"/>
                </a:cubicBezTo>
                <a:cubicBezTo>
                  <a:pt x="191" y="509"/>
                  <a:pt x="194" y="510"/>
                  <a:pt x="196" y="512"/>
                </a:cubicBezTo>
                <a:cubicBezTo>
                  <a:pt x="192" y="511"/>
                  <a:pt x="194" y="510"/>
                  <a:pt x="190" y="512"/>
                </a:cubicBezTo>
                <a:cubicBezTo>
                  <a:pt x="179" y="499"/>
                  <a:pt x="171" y="517"/>
                  <a:pt x="183" y="525"/>
                </a:cubicBezTo>
                <a:cubicBezTo>
                  <a:pt x="182" y="527"/>
                  <a:pt x="180" y="529"/>
                  <a:pt x="176" y="530"/>
                </a:cubicBezTo>
                <a:cubicBezTo>
                  <a:pt x="169" y="521"/>
                  <a:pt x="154" y="524"/>
                  <a:pt x="149" y="512"/>
                </a:cubicBezTo>
                <a:cubicBezTo>
                  <a:pt x="135" y="505"/>
                  <a:pt x="122" y="515"/>
                  <a:pt x="110" y="516"/>
                </a:cubicBezTo>
                <a:cubicBezTo>
                  <a:pt x="101" y="516"/>
                  <a:pt x="90" y="518"/>
                  <a:pt x="84" y="525"/>
                </a:cubicBezTo>
                <a:cubicBezTo>
                  <a:pt x="84" y="527"/>
                  <a:pt x="85" y="527"/>
                  <a:pt x="85" y="529"/>
                </a:cubicBezTo>
                <a:cubicBezTo>
                  <a:pt x="84" y="530"/>
                  <a:pt x="82" y="530"/>
                  <a:pt x="82" y="531"/>
                </a:cubicBezTo>
                <a:cubicBezTo>
                  <a:pt x="86" y="540"/>
                  <a:pt x="77" y="554"/>
                  <a:pt x="86" y="560"/>
                </a:cubicBezTo>
                <a:cubicBezTo>
                  <a:pt x="85" y="564"/>
                  <a:pt x="86" y="565"/>
                  <a:pt x="86" y="569"/>
                </a:cubicBezTo>
                <a:cubicBezTo>
                  <a:pt x="98" y="575"/>
                  <a:pt x="107" y="584"/>
                  <a:pt x="123" y="587"/>
                </a:cubicBezTo>
                <a:cubicBezTo>
                  <a:pt x="126" y="587"/>
                  <a:pt x="126" y="583"/>
                  <a:pt x="131" y="584"/>
                </a:cubicBezTo>
                <a:cubicBezTo>
                  <a:pt x="134" y="586"/>
                  <a:pt x="134" y="591"/>
                  <a:pt x="136" y="595"/>
                </a:cubicBezTo>
                <a:cubicBezTo>
                  <a:pt x="130" y="594"/>
                  <a:pt x="129" y="594"/>
                  <a:pt x="125" y="596"/>
                </a:cubicBezTo>
                <a:cubicBezTo>
                  <a:pt x="124" y="607"/>
                  <a:pt x="126" y="614"/>
                  <a:pt x="130" y="621"/>
                </a:cubicBezTo>
                <a:cubicBezTo>
                  <a:pt x="127" y="626"/>
                  <a:pt x="121" y="636"/>
                  <a:pt x="126" y="643"/>
                </a:cubicBezTo>
                <a:cubicBezTo>
                  <a:pt x="124" y="655"/>
                  <a:pt x="127" y="676"/>
                  <a:pt x="138" y="678"/>
                </a:cubicBezTo>
                <a:cubicBezTo>
                  <a:pt x="138" y="681"/>
                  <a:pt x="138" y="681"/>
                  <a:pt x="138" y="681"/>
                </a:cubicBezTo>
                <a:cubicBezTo>
                  <a:pt x="141" y="679"/>
                  <a:pt x="144" y="681"/>
                  <a:pt x="147" y="682"/>
                </a:cubicBezTo>
                <a:cubicBezTo>
                  <a:pt x="147" y="681"/>
                  <a:pt x="147" y="679"/>
                  <a:pt x="148" y="679"/>
                </a:cubicBezTo>
                <a:cubicBezTo>
                  <a:pt x="152" y="680"/>
                  <a:pt x="157" y="686"/>
                  <a:pt x="154" y="690"/>
                </a:cubicBezTo>
                <a:cubicBezTo>
                  <a:pt x="152" y="690"/>
                  <a:pt x="152" y="686"/>
                  <a:pt x="148" y="686"/>
                </a:cubicBezTo>
                <a:cubicBezTo>
                  <a:pt x="148" y="692"/>
                  <a:pt x="153" y="692"/>
                  <a:pt x="156" y="695"/>
                </a:cubicBezTo>
                <a:cubicBezTo>
                  <a:pt x="155" y="699"/>
                  <a:pt x="163" y="706"/>
                  <a:pt x="167" y="709"/>
                </a:cubicBezTo>
                <a:cubicBezTo>
                  <a:pt x="168" y="701"/>
                  <a:pt x="178" y="707"/>
                  <a:pt x="181" y="701"/>
                </a:cubicBezTo>
                <a:cubicBezTo>
                  <a:pt x="183" y="703"/>
                  <a:pt x="184" y="706"/>
                  <a:pt x="188" y="706"/>
                </a:cubicBezTo>
                <a:cubicBezTo>
                  <a:pt x="187" y="704"/>
                  <a:pt x="189" y="704"/>
                  <a:pt x="188" y="703"/>
                </a:cubicBezTo>
                <a:cubicBezTo>
                  <a:pt x="178" y="702"/>
                  <a:pt x="172" y="693"/>
                  <a:pt x="161" y="694"/>
                </a:cubicBezTo>
                <a:cubicBezTo>
                  <a:pt x="162" y="691"/>
                  <a:pt x="157" y="691"/>
                  <a:pt x="159" y="690"/>
                </a:cubicBezTo>
                <a:cubicBezTo>
                  <a:pt x="171" y="691"/>
                  <a:pt x="191" y="692"/>
                  <a:pt x="201" y="699"/>
                </a:cubicBezTo>
                <a:cubicBezTo>
                  <a:pt x="201" y="702"/>
                  <a:pt x="201" y="702"/>
                  <a:pt x="201" y="702"/>
                </a:cubicBezTo>
                <a:cubicBezTo>
                  <a:pt x="198" y="700"/>
                  <a:pt x="197" y="705"/>
                  <a:pt x="193" y="704"/>
                </a:cubicBezTo>
                <a:cubicBezTo>
                  <a:pt x="196" y="709"/>
                  <a:pt x="192" y="710"/>
                  <a:pt x="192" y="714"/>
                </a:cubicBezTo>
                <a:cubicBezTo>
                  <a:pt x="196" y="717"/>
                  <a:pt x="197" y="725"/>
                  <a:pt x="195" y="731"/>
                </a:cubicBezTo>
                <a:cubicBezTo>
                  <a:pt x="201" y="738"/>
                  <a:pt x="206" y="746"/>
                  <a:pt x="212" y="753"/>
                </a:cubicBezTo>
                <a:cubicBezTo>
                  <a:pt x="212" y="764"/>
                  <a:pt x="196" y="762"/>
                  <a:pt x="192" y="756"/>
                </a:cubicBezTo>
                <a:cubicBezTo>
                  <a:pt x="190" y="762"/>
                  <a:pt x="184" y="755"/>
                  <a:pt x="181" y="758"/>
                </a:cubicBezTo>
                <a:cubicBezTo>
                  <a:pt x="184" y="760"/>
                  <a:pt x="189" y="760"/>
                  <a:pt x="191" y="763"/>
                </a:cubicBezTo>
                <a:cubicBezTo>
                  <a:pt x="191" y="764"/>
                  <a:pt x="189" y="764"/>
                  <a:pt x="189" y="766"/>
                </a:cubicBezTo>
                <a:cubicBezTo>
                  <a:pt x="201" y="771"/>
                  <a:pt x="216" y="772"/>
                  <a:pt x="215" y="790"/>
                </a:cubicBezTo>
                <a:cubicBezTo>
                  <a:pt x="201" y="791"/>
                  <a:pt x="213" y="814"/>
                  <a:pt x="202" y="820"/>
                </a:cubicBezTo>
                <a:cubicBezTo>
                  <a:pt x="198" y="817"/>
                  <a:pt x="194" y="814"/>
                  <a:pt x="188" y="812"/>
                </a:cubicBezTo>
                <a:cubicBezTo>
                  <a:pt x="188" y="814"/>
                  <a:pt x="189" y="817"/>
                  <a:pt x="188" y="817"/>
                </a:cubicBezTo>
                <a:cubicBezTo>
                  <a:pt x="184" y="817"/>
                  <a:pt x="184" y="817"/>
                  <a:pt x="180" y="817"/>
                </a:cubicBezTo>
                <a:cubicBezTo>
                  <a:pt x="184" y="827"/>
                  <a:pt x="196" y="827"/>
                  <a:pt x="202" y="834"/>
                </a:cubicBezTo>
                <a:cubicBezTo>
                  <a:pt x="204" y="838"/>
                  <a:pt x="205" y="844"/>
                  <a:pt x="208" y="849"/>
                </a:cubicBezTo>
                <a:cubicBezTo>
                  <a:pt x="201" y="848"/>
                  <a:pt x="194" y="843"/>
                  <a:pt x="188" y="838"/>
                </a:cubicBezTo>
                <a:cubicBezTo>
                  <a:pt x="191" y="839"/>
                  <a:pt x="192" y="836"/>
                  <a:pt x="192" y="834"/>
                </a:cubicBezTo>
                <a:cubicBezTo>
                  <a:pt x="188" y="833"/>
                  <a:pt x="186" y="830"/>
                  <a:pt x="180" y="831"/>
                </a:cubicBezTo>
                <a:cubicBezTo>
                  <a:pt x="179" y="826"/>
                  <a:pt x="175" y="823"/>
                  <a:pt x="171" y="821"/>
                </a:cubicBezTo>
                <a:cubicBezTo>
                  <a:pt x="171" y="824"/>
                  <a:pt x="178" y="829"/>
                  <a:pt x="179" y="831"/>
                </a:cubicBezTo>
                <a:cubicBezTo>
                  <a:pt x="179" y="834"/>
                  <a:pt x="177" y="834"/>
                  <a:pt x="178" y="837"/>
                </a:cubicBezTo>
                <a:cubicBezTo>
                  <a:pt x="186" y="844"/>
                  <a:pt x="185" y="860"/>
                  <a:pt x="200" y="860"/>
                </a:cubicBezTo>
                <a:cubicBezTo>
                  <a:pt x="201" y="863"/>
                  <a:pt x="204" y="864"/>
                  <a:pt x="205" y="868"/>
                </a:cubicBezTo>
                <a:cubicBezTo>
                  <a:pt x="199" y="883"/>
                  <a:pt x="207" y="898"/>
                  <a:pt x="206" y="914"/>
                </a:cubicBezTo>
                <a:cubicBezTo>
                  <a:pt x="207" y="915"/>
                  <a:pt x="209" y="915"/>
                  <a:pt x="210" y="916"/>
                </a:cubicBezTo>
                <a:cubicBezTo>
                  <a:pt x="207" y="918"/>
                  <a:pt x="210" y="922"/>
                  <a:pt x="210" y="925"/>
                </a:cubicBezTo>
                <a:cubicBezTo>
                  <a:pt x="210" y="931"/>
                  <a:pt x="203" y="947"/>
                  <a:pt x="202" y="952"/>
                </a:cubicBezTo>
                <a:cubicBezTo>
                  <a:pt x="201" y="958"/>
                  <a:pt x="205" y="960"/>
                  <a:pt x="206" y="968"/>
                </a:cubicBezTo>
                <a:cubicBezTo>
                  <a:pt x="205" y="967"/>
                  <a:pt x="204" y="965"/>
                  <a:pt x="201" y="965"/>
                </a:cubicBezTo>
                <a:cubicBezTo>
                  <a:pt x="201" y="977"/>
                  <a:pt x="202" y="997"/>
                  <a:pt x="210" y="1006"/>
                </a:cubicBezTo>
                <a:cubicBezTo>
                  <a:pt x="214" y="1008"/>
                  <a:pt x="218" y="1011"/>
                  <a:pt x="218" y="1017"/>
                </a:cubicBezTo>
                <a:cubicBezTo>
                  <a:pt x="213" y="1020"/>
                  <a:pt x="222" y="1036"/>
                  <a:pt x="212" y="1036"/>
                </a:cubicBezTo>
                <a:cubicBezTo>
                  <a:pt x="215" y="1046"/>
                  <a:pt x="208" y="1052"/>
                  <a:pt x="212" y="1060"/>
                </a:cubicBezTo>
                <a:cubicBezTo>
                  <a:pt x="211" y="1060"/>
                  <a:pt x="210" y="1061"/>
                  <a:pt x="209" y="1061"/>
                </a:cubicBezTo>
                <a:cubicBezTo>
                  <a:pt x="211" y="1076"/>
                  <a:pt x="204" y="1089"/>
                  <a:pt x="202" y="1103"/>
                </a:cubicBezTo>
                <a:cubicBezTo>
                  <a:pt x="202" y="1107"/>
                  <a:pt x="203" y="1111"/>
                  <a:pt x="202" y="1115"/>
                </a:cubicBezTo>
                <a:cubicBezTo>
                  <a:pt x="200" y="1129"/>
                  <a:pt x="196" y="1141"/>
                  <a:pt x="194" y="1155"/>
                </a:cubicBezTo>
                <a:cubicBezTo>
                  <a:pt x="180" y="1173"/>
                  <a:pt x="193" y="1196"/>
                  <a:pt x="196" y="1214"/>
                </a:cubicBezTo>
                <a:cubicBezTo>
                  <a:pt x="196" y="1219"/>
                  <a:pt x="195" y="1224"/>
                  <a:pt x="196" y="1229"/>
                </a:cubicBezTo>
                <a:cubicBezTo>
                  <a:pt x="197" y="1242"/>
                  <a:pt x="204" y="1251"/>
                  <a:pt x="212" y="1259"/>
                </a:cubicBezTo>
                <a:cubicBezTo>
                  <a:pt x="228" y="1261"/>
                  <a:pt x="239" y="1270"/>
                  <a:pt x="253" y="1275"/>
                </a:cubicBezTo>
                <a:cubicBezTo>
                  <a:pt x="272" y="1269"/>
                  <a:pt x="282" y="1284"/>
                  <a:pt x="301" y="1279"/>
                </a:cubicBezTo>
                <a:cubicBezTo>
                  <a:pt x="305" y="1282"/>
                  <a:pt x="307" y="1286"/>
                  <a:pt x="311" y="1288"/>
                </a:cubicBezTo>
                <a:cubicBezTo>
                  <a:pt x="311" y="1286"/>
                  <a:pt x="310" y="1286"/>
                  <a:pt x="310" y="1283"/>
                </a:cubicBezTo>
                <a:cubicBezTo>
                  <a:pt x="331" y="1276"/>
                  <a:pt x="353" y="1279"/>
                  <a:pt x="373" y="1284"/>
                </a:cubicBezTo>
                <a:cubicBezTo>
                  <a:pt x="375" y="1282"/>
                  <a:pt x="378" y="1279"/>
                  <a:pt x="382" y="1279"/>
                </a:cubicBezTo>
                <a:cubicBezTo>
                  <a:pt x="382" y="1274"/>
                  <a:pt x="379" y="1272"/>
                  <a:pt x="382" y="1268"/>
                </a:cubicBezTo>
                <a:cubicBezTo>
                  <a:pt x="384" y="1267"/>
                  <a:pt x="386" y="1268"/>
                  <a:pt x="388" y="1270"/>
                </a:cubicBezTo>
                <a:cubicBezTo>
                  <a:pt x="386" y="1272"/>
                  <a:pt x="388" y="1277"/>
                  <a:pt x="392" y="1277"/>
                </a:cubicBezTo>
                <a:cubicBezTo>
                  <a:pt x="392" y="1275"/>
                  <a:pt x="392" y="1273"/>
                  <a:pt x="392" y="1270"/>
                </a:cubicBezTo>
                <a:cubicBezTo>
                  <a:pt x="394" y="1270"/>
                  <a:pt x="394" y="1269"/>
                  <a:pt x="396" y="1269"/>
                </a:cubicBezTo>
                <a:cubicBezTo>
                  <a:pt x="405" y="1276"/>
                  <a:pt x="406" y="1290"/>
                  <a:pt x="401" y="1299"/>
                </a:cubicBezTo>
                <a:cubicBezTo>
                  <a:pt x="405" y="1304"/>
                  <a:pt x="403" y="1312"/>
                  <a:pt x="409" y="1319"/>
                </a:cubicBezTo>
                <a:cubicBezTo>
                  <a:pt x="408" y="1316"/>
                  <a:pt x="410" y="1315"/>
                  <a:pt x="411" y="1315"/>
                </a:cubicBezTo>
                <a:cubicBezTo>
                  <a:pt x="420" y="1317"/>
                  <a:pt x="432" y="1318"/>
                  <a:pt x="439" y="1313"/>
                </a:cubicBezTo>
                <a:cubicBezTo>
                  <a:pt x="439" y="1315"/>
                  <a:pt x="441" y="1315"/>
                  <a:pt x="440" y="1317"/>
                </a:cubicBezTo>
                <a:cubicBezTo>
                  <a:pt x="440" y="1317"/>
                  <a:pt x="439" y="1318"/>
                  <a:pt x="439" y="1318"/>
                </a:cubicBezTo>
                <a:cubicBezTo>
                  <a:pt x="439" y="1318"/>
                  <a:pt x="438" y="1318"/>
                  <a:pt x="438" y="1318"/>
                </a:cubicBezTo>
                <a:cubicBezTo>
                  <a:pt x="444" y="1320"/>
                  <a:pt x="454" y="1317"/>
                  <a:pt x="462" y="1316"/>
                </a:cubicBezTo>
                <a:cubicBezTo>
                  <a:pt x="462" y="1314"/>
                  <a:pt x="461" y="1314"/>
                  <a:pt x="461" y="1312"/>
                </a:cubicBezTo>
                <a:cubicBezTo>
                  <a:pt x="462" y="1312"/>
                  <a:pt x="463" y="1311"/>
                  <a:pt x="465" y="1311"/>
                </a:cubicBezTo>
                <a:cubicBezTo>
                  <a:pt x="467" y="1312"/>
                  <a:pt x="468" y="1314"/>
                  <a:pt x="471" y="1315"/>
                </a:cubicBezTo>
                <a:cubicBezTo>
                  <a:pt x="472" y="1313"/>
                  <a:pt x="474" y="1313"/>
                  <a:pt x="474" y="1310"/>
                </a:cubicBezTo>
                <a:cubicBezTo>
                  <a:pt x="469" y="1310"/>
                  <a:pt x="466" y="1310"/>
                  <a:pt x="464" y="1307"/>
                </a:cubicBezTo>
                <a:cubicBezTo>
                  <a:pt x="466" y="1305"/>
                  <a:pt x="473" y="1307"/>
                  <a:pt x="475" y="1304"/>
                </a:cubicBezTo>
                <a:cubicBezTo>
                  <a:pt x="474" y="1302"/>
                  <a:pt x="470" y="1306"/>
                  <a:pt x="469" y="1303"/>
                </a:cubicBezTo>
                <a:cubicBezTo>
                  <a:pt x="473" y="1298"/>
                  <a:pt x="481" y="1297"/>
                  <a:pt x="488" y="1295"/>
                </a:cubicBezTo>
                <a:cubicBezTo>
                  <a:pt x="491" y="1295"/>
                  <a:pt x="490" y="1299"/>
                  <a:pt x="492" y="1299"/>
                </a:cubicBezTo>
                <a:cubicBezTo>
                  <a:pt x="501" y="1293"/>
                  <a:pt x="512" y="1291"/>
                  <a:pt x="526" y="1293"/>
                </a:cubicBezTo>
                <a:cubicBezTo>
                  <a:pt x="523" y="1295"/>
                  <a:pt x="525" y="1300"/>
                  <a:pt x="519" y="1301"/>
                </a:cubicBezTo>
                <a:cubicBezTo>
                  <a:pt x="519" y="1300"/>
                  <a:pt x="520" y="1300"/>
                  <a:pt x="520" y="1299"/>
                </a:cubicBezTo>
                <a:cubicBezTo>
                  <a:pt x="516" y="1301"/>
                  <a:pt x="514" y="1304"/>
                  <a:pt x="515" y="1308"/>
                </a:cubicBezTo>
                <a:cubicBezTo>
                  <a:pt x="517" y="1308"/>
                  <a:pt x="518" y="1308"/>
                  <a:pt x="519" y="1309"/>
                </a:cubicBezTo>
                <a:cubicBezTo>
                  <a:pt x="519" y="1307"/>
                  <a:pt x="520" y="1306"/>
                  <a:pt x="522" y="1306"/>
                </a:cubicBezTo>
                <a:cubicBezTo>
                  <a:pt x="524" y="1312"/>
                  <a:pt x="534" y="1305"/>
                  <a:pt x="538" y="1305"/>
                </a:cubicBezTo>
                <a:cubicBezTo>
                  <a:pt x="538" y="1312"/>
                  <a:pt x="540" y="1317"/>
                  <a:pt x="534" y="1321"/>
                </a:cubicBezTo>
                <a:cubicBezTo>
                  <a:pt x="535" y="1321"/>
                  <a:pt x="536" y="1322"/>
                  <a:pt x="535" y="1323"/>
                </a:cubicBezTo>
                <a:cubicBezTo>
                  <a:pt x="532" y="1323"/>
                  <a:pt x="532" y="1323"/>
                  <a:pt x="532" y="1323"/>
                </a:cubicBezTo>
                <a:cubicBezTo>
                  <a:pt x="532" y="1325"/>
                  <a:pt x="534" y="1325"/>
                  <a:pt x="533" y="1327"/>
                </a:cubicBezTo>
                <a:cubicBezTo>
                  <a:pt x="537" y="1326"/>
                  <a:pt x="536" y="1329"/>
                  <a:pt x="541" y="1331"/>
                </a:cubicBezTo>
                <a:cubicBezTo>
                  <a:pt x="540" y="1338"/>
                  <a:pt x="536" y="1338"/>
                  <a:pt x="531" y="1341"/>
                </a:cubicBezTo>
                <a:cubicBezTo>
                  <a:pt x="532" y="1345"/>
                  <a:pt x="531" y="1347"/>
                  <a:pt x="534" y="1349"/>
                </a:cubicBezTo>
                <a:cubicBezTo>
                  <a:pt x="537" y="1350"/>
                  <a:pt x="538" y="1348"/>
                  <a:pt x="540" y="1347"/>
                </a:cubicBezTo>
                <a:cubicBezTo>
                  <a:pt x="540" y="1349"/>
                  <a:pt x="542" y="1350"/>
                  <a:pt x="541" y="1352"/>
                </a:cubicBezTo>
                <a:cubicBezTo>
                  <a:pt x="547" y="1350"/>
                  <a:pt x="564" y="1335"/>
                  <a:pt x="566" y="1349"/>
                </a:cubicBezTo>
                <a:cubicBezTo>
                  <a:pt x="564" y="1351"/>
                  <a:pt x="559" y="1350"/>
                  <a:pt x="559" y="1353"/>
                </a:cubicBezTo>
                <a:cubicBezTo>
                  <a:pt x="572" y="1354"/>
                  <a:pt x="579" y="1349"/>
                  <a:pt x="587" y="1351"/>
                </a:cubicBezTo>
                <a:cubicBezTo>
                  <a:pt x="588" y="1347"/>
                  <a:pt x="592" y="1346"/>
                  <a:pt x="596" y="1344"/>
                </a:cubicBezTo>
                <a:cubicBezTo>
                  <a:pt x="598" y="1340"/>
                  <a:pt x="598" y="1332"/>
                  <a:pt x="604" y="1332"/>
                </a:cubicBezTo>
                <a:cubicBezTo>
                  <a:pt x="602" y="1335"/>
                  <a:pt x="611" y="1333"/>
                  <a:pt x="606" y="1331"/>
                </a:cubicBezTo>
                <a:cubicBezTo>
                  <a:pt x="611" y="1331"/>
                  <a:pt x="615" y="1330"/>
                  <a:pt x="618" y="1329"/>
                </a:cubicBezTo>
                <a:cubicBezTo>
                  <a:pt x="616" y="1327"/>
                  <a:pt x="610" y="1328"/>
                  <a:pt x="609" y="1324"/>
                </a:cubicBezTo>
                <a:cubicBezTo>
                  <a:pt x="615" y="1321"/>
                  <a:pt x="618" y="1321"/>
                  <a:pt x="620" y="1320"/>
                </a:cubicBezTo>
                <a:cubicBezTo>
                  <a:pt x="622" y="1318"/>
                  <a:pt x="617" y="1320"/>
                  <a:pt x="618" y="1320"/>
                </a:cubicBezTo>
                <a:cubicBezTo>
                  <a:pt x="612" y="1317"/>
                  <a:pt x="601" y="1317"/>
                  <a:pt x="596" y="1320"/>
                </a:cubicBezTo>
                <a:cubicBezTo>
                  <a:pt x="596" y="1320"/>
                  <a:pt x="595" y="1319"/>
                  <a:pt x="595" y="1319"/>
                </a:cubicBezTo>
                <a:cubicBezTo>
                  <a:pt x="594" y="1315"/>
                  <a:pt x="596" y="1315"/>
                  <a:pt x="597" y="1313"/>
                </a:cubicBezTo>
                <a:cubicBezTo>
                  <a:pt x="592" y="1306"/>
                  <a:pt x="602" y="1302"/>
                  <a:pt x="607" y="1300"/>
                </a:cubicBezTo>
                <a:cubicBezTo>
                  <a:pt x="605" y="1299"/>
                  <a:pt x="606" y="1300"/>
                  <a:pt x="605" y="1301"/>
                </a:cubicBezTo>
                <a:cubicBezTo>
                  <a:pt x="604" y="1300"/>
                  <a:pt x="604" y="1298"/>
                  <a:pt x="604" y="1296"/>
                </a:cubicBezTo>
                <a:cubicBezTo>
                  <a:pt x="606" y="1298"/>
                  <a:pt x="604" y="1295"/>
                  <a:pt x="607" y="1295"/>
                </a:cubicBezTo>
                <a:cubicBezTo>
                  <a:pt x="606" y="1296"/>
                  <a:pt x="606" y="1297"/>
                  <a:pt x="606" y="1299"/>
                </a:cubicBezTo>
                <a:cubicBezTo>
                  <a:pt x="609" y="1300"/>
                  <a:pt x="609" y="1297"/>
                  <a:pt x="611" y="1296"/>
                </a:cubicBezTo>
                <a:cubicBezTo>
                  <a:pt x="611" y="1298"/>
                  <a:pt x="610" y="1298"/>
                  <a:pt x="611" y="1299"/>
                </a:cubicBezTo>
                <a:cubicBezTo>
                  <a:pt x="617" y="1300"/>
                  <a:pt x="622" y="1296"/>
                  <a:pt x="627" y="1298"/>
                </a:cubicBezTo>
                <a:cubicBezTo>
                  <a:pt x="630" y="1293"/>
                  <a:pt x="644" y="1296"/>
                  <a:pt x="649" y="1295"/>
                </a:cubicBezTo>
                <a:cubicBezTo>
                  <a:pt x="652" y="1295"/>
                  <a:pt x="661" y="1292"/>
                  <a:pt x="653" y="1292"/>
                </a:cubicBezTo>
                <a:cubicBezTo>
                  <a:pt x="645" y="1292"/>
                  <a:pt x="628" y="1290"/>
                  <a:pt x="637" y="1275"/>
                </a:cubicBezTo>
                <a:cubicBezTo>
                  <a:pt x="639" y="1275"/>
                  <a:pt x="638" y="1278"/>
                  <a:pt x="640" y="1277"/>
                </a:cubicBezTo>
                <a:cubicBezTo>
                  <a:pt x="640" y="1275"/>
                  <a:pt x="643" y="1275"/>
                  <a:pt x="643" y="1272"/>
                </a:cubicBezTo>
                <a:cubicBezTo>
                  <a:pt x="640" y="1272"/>
                  <a:pt x="639" y="1274"/>
                  <a:pt x="635" y="1273"/>
                </a:cubicBezTo>
                <a:cubicBezTo>
                  <a:pt x="635" y="1269"/>
                  <a:pt x="635" y="1269"/>
                  <a:pt x="635" y="1269"/>
                </a:cubicBezTo>
                <a:cubicBezTo>
                  <a:pt x="639" y="1269"/>
                  <a:pt x="641" y="1267"/>
                  <a:pt x="645" y="1268"/>
                </a:cubicBezTo>
                <a:cubicBezTo>
                  <a:pt x="645" y="1270"/>
                  <a:pt x="645" y="1270"/>
                  <a:pt x="645" y="1270"/>
                </a:cubicBezTo>
                <a:cubicBezTo>
                  <a:pt x="649" y="1267"/>
                  <a:pt x="652" y="1271"/>
                  <a:pt x="657" y="1272"/>
                </a:cubicBezTo>
                <a:cubicBezTo>
                  <a:pt x="657" y="1274"/>
                  <a:pt x="653" y="1271"/>
                  <a:pt x="654" y="1274"/>
                </a:cubicBezTo>
                <a:cubicBezTo>
                  <a:pt x="658" y="1276"/>
                  <a:pt x="658" y="1282"/>
                  <a:pt x="662" y="1283"/>
                </a:cubicBezTo>
                <a:cubicBezTo>
                  <a:pt x="664" y="1274"/>
                  <a:pt x="657" y="1272"/>
                  <a:pt x="653" y="1266"/>
                </a:cubicBezTo>
                <a:cubicBezTo>
                  <a:pt x="655" y="1268"/>
                  <a:pt x="656" y="1266"/>
                  <a:pt x="657" y="1264"/>
                </a:cubicBezTo>
                <a:cubicBezTo>
                  <a:pt x="654" y="1263"/>
                  <a:pt x="654" y="1261"/>
                  <a:pt x="652" y="1259"/>
                </a:cubicBezTo>
                <a:cubicBezTo>
                  <a:pt x="667" y="1257"/>
                  <a:pt x="691" y="1253"/>
                  <a:pt x="709" y="1255"/>
                </a:cubicBezTo>
                <a:cubicBezTo>
                  <a:pt x="729" y="1252"/>
                  <a:pt x="749" y="1253"/>
                  <a:pt x="768" y="1254"/>
                </a:cubicBezTo>
                <a:cubicBezTo>
                  <a:pt x="786" y="1254"/>
                  <a:pt x="806" y="1255"/>
                  <a:pt x="819" y="1256"/>
                </a:cubicBezTo>
                <a:cubicBezTo>
                  <a:pt x="819" y="1257"/>
                  <a:pt x="819" y="1259"/>
                  <a:pt x="820" y="1259"/>
                </a:cubicBezTo>
                <a:cubicBezTo>
                  <a:pt x="822" y="1258"/>
                  <a:pt x="823" y="1257"/>
                  <a:pt x="825" y="1256"/>
                </a:cubicBezTo>
                <a:cubicBezTo>
                  <a:pt x="830" y="1256"/>
                  <a:pt x="838" y="1257"/>
                  <a:pt x="845" y="1257"/>
                </a:cubicBezTo>
                <a:cubicBezTo>
                  <a:pt x="862" y="1257"/>
                  <a:pt x="879" y="1256"/>
                  <a:pt x="896" y="1255"/>
                </a:cubicBezTo>
                <a:cubicBezTo>
                  <a:pt x="929" y="1255"/>
                  <a:pt x="964" y="1261"/>
                  <a:pt x="1003" y="1260"/>
                </a:cubicBezTo>
                <a:cubicBezTo>
                  <a:pt x="1003" y="1259"/>
                  <a:pt x="1002" y="1259"/>
                  <a:pt x="1001" y="1258"/>
                </a:cubicBezTo>
                <a:cubicBezTo>
                  <a:pt x="1005" y="1255"/>
                  <a:pt x="1005" y="1260"/>
                  <a:pt x="1008" y="1260"/>
                </a:cubicBezTo>
                <a:cubicBezTo>
                  <a:pt x="1008" y="1258"/>
                  <a:pt x="1008" y="1257"/>
                  <a:pt x="1009" y="1257"/>
                </a:cubicBezTo>
                <a:cubicBezTo>
                  <a:pt x="1009" y="1259"/>
                  <a:pt x="1014" y="1256"/>
                  <a:pt x="1014" y="1259"/>
                </a:cubicBezTo>
                <a:cubicBezTo>
                  <a:pt x="1013" y="1259"/>
                  <a:pt x="1012" y="1259"/>
                  <a:pt x="1012" y="1260"/>
                </a:cubicBezTo>
                <a:cubicBezTo>
                  <a:pt x="1019" y="1260"/>
                  <a:pt x="1019" y="1260"/>
                  <a:pt x="1019" y="1260"/>
                </a:cubicBezTo>
                <a:cubicBezTo>
                  <a:pt x="1019" y="1259"/>
                  <a:pt x="1018" y="1258"/>
                  <a:pt x="1019" y="1258"/>
                </a:cubicBezTo>
                <a:cubicBezTo>
                  <a:pt x="1029" y="1262"/>
                  <a:pt x="1036" y="1258"/>
                  <a:pt x="1046" y="1259"/>
                </a:cubicBezTo>
                <a:cubicBezTo>
                  <a:pt x="1045" y="1259"/>
                  <a:pt x="1045" y="1259"/>
                  <a:pt x="1045" y="1259"/>
                </a:cubicBezTo>
                <a:cubicBezTo>
                  <a:pt x="1053" y="1258"/>
                  <a:pt x="1057" y="1256"/>
                  <a:pt x="1061" y="1259"/>
                </a:cubicBezTo>
                <a:cubicBezTo>
                  <a:pt x="1061" y="1258"/>
                  <a:pt x="1064" y="1255"/>
                  <a:pt x="1066" y="1254"/>
                </a:cubicBezTo>
                <a:cubicBezTo>
                  <a:pt x="1068" y="1255"/>
                  <a:pt x="1068" y="1258"/>
                  <a:pt x="1070" y="1259"/>
                </a:cubicBezTo>
                <a:cubicBezTo>
                  <a:pt x="1072" y="1259"/>
                  <a:pt x="1070" y="1255"/>
                  <a:pt x="1072" y="1254"/>
                </a:cubicBezTo>
                <a:cubicBezTo>
                  <a:pt x="1074" y="1256"/>
                  <a:pt x="1074" y="1254"/>
                  <a:pt x="1078" y="1256"/>
                </a:cubicBezTo>
                <a:cubicBezTo>
                  <a:pt x="1074" y="1257"/>
                  <a:pt x="1073" y="1259"/>
                  <a:pt x="1071" y="1261"/>
                </a:cubicBezTo>
                <a:cubicBezTo>
                  <a:pt x="1075" y="1261"/>
                  <a:pt x="1075" y="1257"/>
                  <a:pt x="1080" y="1258"/>
                </a:cubicBezTo>
                <a:cubicBezTo>
                  <a:pt x="1080" y="1256"/>
                  <a:pt x="1079" y="1255"/>
                  <a:pt x="1081" y="1254"/>
                </a:cubicBezTo>
                <a:cubicBezTo>
                  <a:pt x="1082" y="1254"/>
                  <a:pt x="1083" y="1255"/>
                  <a:pt x="1083" y="1256"/>
                </a:cubicBezTo>
                <a:cubicBezTo>
                  <a:pt x="1083" y="1257"/>
                  <a:pt x="1079" y="1258"/>
                  <a:pt x="1082" y="1259"/>
                </a:cubicBezTo>
                <a:cubicBezTo>
                  <a:pt x="1081" y="1258"/>
                  <a:pt x="1086" y="1261"/>
                  <a:pt x="1087" y="1259"/>
                </a:cubicBezTo>
                <a:cubicBezTo>
                  <a:pt x="1085" y="1259"/>
                  <a:pt x="1084" y="1259"/>
                  <a:pt x="1084" y="1257"/>
                </a:cubicBezTo>
                <a:cubicBezTo>
                  <a:pt x="1086" y="1257"/>
                  <a:pt x="1086" y="1256"/>
                  <a:pt x="1087" y="1256"/>
                </a:cubicBezTo>
                <a:cubicBezTo>
                  <a:pt x="1087" y="1258"/>
                  <a:pt x="1088" y="1259"/>
                  <a:pt x="1088" y="1260"/>
                </a:cubicBezTo>
                <a:cubicBezTo>
                  <a:pt x="1094" y="1260"/>
                  <a:pt x="1095" y="1262"/>
                  <a:pt x="1099" y="1260"/>
                </a:cubicBezTo>
                <a:cubicBezTo>
                  <a:pt x="1099" y="1259"/>
                  <a:pt x="1098" y="1257"/>
                  <a:pt x="1100" y="1257"/>
                </a:cubicBezTo>
                <a:cubicBezTo>
                  <a:pt x="1101" y="1257"/>
                  <a:pt x="1103" y="1257"/>
                  <a:pt x="1104" y="1258"/>
                </a:cubicBezTo>
                <a:cubicBezTo>
                  <a:pt x="1103" y="1259"/>
                  <a:pt x="1102" y="1259"/>
                  <a:pt x="1102" y="1260"/>
                </a:cubicBezTo>
                <a:cubicBezTo>
                  <a:pt x="1108" y="1262"/>
                  <a:pt x="1111" y="1259"/>
                  <a:pt x="1117" y="1258"/>
                </a:cubicBezTo>
                <a:cubicBezTo>
                  <a:pt x="1117" y="1260"/>
                  <a:pt x="1118" y="1261"/>
                  <a:pt x="1119" y="1261"/>
                </a:cubicBezTo>
                <a:cubicBezTo>
                  <a:pt x="1120" y="1260"/>
                  <a:pt x="1120" y="1259"/>
                  <a:pt x="1122" y="1259"/>
                </a:cubicBezTo>
                <a:cubicBezTo>
                  <a:pt x="1125" y="1260"/>
                  <a:pt x="1128" y="1262"/>
                  <a:pt x="1131" y="1263"/>
                </a:cubicBezTo>
                <a:cubicBezTo>
                  <a:pt x="1140" y="1258"/>
                  <a:pt x="1144" y="1260"/>
                  <a:pt x="1151" y="1255"/>
                </a:cubicBezTo>
                <a:cubicBezTo>
                  <a:pt x="1153" y="1258"/>
                  <a:pt x="1154" y="1258"/>
                  <a:pt x="1158" y="1260"/>
                </a:cubicBezTo>
                <a:cubicBezTo>
                  <a:pt x="1164" y="1256"/>
                  <a:pt x="1174" y="1259"/>
                  <a:pt x="1185" y="1258"/>
                </a:cubicBezTo>
                <a:cubicBezTo>
                  <a:pt x="1185" y="1255"/>
                  <a:pt x="1185" y="1255"/>
                  <a:pt x="1187" y="1255"/>
                </a:cubicBezTo>
                <a:cubicBezTo>
                  <a:pt x="1184" y="1251"/>
                  <a:pt x="1183" y="1255"/>
                  <a:pt x="1180" y="1251"/>
                </a:cubicBezTo>
                <a:cubicBezTo>
                  <a:pt x="1179" y="1255"/>
                  <a:pt x="1180" y="1254"/>
                  <a:pt x="1182" y="1256"/>
                </a:cubicBezTo>
                <a:cubicBezTo>
                  <a:pt x="1179" y="1256"/>
                  <a:pt x="1177" y="1256"/>
                  <a:pt x="1176" y="1255"/>
                </a:cubicBezTo>
                <a:cubicBezTo>
                  <a:pt x="1176" y="1253"/>
                  <a:pt x="1176" y="1253"/>
                  <a:pt x="1177" y="1252"/>
                </a:cubicBezTo>
                <a:cubicBezTo>
                  <a:pt x="1174" y="1253"/>
                  <a:pt x="1174" y="1251"/>
                  <a:pt x="1173" y="1251"/>
                </a:cubicBezTo>
                <a:cubicBezTo>
                  <a:pt x="1172" y="1252"/>
                  <a:pt x="1170" y="1252"/>
                  <a:pt x="1168" y="1252"/>
                </a:cubicBezTo>
                <a:cubicBezTo>
                  <a:pt x="1168" y="1249"/>
                  <a:pt x="1164" y="1248"/>
                  <a:pt x="1167" y="1246"/>
                </a:cubicBezTo>
                <a:cubicBezTo>
                  <a:pt x="1165" y="1246"/>
                  <a:pt x="1162" y="1245"/>
                  <a:pt x="1161" y="1247"/>
                </a:cubicBezTo>
                <a:cubicBezTo>
                  <a:pt x="1160" y="1245"/>
                  <a:pt x="1163" y="1245"/>
                  <a:pt x="1163" y="1244"/>
                </a:cubicBezTo>
                <a:cubicBezTo>
                  <a:pt x="1159" y="1244"/>
                  <a:pt x="1159" y="1242"/>
                  <a:pt x="1156" y="1241"/>
                </a:cubicBezTo>
                <a:cubicBezTo>
                  <a:pt x="1157" y="1239"/>
                  <a:pt x="1157" y="1237"/>
                  <a:pt x="1158" y="1236"/>
                </a:cubicBezTo>
                <a:cubicBezTo>
                  <a:pt x="1158" y="1239"/>
                  <a:pt x="1160" y="1237"/>
                  <a:pt x="1161" y="1237"/>
                </a:cubicBezTo>
                <a:cubicBezTo>
                  <a:pt x="1160" y="1239"/>
                  <a:pt x="1162" y="1238"/>
                  <a:pt x="1161" y="1240"/>
                </a:cubicBezTo>
                <a:cubicBezTo>
                  <a:pt x="1163" y="1239"/>
                  <a:pt x="1165" y="1238"/>
                  <a:pt x="1168" y="1238"/>
                </a:cubicBezTo>
                <a:cubicBezTo>
                  <a:pt x="1168" y="1242"/>
                  <a:pt x="1167" y="1242"/>
                  <a:pt x="1169" y="1245"/>
                </a:cubicBezTo>
                <a:cubicBezTo>
                  <a:pt x="1171" y="1244"/>
                  <a:pt x="1171" y="1242"/>
                  <a:pt x="1172" y="1242"/>
                </a:cubicBezTo>
                <a:cubicBezTo>
                  <a:pt x="1176" y="1240"/>
                  <a:pt x="1176" y="1243"/>
                  <a:pt x="1178" y="1245"/>
                </a:cubicBezTo>
                <a:cubicBezTo>
                  <a:pt x="1180" y="1244"/>
                  <a:pt x="1175" y="1239"/>
                  <a:pt x="1179" y="1239"/>
                </a:cubicBezTo>
                <a:cubicBezTo>
                  <a:pt x="1180" y="1241"/>
                  <a:pt x="1177" y="1242"/>
                  <a:pt x="1179" y="1242"/>
                </a:cubicBezTo>
                <a:cubicBezTo>
                  <a:pt x="1179" y="1239"/>
                  <a:pt x="1181" y="1244"/>
                  <a:pt x="1182" y="1241"/>
                </a:cubicBezTo>
                <a:cubicBezTo>
                  <a:pt x="1178" y="1240"/>
                  <a:pt x="1184" y="1238"/>
                  <a:pt x="1181" y="1237"/>
                </a:cubicBezTo>
                <a:cubicBezTo>
                  <a:pt x="1180" y="1237"/>
                  <a:pt x="1176" y="1239"/>
                  <a:pt x="1176" y="1242"/>
                </a:cubicBezTo>
                <a:cubicBezTo>
                  <a:pt x="1175" y="1240"/>
                  <a:pt x="1173" y="1238"/>
                  <a:pt x="1171" y="1236"/>
                </a:cubicBezTo>
                <a:cubicBezTo>
                  <a:pt x="1174" y="1235"/>
                  <a:pt x="1175" y="1234"/>
                  <a:pt x="1178" y="1236"/>
                </a:cubicBezTo>
                <a:cubicBezTo>
                  <a:pt x="1176" y="1233"/>
                  <a:pt x="1177" y="1228"/>
                  <a:pt x="1182" y="1229"/>
                </a:cubicBezTo>
                <a:cubicBezTo>
                  <a:pt x="1184" y="1224"/>
                  <a:pt x="1186" y="1224"/>
                  <a:pt x="1182" y="1220"/>
                </a:cubicBezTo>
                <a:cubicBezTo>
                  <a:pt x="1181" y="1220"/>
                  <a:pt x="1179" y="1223"/>
                  <a:pt x="1179" y="1221"/>
                </a:cubicBezTo>
                <a:cubicBezTo>
                  <a:pt x="1180" y="1220"/>
                  <a:pt x="1178" y="1217"/>
                  <a:pt x="1178" y="1216"/>
                </a:cubicBezTo>
                <a:cubicBezTo>
                  <a:pt x="1178" y="1217"/>
                  <a:pt x="1175" y="1218"/>
                  <a:pt x="1175" y="1216"/>
                </a:cubicBezTo>
                <a:cubicBezTo>
                  <a:pt x="1178" y="1215"/>
                  <a:pt x="1175" y="1208"/>
                  <a:pt x="1179" y="1208"/>
                </a:cubicBezTo>
                <a:cubicBezTo>
                  <a:pt x="1175" y="1204"/>
                  <a:pt x="1181" y="1202"/>
                  <a:pt x="1182" y="1198"/>
                </a:cubicBezTo>
                <a:cubicBezTo>
                  <a:pt x="1180" y="1196"/>
                  <a:pt x="1178" y="1197"/>
                  <a:pt x="1177" y="1196"/>
                </a:cubicBezTo>
                <a:cubicBezTo>
                  <a:pt x="1177" y="1195"/>
                  <a:pt x="1176" y="1195"/>
                  <a:pt x="1176" y="1194"/>
                </a:cubicBezTo>
                <a:cubicBezTo>
                  <a:pt x="1177" y="1189"/>
                  <a:pt x="1184" y="1193"/>
                  <a:pt x="1186" y="1187"/>
                </a:cubicBezTo>
                <a:cubicBezTo>
                  <a:pt x="1186" y="1185"/>
                  <a:pt x="1183" y="1189"/>
                  <a:pt x="1183" y="1186"/>
                </a:cubicBezTo>
                <a:cubicBezTo>
                  <a:pt x="1187" y="1186"/>
                  <a:pt x="1183" y="1183"/>
                  <a:pt x="1182" y="1182"/>
                </a:cubicBezTo>
                <a:cubicBezTo>
                  <a:pt x="1187" y="1180"/>
                  <a:pt x="1190" y="1177"/>
                  <a:pt x="1191" y="1174"/>
                </a:cubicBezTo>
                <a:cubicBezTo>
                  <a:pt x="1189" y="1174"/>
                  <a:pt x="1184" y="1174"/>
                  <a:pt x="1185" y="1168"/>
                </a:cubicBezTo>
                <a:cubicBezTo>
                  <a:pt x="1186" y="1168"/>
                  <a:pt x="1187" y="1172"/>
                  <a:pt x="1188" y="1169"/>
                </a:cubicBezTo>
                <a:cubicBezTo>
                  <a:pt x="1186" y="1168"/>
                  <a:pt x="1189" y="1167"/>
                  <a:pt x="1189" y="1166"/>
                </a:cubicBezTo>
                <a:cubicBezTo>
                  <a:pt x="1185" y="1165"/>
                  <a:pt x="1186" y="1157"/>
                  <a:pt x="1182" y="1162"/>
                </a:cubicBezTo>
                <a:cubicBezTo>
                  <a:pt x="1183" y="1157"/>
                  <a:pt x="1186" y="1155"/>
                  <a:pt x="1182" y="1152"/>
                </a:cubicBezTo>
                <a:cubicBezTo>
                  <a:pt x="1183" y="1152"/>
                  <a:pt x="1185" y="1152"/>
                  <a:pt x="1185" y="1151"/>
                </a:cubicBezTo>
                <a:cubicBezTo>
                  <a:pt x="1182" y="1150"/>
                  <a:pt x="1182" y="1153"/>
                  <a:pt x="1178" y="1152"/>
                </a:cubicBezTo>
                <a:cubicBezTo>
                  <a:pt x="1178" y="1150"/>
                  <a:pt x="1175" y="1151"/>
                  <a:pt x="1175" y="1149"/>
                </a:cubicBezTo>
                <a:cubicBezTo>
                  <a:pt x="1177" y="1146"/>
                  <a:pt x="1180" y="1143"/>
                  <a:pt x="1178" y="1141"/>
                </a:cubicBezTo>
                <a:cubicBezTo>
                  <a:pt x="1179" y="1141"/>
                  <a:pt x="1179" y="1140"/>
                  <a:pt x="1180" y="1140"/>
                </a:cubicBezTo>
                <a:cubicBezTo>
                  <a:pt x="1180" y="1141"/>
                  <a:pt x="1180" y="1143"/>
                  <a:pt x="1182" y="1142"/>
                </a:cubicBezTo>
                <a:cubicBezTo>
                  <a:pt x="1184" y="1142"/>
                  <a:pt x="1179" y="1140"/>
                  <a:pt x="1180" y="1138"/>
                </a:cubicBezTo>
                <a:cubicBezTo>
                  <a:pt x="1183" y="1135"/>
                  <a:pt x="1183" y="1137"/>
                  <a:pt x="1186" y="1138"/>
                </a:cubicBezTo>
                <a:cubicBezTo>
                  <a:pt x="1186" y="1137"/>
                  <a:pt x="1185" y="1135"/>
                  <a:pt x="1187" y="1135"/>
                </a:cubicBezTo>
                <a:cubicBezTo>
                  <a:pt x="1188" y="1138"/>
                  <a:pt x="1192" y="1134"/>
                  <a:pt x="1194" y="1133"/>
                </a:cubicBezTo>
                <a:cubicBezTo>
                  <a:pt x="1192" y="1132"/>
                  <a:pt x="1189" y="1131"/>
                  <a:pt x="1190" y="1127"/>
                </a:cubicBezTo>
                <a:cubicBezTo>
                  <a:pt x="1195" y="1125"/>
                  <a:pt x="1197" y="1127"/>
                  <a:pt x="1199" y="1124"/>
                </a:cubicBezTo>
                <a:cubicBezTo>
                  <a:pt x="1201" y="1124"/>
                  <a:pt x="1202" y="1126"/>
                  <a:pt x="1203" y="1127"/>
                </a:cubicBezTo>
                <a:cubicBezTo>
                  <a:pt x="1204" y="1125"/>
                  <a:pt x="1206" y="1126"/>
                  <a:pt x="1208" y="1126"/>
                </a:cubicBezTo>
                <a:cubicBezTo>
                  <a:pt x="1208" y="1125"/>
                  <a:pt x="1207" y="1123"/>
                  <a:pt x="1208" y="1123"/>
                </a:cubicBezTo>
                <a:cubicBezTo>
                  <a:pt x="1209" y="1127"/>
                  <a:pt x="1214" y="1119"/>
                  <a:pt x="1217" y="1118"/>
                </a:cubicBezTo>
                <a:cubicBezTo>
                  <a:pt x="1215" y="1122"/>
                  <a:pt x="1219" y="1120"/>
                  <a:pt x="1218" y="1125"/>
                </a:cubicBezTo>
                <a:cubicBezTo>
                  <a:pt x="1221" y="1123"/>
                  <a:pt x="1223" y="1125"/>
                  <a:pt x="1226" y="1125"/>
                </a:cubicBezTo>
                <a:cubicBezTo>
                  <a:pt x="1225" y="1122"/>
                  <a:pt x="1229" y="1123"/>
                  <a:pt x="1230" y="1121"/>
                </a:cubicBezTo>
                <a:cubicBezTo>
                  <a:pt x="1226" y="1121"/>
                  <a:pt x="1226" y="1121"/>
                  <a:pt x="1226" y="1121"/>
                </a:cubicBezTo>
                <a:cubicBezTo>
                  <a:pt x="1227" y="1115"/>
                  <a:pt x="1217" y="1115"/>
                  <a:pt x="1213" y="1118"/>
                </a:cubicBezTo>
                <a:cubicBezTo>
                  <a:pt x="1212" y="1115"/>
                  <a:pt x="1215" y="1116"/>
                  <a:pt x="1215" y="1113"/>
                </a:cubicBezTo>
                <a:cubicBezTo>
                  <a:pt x="1210" y="1113"/>
                  <a:pt x="1214" y="1107"/>
                  <a:pt x="1212" y="1107"/>
                </a:cubicBezTo>
                <a:cubicBezTo>
                  <a:pt x="1209" y="1105"/>
                  <a:pt x="1211" y="1109"/>
                  <a:pt x="1209" y="1109"/>
                </a:cubicBezTo>
                <a:cubicBezTo>
                  <a:pt x="1206" y="1108"/>
                  <a:pt x="1207" y="1104"/>
                  <a:pt x="1209" y="1103"/>
                </a:cubicBezTo>
                <a:cubicBezTo>
                  <a:pt x="1212" y="1102"/>
                  <a:pt x="1213" y="1105"/>
                  <a:pt x="1214" y="1102"/>
                </a:cubicBezTo>
                <a:cubicBezTo>
                  <a:pt x="1210" y="1101"/>
                  <a:pt x="1207" y="1099"/>
                  <a:pt x="1205" y="1094"/>
                </a:cubicBezTo>
                <a:cubicBezTo>
                  <a:pt x="1206" y="1095"/>
                  <a:pt x="1207" y="1096"/>
                  <a:pt x="1207" y="1094"/>
                </a:cubicBezTo>
                <a:cubicBezTo>
                  <a:pt x="1206" y="1093"/>
                  <a:pt x="1206" y="1093"/>
                  <a:pt x="1207" y="1092"/>
                </a:cubicBezTo>
                <a:cubicBezTo>
                  <a:pt x="1205" y="1090"/>
                  <a:pt x="1205" y="1094"/>
                  <a:pt x="1202" y="1092"/>
                </a:cubicBezTo>
                <a:cubicBezTo>
                  <a:pt x="1202" y="1096"/>
                  <a:pt x="1201" y="1097"/>
                  <a:pt x="1197" y="1097"/>
                </a:cubicBezTo>
                <a:cubicBezTo>
                  <a:pt x="1197" y="1093"/>
                  <a:pt x="1199" y="1089"/>
                  <a:pt x="1203" y="1087"/>
                </a:cubicBezTo>
                <a:cubicBezTo>
                  <a:pt x="1191" y="1083"/>
                  <a:pt x="1188" y="1080"/>
                  <a:pt x="1176" y="1077"/>
                </a:cubicBezTo>
                <a:cubicBezTo>
                  <a:pt x="1179" y="1076"/>
                  <a:pt x="1176" y="1074"/>
                  <a:pt x="1177" y="1071"/>
                </a:cubicBezTo>
                <a:cubicBezTo>
                  <a:pt x="1179" y="1071"/>
                  <a:pt x="1180" y="1072"/>
                  <a:pt x="1182" y="1072"/>
                </a:cubicBezTo>
                <a:cubicBezTo>
                  <a:pt x="1179" y="1067"/>
                  <a:pt x="1171" y="1071"/>
                  <a:pt x="1167" y="1072"/>
                </a:cubicBezTo>
                <a:cubicBezTo>
                  <a:pt x="1167" y="1067"/>
                  <a:pt x="1160" y="1071"/>
                  <a:pt x="1156" y="1068"/>
                </a:cubicBezTo>
                <a:cubicBezTo>
                  <a:pt x="1158" y="1065"/>
                  <a:pt x="1159" y="1063"/>
                  <a:pt x="1161" y="1061"/>
                </a:cubicBezTo>
                <a:cubicBezTo>
                  <a:pt x="1163" y="1063"/>
                  <a:pt x="1164" y="1059"/>
                  <a:pt x="1166" y="1061"/>
                </a:cubicBezTo>
                <a:cubicBezTo>
                  <a:pt x="1166" y="1058"/>
                  <a:pt x="1164" y="1057"/>
                  <a:pt x="1162" y="1055"/>
                </a:cubicBezTo>
                <a:cubicBezTo>
                  <a:pt x="1160" y="1063"/>
                  <a:pt x="1152" y="1054"/>
                  <a:pt x="1145" y="1057"/>
                </a:cubicBezTo>
                <a:cubicBezTo>
                  <a:pt x="1149" y="1054"/>
                  <a:pt x="1144" y="1053"/>
                  <a:pt x="1144" y="1048"/>
                </a:cubicBezTo>
                <a:cubicBezTo>
                  <a:pt x="1146" y="1047"/>
                  <a:pt x="1150" y="1048"/>
                  <a:pt x="1151" y="1046"/>
                </a:cubicBezTo>
                <a:cubicBezTo>
                  <a:pt x="1148" y="1045"/>
                  <a:pt x="1147" y="1044"/>
                  <a:pt x="1147" y="1042"/>
                </a:cubicBezTo>
                <a:cubicBezTo>
                  <a:pt x="1150" y="1039"/>
                  <a:pt x="1150" y="1038"/>
                  <a:pt x="1152" y="1034"/>
                </a:cubicBezTo>
                <a:cubicBezTo>
                  <a:pt x="1153" y="1034"/>
                  <a:pt x="1155" y="1034"/>
                  <a:pt x="1153" y="1034"/>
                </a:cubicBezTo>
                <a:cubicBezTo>
                  <a:pt x="1147" y="1033"/>
                  <a:pt x="1139" y="1033"/>
                  <a:pt x="1135" y="1032"/>
                </a:cubicBezTo>
                <a:cubicBezTo>
                  <a:pt x="1134" y="1029"/>
                  <a:pt x="1137" y="1030"/>
                  <a:pt x="1138" y="1028"/>
                </a:cubicBezTo>
                <a:cubicBezTo>
                  <a:pt x="1135" y="1028"/>
                  <a:pt x="1137" y="1024"/>
                  <a:pt x="1135" y="1023"/>
                </a:cubicBezTo>
                <a:cubicBezTo>
                  <a:pt x="1133" y="1023"/>
                  <a:pt x="1133" y="1026"/>
                  <a:pt x="1130" y="1026"/>
                </a:cubicBezTo>
                <a:cubicBezTo>
                  <a:pt x="1129" y="1024"/>
                  <a:pt x="1132" y="1025"/>
                  <a:pt x="1131" y="1022"/>
                </a:cubicBezTo>
                <a:cubicBezTo>
                  <a:pt x="1127" y="1022"/>
                  <a:pt x="1123" y="1022"/>
                  <a:pt x="1122" y="1019"/>
                </a:cubicBezTo>
                <a:cubicBezTo>
                  <a:pt x="1126" y="1020"/>
                  <a:pt x="1134" y="1019"/>
                  <a:pt x="1138" y="1018"/>
                </a:cubicBezTo>
                <a:cubicBezTo>
                  <a:pt x="1134" y="1017"/>
                  <a:pt x="1131" y="1015"/>
                  <a:pt x="1126" y="1016"/>
                </a:cubicBezTo>
                <a:cubicBezTo>
                  <a:pt x="1121" y="1012"/>
                  <a:pt x="1109" y="1015"/>
                  <a:pt x="1108" y="1009"/>
                </a:cubicBezTo>
                <a:cubicBezTo>
                  <a:pt x="1106" y="1009"/>
                  <a:pt x="1104" y="1008"/>
                  <a:pt x="1103" y="1010"/>
                </a:cubicBezTo>
                <a:cubicBezTo>
                  <a:pt x="1105" y="1012"/>
                  <a:pt x="1108" y="1014"/>
                  <a:pt x="1110" y="1014"/>
                </a:cubicBezTo>
                <a:cubicBezTo>
                  <a:pt x="1109" y="1017"/>
                  <a:pt x="1095" y="1013"/>
                  <a:pt x="1099" y="1011"/>
                </a:cubicBezTo>
                <a:cubicBezTo>
                  <a:pt x="1096" y="1008"/>
                  <a:pt x="1096" y="1013"/>
                  <a:pt x="1093" y="1012"/>
                </a:cubicBezTo>
                <a:cubicBezTo>
                  <a:pt x="1089" y="1008"/>
                  <a:pt x="1077" y="1009"/>
                  <a:pt x="1072" y="1012"/>
                </a:cubicBezTo>
                <a:cubicBezTo>
                  <a:pt x="1065" y="1011"/>
                  <a:pt x="1061" y="1012"/>
                  <a:pt x="1057" y="1009"/>
                </a:cubicBezTo>
                <a:cubicBezTo>
                  <a:pt x="1061" y="1002"/>
                  <a:pt x="1073" y="1006"/>
                  <a:pt x="1080" y="1002"/>
                </a:cubicBezTo>
                <a:cubicBezTo>
                  <a:pt x="1079" y="1000"/>
                  <a:pt x="1075" y="1001"/>
                  <a:pt x="1075" y="999"/>
                </a:cubicBezTo>
                <a:cubicBezTo>
                  <a:pt x="1077" y="999"/>
                  <a:pt x="1080" y="999"/>
                  <a:pt x="1080" y="997"/>
                </a:cubicBezTo>
                <a:cubicBezTo>
                  <a:pt x="1077" y="998"/>
                  <a:pt x="1077" y="995"/>
                  <a:pt x="1078" y="994"/>
                </a:cubicBezTo>
                <a:cubicBezTo>
                  <a:pt x="1076" y="994"/>
                  <a:pt x="1071" y="993"/>
                  <a:pt x="1072" y="996"/>
                </a:cubicBezTo>
                <a:cubicBezTo>
                  <a:pt x="1075" y="998"/>
                  <a:pt x="1075" y="998"/>
                  <a:pt x="1075" y="1001"/>
                </a:cubicBezTo>
                <a:cubicBezTo>
                  <a:pt x="1065" y="1003"/>
                  <a:pt x="1051" y="999"/>
                  <a:pt x="1049" y="1010"/>
                </a:cubicBezTo>
                <a:cubicBezTo>
                  <a:pt x="1051" y="1012"/>
                  <a:pt x="1053" y="1009"/>
                  <a:pt x="1055" y="1012"/>
                </a:cubicBezTo>
                <a:cubicBezTo>
                  <a:pt x="1055" y="1014"/>
                  <a:pt x="1051" y="1012"/>
                  <a:pt x="1051" y="1015"/>
                </a:cubicBezTo>
                <a:cubicBezTo>
                  <a:pt x="1052" y="1015"/>
                  <a:pt x="1054" y="1015"/>
                  <a:pt x="1054" y="1016"/>
                </a:cubicBezTo>
                <a:cubicBezTo>
                  <a:pt x="1038" y="1021"/>
                  <a:pt x="1010" y="1016"/>
                  <a:pt x="995" y="1015"/>
                </a:cubicBezTo>
                <a:cubicBezTo>
                  <a:pt x="997" y="1010"/>
                  <a:pt x="1010" y="1016"/>
                  <a:pt x="1012" y="1009"/>
                </a:cubicBezTo>
                <a:cubicBezTo>
                  <a:pt x="1006" y="1010"/>
                  <a:pt x="1003" y="1009"/>
                  <a:pt x="1000" y="1009"/>
                </a:cubicBezTo>
                <a:cubicBezTo>
                  <a:pt x="1007" y="998"/>
                  <a:pt x="1023" y="1006"/>
                  <a:pt x="1036" y="1009"/>
                </a:cubicBezTo>
                <a:cubicBezTo>
                  <a:pt x="1037" y="1007"/>
                  <a:pt x="1044" y="1008"/>
                  <a:pt x="1042" y="1011"/>
                </a:cubicBezTo>
                <a:cubicBezTo>
                  <a:pt x="1045" y="1011"/>
                  <a:pt x="1047" y="1009"/>
                  <a:pt x="1048" y="1007"/>
                </a:cubicBezTo>
                <a:cubicBezTo>
                  <a:pt x="1028" y="1007"/>
                  <a:pt x="1014" y="1001"/>
                  <a:pt x="998" y="996"/>
                </a:cubicBezTo>
                <a:cubicBezTo>
                  <a:pt x="1001" y="994"/>
                  <a:pt x="998" y="994"/>
                  <a:pt x="998" y="990"/>
                </a:cubicBezTo>
                <a:cubicBezTo>
                  <a:pt x="1004" y="990"/>
                  <a:pt x="1004" y="990"/>
                  <a:pt x="1009" y="990"/>
                </a:cubicBezTo>
                <a:cubicBezTo>
                  <a:pt x="1008" y="986"/>
                  <a:pt x="1012" y="987"/>
                  <a:pt x="1012" y="984"/>
                </a:cubicBezTo>
                <a:cubicBezTo>
                  <a:pt x="1011" y="981"/>
                  <a:pt x="1008" y="980"/>
                  <a:pt x="1006" y="978"/>
                </a:cubicBezTo>
                <a:cubicBezTo>
                  <a:pt x="1008" y="978"/>
                  <a:pt x="1011" y="978"/>
                  <a:pt x="1010" y="975"/>
                </a:cubicBezTo>
                <a:cubicBezTo>
                  <a:pt x="1004" y="977"/>
                  <a:pt x="993" y="973"/>
                  <a:pt x="1000" y="968"/>
                </a:cubicBezTo>
                <a:cubicBezTo>
                  <a:pt x="993" y="968"/>
                  <a:pt x="989" y="966"/>
                  <a:pt x="985" y="970"/>
                </a:cubicBezTo>
                <a:cubicBezTo>
                  <a:pt x="984" y="969"/>
                  <a:pt x="985" y="968"/>
                  <a:pt x="983" y="968"/>
                </a:cubicBezTo>
                <a:cubicBezTo>
                  <a:pt x="984" y="971"/>
                  <a:pt x="967" y="973"/>
                  <a:pt x="968" y="967"/>
                </a:cubicBezTo>
                <a:cubicBezTo>
                  <a:pt x="961" y="969"/>
                  <a:pt x="955" y="969"/>
                  <a:pt x="946" y="968"/>
                </a:cubicBezTo>
                <a:cubicBezTo>
                  <a:pt x="946" y="967"/>
                  <a:pt x="948" y="966"/>
                  <a:pt x="948" y="965"/>
                </a:cubicBezTo>
                <a:cubicBezTo>
                  <a:pt x="943" y="966"/>
                  <a:pt x="940" y="966"/>
                  <a:pt x="935" y="968"/>
                </a:cubicBezTo>
                <a:cubicBezTo>
                  <a:pt x="938" y="970"/>
                  <a:pt x="944" y="968"/>
                  <a:pt x="944" y="972"/>
                </a:cubicBezTo>
                <a:cubicBezTo>
                  <a:pt x="939" y="972"/>
                  <a:pt x="935" y="975"/>
                  <a:pt x="931" y="977"/>
                </a:cubicBezTo>
                <a:cubicBezTo>
                  <a:pt x="928" y="977"/>
                  <a:pt x="925" y="974"/>
                  <a:pt x="924" y="977"/>
                </a:cubicBezTo>
                <a:cubicBezTo>
                  <a:pt x="924" y="974"/>
                  <a:pt x="922" y="974"/>
                  <a:pt x="920" y="973"/>
                </a:cubicBezTo>
                <a:cubicBezTo>
                  <a:pt x="920" y="970"/>
                  <a:pt x="918" y="969"/>
                  <a:pt x="920" y="967"/>
                </a:cubicBezTo>
                <a:cubicBezTo>
                  <a:pt x="918" y="967"/>
                  <a:pt x="916" y="967"/>
                  <a:pt x="916" y="964"/>
                </a:cubicBezTo>
                <a:cubicBezTo>
                  <a:pt x="921" y="962"/>
                  <a:pt x="926" y="958"/>
                  <a:pt x="933" y="960"/>
                </a:cubicBezTo>
                <a:cubicBezTo>
                  <a:pt x="934" y="960"/>
                  <a:pt x="933" y="956"/>
                  <a:pt x="935" y="957"/>
                </a:cubicBezTo>
                <a:cubicBezTo>
                  <a:pt x="934" y="959"/>
                  <a:pt x="936" y="959"/>
                  <a:pt x="938" y="959"/>
                </a:cubicBezTo>
                <a:cubicBezTo>
                  <a:pt x="939" y="954"/>
                  <a:pt x="933" y="956"/>
                  <a:pt x="931" y="958"/>
                </a:cubicBezTo>
                <a:cubicBezTo>
                  <a:pt x="931" y="955"/>
                  <a:pt x="926" y="957"/>
                  <a:pt x="926" y="955"/>
                </a:cubicBezTo>
                <a:cubicBezTo>
                  <a:pt x="929" y="955"/>
                  <a:pt x="932" y="953"/>
                  <a:pt x="929" y="951"/>
                </a:cubicBezTo>
                <a:cubicBezTo>
                  <a:pt x="936" y="948"/>
                  <a:pt x="946" y="952"/>
                  <a:pt x="952" y="947"/>
                </a:cubicBezTo>
                <a:cubicBezTo>
                  <a:pt x="937" y="947"/>
                  <a:pt x="923" y="951"/>
                  <a:pt x="912" y="950"/>
                </a:cubicBezTo>
                <a:cubicBezTo>
                  <a:pt x="914" y="948"/>
                  <a:pt x="918" y="949"/>
                  <a:pt x="918" y="946"/>
                </a:cubicBezTo>
                <a:cubicBezTo>
                  <a:pt x="917" y="946"/>
                  <a:pt x="916" y="944"/>
                  <a:pt x="917" y="942"/>
                </a:cubicBezTo>
                <a:cubicBezTo>
                  <a:pt x="940" y="935"/>
                  <a:pt x="969" y="941"/>
                  <a:pt x="995" y="935"/>
                </a:cubicBezTo>
                <a:cubicBezTo>
                  <a:pt x="994" y="935"/>
                  <a:pt x="994" y="934"/>
                  <a:pt x="994" y="933"/>
                </a:cubicBezTo>
                <a:cubicBezTo>
                  <a:pt x="990" y="935"/>
                  <a:pt x="988" y="935"/>
                  <a:pt x="984" y="933"/>
                </a:cubicBezTo>
                <a:cubicBezTo>
                  <a:pt x="983" y="936"/>
                  <a:pt x="983" y="934"/>
                  <a:pt x="979" y="935"/>
                </a:cubicBezTo>
                <a:cubicBezTo>
                  <a:pt x="977" y="930"/>
                  <a:pt x="968" y="939"/>
                  <a:pt x="965" y="933"/>
                </a:cubicBezTo>
                <a:cubicBezTo>
                  <a:pt x="974" y="930"/>
                  <a:pt x="984" y="932"/>
                  <a:pt x="991" y="927"/>
                </a:cubicBezTo>
                <a:cubicBezTo>
                  <a:pt x="992" y="929"/>
                  <a:pt x="994" y="929"/>
                  <a:pt x="994" y="931"/>
                </a:cubicBezTo>
                <a:cubicBezTo>
                  <a:pt x="995" y="930"/>
                  <a:pt x="997" y="929"/>
                  <a:pt x="1000" y="929"/>
                </a:cubicBezTo>
                <a:cubicBezTo>
                  <a:pt x="999" y="926"/>
                  <a:pt x="999" y="923"/>
                  <a:pt x="998" y="921"/>
                </a:cubicBezTo>
                <a:cubicBezTo>
                  <a:pt x="1000" y="920"/>
                  <a:pt x="1003" y="916"/>
                  <a:pt x="1004" y="917"/>
                </a:cubicBezTo>
                <a:cubicBezTo>
                  <a:pt x="1004" y="919"/>
                  <a:pt x="1003" y="920"/>
                  <a:pt x="1005" y="921"/>
                </a:cubicBezTo>
                <a:cubicBezTo>
                  <a:pt x="1005" y="915"/>
                  <a:pt x="1014" y="915"/>
                  <a:pt x="1017" y="916"/>
                </a:cubicBezTo>
                <a:cubicBezTo>
                  <a:pt x="1017" y="920"/>
                  <a:pt x="1012" y="915"/>
                  <a:pt x="1011" y="919"/>
                </a:cubicBezTo>
                <a:cubicBezTo>
                  <a:pt x="1013" y="919"/>
                  <a:pt x="1012" y="923"/>
                  <a:pt x="1010" y="923"/>
                </a:cubicBezTo>
                <a:cubicBezTo>
                  <a:pt x="1008" y="923"/>
                  <a:pt x="1007" y="922"/>
                  <a:pt x="1005" y="921"/>
                </a:cubicBezTo>
                <a:cubicBezTo>
                  <a:pt x="1005" y="927"/>
                  <a:pt x="1001" y="922"/>
                  <a:pt x="1000" y="923"/>
                </a:cubicBezTo>
                <a:cubicBezTo>
                  <a:pt x="1000" y="926"/>
                  <a:pt x="1005" y="925"/>
                  <a:pt x="1004" y="929"/>
                </a:cubicBezTo>
                <a:cubicBezTo>
                  <a:pt x="1005" y="927"/>
                  <a:pt x="1008" y="928"/>
                  <a:pt x="1009" y="930"/>
                </a:cubicBezTo>
                <a:cubicBezTo>
                  <a:pt x="1011" y="931"/>
                  <a:pt x="1009" y="928"/>
                  <a:pt x="1012" y="929"/>
                </a:cubicBezTo>
                <a:cubicBezTo>
                  <a:pt x="1012" y="930"/>
                  <a:pt x="1013" y="930"/>
                  <a:pt x="1013" y="932"/>
                </a:cubicBezTo>
                <a:cubicBezTo>
                  <a:pt x="1012" y="932"/>
                  <a:pt x="1011" y="931"/>
                  <a:pt x="1011" y="933"/>
                </a:cubicBezTo>
                <a:cubicBezTo>
                  <a:pt x="1012" y="937"/>
                  <a:pt x="1013" y="935"/>
                  <a:pt x="1014" y="935"/>
                </a:cubicBezTo>
                <a:cubicBezTo>
                  <a:pt x="1014" y="937"/>
                  <a:pt x="1013" y="937"/>
                  <a:pt x="1014" y="938"/>
                </a:cubicBezTo>
                <a:cubicBezTo>
                  <a:pt x="1012" y="936"/>
                  <a:pt x="1009" y="940"/>
                  <a:pt x="1012" y="942"/>
                </a:cubicBezTo>
                <a:cubicBezTo>
                  <a:pt x="1012" y="941"/>
                  <a:pt x="1017" y="938"/>
                  <a:pt x="1019" y="942"/>
                </a:cubicBezTo>
                <a:cubicBezTo>
                  <a:pt x="1019" y="939"/>
                  <a:pt x="1017" y="936"/>
                  <a:pt x="1021" y="936"/>
                </a:cubicBezTo>
                <a:cubicBezTo>
                  <a:pt x="1022" y="939"/>
                  <a:pt x="1018" y="937"/>
                  <a:pt x="1019" y="939"/>
                </a:cubicBezTo>
                <a:cubicBezTo>
                  <a:pt x="1022" y="940"/>
                  <a:pt x="1021" y="936"/>
                  <a:pt x="1022" y="935"/>
                </a:cubicBezTo>
                <a:cubicBezTo>
                  <a:pt x="1023" y="937"/>
                  <a:pt x="1021" y="941"/>
                  <a:pt x="1023" y="941"/>
                </a:cubicBezTo>
                <a:cubicBezTo>
                  <a:pt x="1024" y="939"/>
                  <a:pt x="1029" y="939"/>
                  <a:pt x="1026" y="937"/>
                </a:cubicBezTo>
                <a:cubicBezTo>
                  <a:pt x="1026" y="937"/>
                  <a:pt x="1026" y="938"/>
                  <a:pt x="1025" y="938"/>
                </a:cubicBezTo>
                <a:cubicBezTo>
                  <a:pt x="1026" y="937"/>
                  <a:pt x="1025" y="933"/>
                  <a:pt x="1026" y="933"/>
                </a:cubicBezTo>
                <a:cubicBezTo>
                  <a:pt x="1026" y="935"/>
                  <a:pt x="1028" y="937"/>
                  <a:pt x="1029" y="935"/>
                </a:cubicBezTo>
                <a:cubicBezTo>
                  <a:pt x="1028" y="935"/>
                  <a:pt x="1028" y="931"/>
                  <a:pt x="1030" y="930"/>
                </a:cubicBezTo>
                <a:cubicBezTo>
                  <a:pt x="1030" y="934"/>
                  <a:pt x="1031" y="930"/>
                  <a:pt x="1032" y="929"/>
                </a:cubicBezTo>
                <a:cubicBezTo>
                  <a:pt x="1037" y="930"/>
                  <a:pt x="1045" y="930"/>
                  <a:pt x="1050" y="934"/>
                </a:cubicBezTo>
                <a:cubicBezTo>
                  <a:pt x="1049" y="937"/>
                  <a:pt x="1045" y="934"/>
                  <a:pt x="1044" y="937"/>
                </a:cubicBezTo>
                <a:cubicBezTo>
                  <a:pt x="1049" y="936"/>
                  <a:pt x="1047" y="940"/>
                  <a:pt x="1051" y="940"/>
                </a:cubicBezTo>
                <a:cubicBezTo>
                  <a:pt x="1052" y="937"/>
                  <a:pt x="1055" y="939"/>
                  <a:pt x="1057" y="940"/>
                </a:cubicBezTo>
                <a:cubicBezTo>
                  <a:pt x="1064" y="936"/>
                  <a:pt x="1066" y="930"/>
                  <a:pt x="1077" y="932"/>
                </a:cubicBezTo>
                <a:cubicBezTo>
                  <a:pt x="1078" y="930"/>
                  <a:pt x="1075" y="929"/>
                  <a:pt x="1077" y="929"/>
                </a:cubicBezTo>
                <a:cubicBezTo>
                  <a:pt x="1078" y="929"/>
                  <a:pt x="1078" y="931"/>
                  <a:pt x="1080" y="930"/>
                </a:cubicBezTo>
                <a:cubicBezTo>
                  <a:pt x="1080" y="924"/>
                  <a:pt x="1083" y="929"/>
                  <a:pt x="1084" y="925"/>
                </a:cubicBezTo>
                <a:cubicBezTo>
                  <a:pt x="1088" y="925"/>
                  <a:pt x="1084" y="930"/>
                  <a:pt x="1088" y="930"/>
                </a:cubicBezTo>
                <a:cubicBezTo>
                  <a:pt x="1089" y="927"/>
                  <a:pt x="1091" y="929"/>
                  <a:pt x="1092" y="926"/>
                </a:cubicBezTo>
                <a:cubicBezTo>
                  <a:pt x="1092" y="928"/>
                  <a:pt x="1094" y="928"/>
                  <a:pt x="1093" y="930"/>
                </a:cubicBezTo>
                <a:cubicBezTo>
                  <a:pt x="1097" y="928"/>
                  <a:pt x="1096" y="930"/>
                  <a:pt x="1098" y="932"/>
                </a:cubicBezTo>
                <a:cubicBezTo>
                  <a:pt x="1097" y="929"/>
                  <a:pt x="1097" y="928"/>
                  <a:pt x="1100" y="927"/>
                </a:cubicBezTo>
                <a:cubicBezTo>
                  <a:pt x="1099" y="925"/>
                  <a:pt x="1097" y="928"/>
                  <a:pt x="1096" y="926"/>
                </a:cubicBezTo>
                <a:cubicBezTo>
                  <a:pt x="1096" y="924"/>
                  <a:pt x="1096" y="924"/>
                  <a:pt x="1096" y="924"/>
                </a:cubicBezTo>
                <a:cubicBezTo>
                  <a:pt x="1111" y="921"/>
                  <a:pt x="1102" y="938"/>
                  <a:pt x="1113" y="939"/>
                </a:cubicBezTo>
                <a:cubicBezTo>
                  <a:pt x="1116" y="933"/>
                  <a:pt x="1106" y="933"/>
                  <a:pt x="1109" y="925"/>
                </a:cubicBezTo>
                <a:cubicBezTo>
                  <a:pt x="1106" y="927"/>
                  <a:pt x="1105" y="925"/>
                  <a:pt x="1104" y="923"/>
                </a:cubicBezTo>
                <a:cubicBezTo>
                  <a:pt x="1108" y="923"/>
                  <a:pt x="1119" y="923"/>
                  <a:pt x="1116" y="916"/>
                </a:cubicBezTo>
                <a:cubicBezTo>
                  <a:pt x="1120" y="915"/>
                  <a:pt x="1119" y="915"/>
                  <a:pt x="1122" y="916"/>
                </a:cubicBezTo>
                <a:cubicBezTo>
                  <a:pt x="1124" y="913"/>
                  <a:pt x="1119" y="916"/>
                  <a:pt x="1120" y="913"/>
                </a:cubicBezTo>
                <a:cubicBezTo>
                  <a:pt x="1116" y="914"/>
                  <a:pt x="1114" y="917"/>
                  <a:pt x="1110" y="918"/>
                </a:cubicBezTo>
                <a:cubicBezTo>
                  <a:pt x="1108" y="913"/>
                  <a:pt x="1107" y="911"/>
                  <a:pt x="1104" y="907"/>
                </a:cubicBezTo>
                <a:cubicBezTo>
                  <a:pt x="1099" y="907"/>
                  <a:pt x="1096" y="906"/>
                  <a:pt x="1096" y="902"/>
                </a:cubicBezTo>
                <a:cubicBezTo>
                  <a:pt x="1098" y="899"/>
                  <a:pt x="1099" y="903"/>
                  <a:pt x="1101" y="903"/>
                </a:cubicBezTo>
                <a:cubicBezTo>
                  <a:pt x="1102" y="901"/>
                  <a:pt x="1100" y="901"/>
                  <a:pt x="1100" y="899"/>
                </a:cubicBezTo>
                <a:cubicBezTo>
                  <a:pt x="1100" y="898"/>
                  <a:pt x="1104" y="900"/>
                  <a:pt x="1104" y="897"/>
                </a:cubicBezTo>
                <a:cubicBezTo>
                  <a:pt x="1102" y="895"/>
                  <a:pt x="1097" y="896"/>
                  <a:pt x="1096" y="893"/>
                </a:cubicBezTo>
                <a:cubicBezTo>
                  <a:pt x="1096" y="898"/>
                  <a:pt x="1088" y="894"/>
                  <a:pt x="1085" y="895"/>
                </a:cubicBezTo>
                <a:cubicBezTo>
                  <a:pt x="1086" y="900"/>
                  <a:pt x="1076" y="898"/>
                  <a:pt x="1074" y="897"/>
                </a:cubicBezTo>
                <a:cubicBezTo>
                  <a:pt x="1076" y="894"/>
                  <a:pt x="1080" y="895"/>
                  <a:pt x="1081" y="890"/>
                </a:cubicBezTo>
                <a:cubicBezTo>
                  <a:pt x="1077" y="890"/>
                  <a:pt x="1075" y="888"/>
                  <a:pt x="1074" y="886"/>
                </a:cubicBezTo>
                <a:cubicBezTo>
                  <a:pt x="1074" y="881"/>
                  <a:pt x="1077" y="884"/>
                  <a:pt x="1078" y="877"/>
                </a:cubicBezTo>
                <a:cubicBezTo>
                  <a:pt x="1080" y="877"/>
                  <a:pt x="1080" y="880"/>
                  <a:pt x="1083" y="881"/>
                </a:cubicBezTo>
                <a:cubicBezTo>
                  <a:pt x="1080" y="877"/>
                  <a:pt x="1085" y="878"/>
                  <a:pt x="1086" y="875"/>
                </a:cubicBezTo>
                <a:cubicBezTo>
                  <a:pt x="1081" y="876"/>
                  <a:pt x="1080" y="875"/>
                  <a:pt x="1074" y="873"/>
                </a:cubicBezTo>
                <a:cubicBezTo>
                  <a:pt x="1072" y="874"/>
                  <a:pt x="1076" y="876"/>
                  <a:pt x="1074" y="877"/>
                </a:cubicBezTo>
                <a:cubicBezTo>
                  <a:pt x="1063" y="868"/>
                  <a:pt x="1052" y="882"/>
                  <a:pt x="1041" y="875"/>
                </a:cubicBezTo>
                <a:cubicBezTo>
                  <a:pt x="1043" y="872"/>
                  <a:pt x="1052" y="873"/>
                  <a:pt x="1049" y="869"/>
                </a:cubicBezTo>
                <a:cubicBezTo>
                  <a:pt x="1050" y="872"/>
                  <a:pt x="1047" y="871"/>
                  <a:pt x="1046" y="869"/>
                </a:cubicBezTo>
                <a:cubicBezTo>
                  <a:pt x="1047" y="868"/>
                  <a:pt x="1049" y="870"/>
                  <a:pt x="1048" y="868"/>
                </a:cubicBezTo>
                <a:cubicBezTo>
                  <a:pt x="1047" y="866"/>
                  <a:pt x="1045" y="867"/>
                  <a:pt x="1044" y="868"/>
                </a:cubicBezTo>
                <a:cubicBezTo>
                  <a:pt x="1045" y="865"/>
                  <a:pt x="1042" y="866"/>
                  <a:pt x="1043" y="864"/>
                </a:cubicBezTo>
                <a:cubicBezTo>
                  <a:pt x="1043" y="862"/>
                  <a:pt x="1045" y="862"/>
                  <a:pt x="1046" y="861"/>
                </a:cubicBezTo>
                <a:cubicBezTo>
                  <a:pt x="1049" y="869"/>
                  <a:pt x="1058" y="854"/>
                  <a:pt x="1061" y="861"/>
                </a:cubicBezTo>
                <a:cubicBezTo>
                  <a:pt x="1058" y="861"/>
                  <a:pt x="1058" y="859"/>
                  <a:pt x="1057" y="861"/>
                </a:cubicBezTo>
                <a:cubicBezTo>
                  <a:pt x="1059" y="861"/>
                  <a:pt x="1061" y="862"/>
                  <a:pt x="1062" y="864"/>
                </a:cubicBezTo>
                <a:cubicBezTo>
                  <a:pt x="1061" y="866"/>
                  <a:pt x="1056" y="865"/>
                  <a:pt x="1057" y="869"/>
                </a:cubicBezTo>
                <a:cubicBezTo>
                  <a:pt x="1061" y="869"/>
                  <a:pt x="1064" y="870"/>
                  <a:pt x="1066" y="871"/>
                </a:cubicBezTo>
                <a:cubicBezTo>
                  <a:pt x="1071" y="866"/>
                  <a:pt x="1083" y="871"/>
                  <a:pt x="1089" y="867"/>
                </a:cubicBezTo>
                <a:cubicBezTo>
                  <a:pt x="1080" y="864"/>
                  <a:pt x="1069" y="866"/>
                  <a:pt x="1065" y="858"/>
                </a:cubicBezTo>
                <a:cubicBezTo>
                  <a:pt x="1075" y="855"/>
                  <a:pt x="1092" y="852"/>
                  <a:pt x="1102" y="854"/>
                </a:cubicBezTo>
                <a:cubicBezTo>
                  <a:pt x="1103" y="852"/>
                  <a:pt x="1107" y="847"/>
                  <a:pt x="1113" y="847"/>
                </a:cubicBezTo>
                <a:cubicBezTo>
                  <a:pt x="1115" y="838"/>
                  <a:pt x="1127" y="840"/>
                  <a:pt x="1136" y="839"/>
                </a:cubicBezTo>
                <a:cubicBezTo>
                  <a:pt x="1141" y="834"/>
                  <a:pt x="1155" y="834"/>
                  <a:pt x="1158" y="838"/>
                </a:cubicBezTo>
                <a:cubicBezTo>
                  <a:pt x="1152" y="841"/>
                  <a:pt x="1138" y="842"/>
                  <a:pt x="1131" y="847"/>
                </a:cubicBezTo>
                <a:cubicBezTo>
                  <a:pt x="1133" y="847"/>
                  <a:pt x="1134" y="848"/>
                  <a:pt x="1135" y="850"/>
                </a:cubicBezTo>
                <a:cubicBezTo>
                  <a:pt x="1142" y="849"/>
                  <a:pt x="1148" y="847"/>
                  <a:pt x="1158" y="847"/>
                </a:cubicBezTo>
                <a:cubicBezTo>
                  <a:pt x="1161" y="845"/>
                  <a:pt x="1156" y="844"/>
                  <a:pt x="1158" y="843"/>
                </a:cubicBezTo>
                <a:cubicBezTo>
                  <a:pt x="1162" y="844"/>
                  <a:pt x="1164" y="842"/>
                  <a:pt x="1166" y="841"/>
                </a:cubicBezTo>
                <a:cubicBezTo>
                  <a:pt x="1163" y="840"/>
                  <a:pt x="1160" y="839"/>
                  <a:pt x="1159" y="836"/>
                </a:cubicBezTo>
                <a:cubicBezTo>
                  <a:pt x="1163" y="836"/>
                  <a:pt x="1168" y="836"/>
                  <a:pt x="1169" y="832"/>
                </a:cubicBezTo>
                <a:cubicBezTo>
                  <a:pt x="1170" y="834"/>
                  <a:pt x="1172" y="835"/>
                  <a:pt x="1173" y="837"/>
                </a:cubicBezTo>
                <a:cubicBezTo>
                  <a:pt x="1182" y="839"/>
                  <a:pt x="1195" y="833"/>
                  <a:pt x="1199" y="842"/>
                </a:cubicBezTo>
                <a:cubicBezTo>
                  <a:pt x="1190" y="843"/>
                  <a:pt x="1180" y="844"/>
                  <a:pt x="1176" y="851"/>
                </a:cubicBezTo>
                <a:cubicBezTo>
                  <a:pt x="1181" y="855"/>
                  <a:pt x="1190" y="855"/>
                  <a:pt x="1196" y="858"/>
                </a:cubicBezTo>
                <a:cubicBezTo>
                  <a:pt x="1192" y="859"/>
                  <a:pt x="1186" y="857"/>
                  <a:pt x="1181" y="860"/>
                </a:cubicBezTo>
                <a:cubicBezTo>
                  <a:pt x="1183" y="865"/>
                  <a:pt x="1195" y="859"/>
                  <a:pt x="1195" y="867"/>
                </a:cubicBezTo>
                <a:cubicBezTo>
                  <a:pt x="1186" y="867"/>
                  <a:pt x="1178" y="870"/>
                  <a:pt x="1173" y="865"/>
                </a:cubicBezTo>
                <a:cubicBezTo>
                  <a:pt x="1173" y="866"/>
                  <a:pt x="1171" y="866"/>
                  <a:pt x="1170" y="866"/>
                </a:cubicBezTo>
                <a:cubicBezTo>
                  <a:pt x="1170" y="868"/>
                  <a:pt x="1172" y="868"/>
                  <a:pt x="1170" y="869"/>
                </a:cubicBezTo>
                <a:cubicBezTo>
                  <a:pt x="1178" y="870"/>
                  <a:pt x="1186" y="872"/>
                  <a:pt x="1186" y="881"/>
                </a:cubicBezTo>
                <a:cubicBezTo>
                  <a:pt x="1191" y="880"/>
                  <a:pt x="1191" y="885"/>
                  <a:pt x="1195" y="882"/>
                </a:cubicBezTo>
                <a:cubicBezTo>
                  <a:pt x="1193" y="882"/>
                  <a:pt x="1192" y="880"/>
                  <a:pt x="1191" y="878"/>
                </a:cubicBezTo>
                <a:cubicBezTo>
                  <a:pt x="1192" y="877"/>
                  <a:pt x="1194" y="877"/>
                  <a:pt x="1195" y="875"/>
                </a:cubicBezTo>
                <a:cubicBezTo>
                  <a:pt x="1193" y="874"/>
                  <a:pt x="1190" y="873"/>
                  <a:pt x="1190" y="870"/>
                </a:cubicBezTo>
                <a:cubicBezTo>
                  <a:pt x="1192" y="870"/>
                  <a:pt x="1197" y="867"/>
                  <a:pt x="1199" y="869"/>
                </a:cubicBezTo>
                <a:cubicBezTo>
                  <a:pt x="1200" y="873"/>
                  <a:pt x="1197" y="871"/>
                  <a:pt x="1196" y="873"/>
                </a:cubicBezTo>
                <a:cubicBezTo>
                  <a:pt x="1203" y="873"/>
                  <a:pt x="1203" y="873"/>
                  <a:pt x="1203" y="873"/>
                </a:cubicBezTo>
                <a:cubicBezTo>
                  <a:pt x="1204" y="872"/>
                  <a:pt x="1203" y="869"/>
                  <a:pt x="1205" y="869"/>
                </a:cubicBezTo>
                <a:cubicBezTo>
                  <a:pt x="1215" y="868"/>
                  <a:pt x="1221" y="864"/>
                  <a:pt x="1223" y="857"/>
                </a:cubicBezTo>
                <a:cubicBezTo>
                  <a:pt x="1225" y="857"/>
                  <a:pt x="1228" y="857"/>
                  <a:pt x="1230" y="858"/>
                </a:cubicBezTo>
                <a:cubicBezTo>
                  <a:pt x="1228" y="859"/>
                  <a:pt x="1230" y="860"/>
                  <a:pt x="1230" y="862"/>
                </a:cubicBezTo>
                <a:cubicBezTo>
                  <a:pt x="1229" y="864"/>
                  <a:pt x="1226" y="864"/>
                  <a:pt x="1226" y="866"/>
                </a:cubicBezTo>
                <a:cubicBezTo>
                  <a:pt x="1231" y="867"/>
                  <a:pt x="1230" y="866"/>
                  <a:pt x="1233" y="865"/>
                </a:cubicBezTo>
                <a:cubicBezTo>
                  <a:pt x="1232" y="861"/>
                  <a:pt x="1236" y="856"/>
                  <a:pt x="1231" y="855"/>
                </a:cubicBezTo>
                <a:cubicBezTo>
                  <a:pt x="1231" y="850"/>
                  <a:pt x="1237" y="851"/>
                  <a:pt x="1240" y="850"/>
                </a:cubicBezTo>
                <a:cubicBezTo>
                  <a:pt x="1239" y="847"/>
                  <a:pt x="1234" y="848"/>
                  <a:pt x="1233" y="846"/>
                </a:cubicBezTo>
                <a:cubicBezTo>
                  <a:pt x="1234" y="844"/>
                  <a:pt x="1234" y="846"/>
                  <a:pt x="1237" y="846"/>
                </a:cubicBezTo>
                <a:cubicBezTo>
                  <a:pt x="1239" y="837"/>
                  <a:pt x="1252" y="839"/>
                  <a:pt x="1255" y="831"/>
                </a:cubicBezTo>
                <a:cubicBezTo>
                  <a:pt x="1250" y="828"/>
                  <a:pt x="1239" y="827"/>
                  <a:pt x="1243" y="817"/>
                </a:cubicBezTo>
                <a:cubicBezTo>
                  <a:pt x="1242" y="816"/>
                  <a:pt x="1236" y="816"/>
                  <a:pt x="1235" y="817"/>
                </a:cubicBezTo>
                <a:cubicBezTo>
                  <a:pt x="1236" y="819"/>
                  <a:pt x="1240" y="817"/>
                  <a:pt x="1240" y="819"/>
                </a:cubicBezTo>
                <a:cubicBezTo>
                  <a:pt x="1234" y="823"/>
                  <a:pt x="1226" y="815"/>
                  <a:pt x="1223" y="818"/>
                </a:cubicBezTo>
                <a:cubicBezTo>
                  <a:pt x="1225" y="818"/>
                  <a:pt x="1227" y="818"/>
                  <a:pt x="1227" y="820"/>
                </a:cubicBezTo>
                <a:cubicBezTo>
                  <a:pt x="1222" y="820"/>
                  <a:pt x="1222" y="820"/>
                  <a:pt x="1222" y="820"/>
                </a:cubicBezTo>
                <a:cubicBezTo>
                  <a:pt x="1222" y="817"/>
                  <a:pt x="1222" y="817"/>
                  <a:pt x="1222" y="817"/>
                </a:cubicBezTo>
                <a:cubicBezTo>
                  <a:pt x="1210" y="823"/>
                  <a:pt x="1193" y="820"/>
                  <a:pt x="1182" y="816"/>
                </a:cubicBezTo>
                <a:cubicBezTo>
                  <a:pt x="1190" y="815"/>
                  <a:pt x="1190" y="808"/>
                  <a:pt x="1195" y="806"/>
                </a:cubicBezTo>
                <a:cubicBezTo>
                  <a:pt x="1192" y="806"/>
                  <a:pt x="1192" y="806"/>
                  <a:pt x="1193" y="804"/>
                </a:cubicBezTo>
                <a:cubicBezTo>
                  <a:pt x="1190" y="804"/>
                  <a:pt x="1187" y="804"/>
                  <a:pt x="1186" y="803"/>
                </a:cubicBezTo>
                <a:cubicBezTo>
                  <a:pt x="1189" y="803"/>
                  <a:pt x="1193" y="803"/>
                  <a:pt x="1195" y="803"/>
                </a:cubicBezTo>
                <a:cubicBezTo>
                  <a:pt x="1194" y="801"/>
                  <a:pt x="1190" y="798"/>
                  <a:pt x="1193" y="796"/>
                </a:cubicBezTo>
                <a:cubicBezTo>
                  <a:pt x="1193" y="798"/>
                  <a:pt x="1197" y="798"/>
                  <a:pt x="1195" y="801"/>
                </a:cubicBezTo>
                <a:cubicBezTo>
                  <a:pt x="1199" y="801"/>
                  <a:pt x="1202" y="798"/>
                  <a:pt x="1205" y="799"/>
                </a:cubicBezTo>
                <a:cubicBezTo>
                  <a:pt x="1204" y="796"/>
                  <a:pt x="1212" y="795"/>
                  <a:pt x="1215" y="797"/>
                </a:cubicBezTo>
                <a:cubicBezTo>
                  <a:pt x="1220" y="788"/>
                  <a:pt x="1236" y="797"/>
                  <a:pt x="1241" y="786"/>
                </a:cubicBezTo>
                <a:cubicBezTo>
                  <a:pt x="1234" y="781"/>
                  <a:pt x="1225" y="789"/>
                  <a:pt x="1220" y="782"/>
                </a:cubicBezTo>
                <a:cubicBezTo>
                  <a:pt x="1221" y="777"/>
                  <a:pt x="1228" y="772"/>
                  <a:pt x="1226" y="768"/>
                </a:cubicBezTo>
                <a:cubicBezTo>
                  <a:pt x="1232" y="766"/>
                  <a:pt x="1238" y="764"/>
                  <a:pt x="1244" y="762"/>
                </a:cubicBezTo>
                <a:cubicBezTo>
                  <a:pt x="1241" y="757"/>
                  <a:pt x="1243" y="757"/>
                  <a:pt x="1243" y="751"/>
                </a:cubicBezTo>
                <a:cubicBezTo>
                  <a:pt x="1245" y="750"/>
                  <a:pt x="1245" y="752"/>
                  <a:pt x="1247" y="751"/>
                </a:cubicBezTo>
                <a:cubicBezTo>
                  <a:pt x="1250" y="745"/>
                  <a:pt x="1252" y="738"/>
                  <a:pt x="1251" y="732"/>
                </a:cubicBezTo>
                <a:cubicBezTo>
                  <a:pt x="1251" y="733"/>
                  <a:pt x="1247" y="733"/>
                  <a:pt x="1248" y="732"/>
                </a:cubicBezTo>
                <a:cubicBezTo>
                  <a:pt x="1247" y="730"/>
                  <a:pt x="1251" y="731"/>
                  <a:pt x="1250" y="729"/>
                </a:cubicBezTo>
                <a:cubicBezTo>
                  <a:pt x="1249" y="726"/>
                  <a:pt x="1242" y="721"/>
                  <a:pt x="1243" y="717"/>
                </a:cubicBezTo>
                <a:cubicBezTo>
                  <a:pt x="1244" y="711"/>
                  <a:pt x="1233" y="703"/>
                  <a:pt x="1242" y="698"/>
                </a:cubicBezTo>
                <a:cubicBezTo>
                  <a:pt x="1248" y="698"/>
                  <a:pt x="1248" y="698"/>
                  <a:pt x="1248" y="698"/>
                </a:cubicBezTo>
                <a:cubicBezTo>
                  <a:pt x="1251" y="696"/>
                  <a:pt x="1246" y="696"/>
                  <a:pt x="1247" y="693"/>
                </a:cubicBezTo>
                <a:cubicBezTo>
                  <a:pt x="1242" y="695"/>
                  <a:pt x="1236" y="693"/>
                  <a:pt x="1237" y="687"/>
                </a:cubicBezTo>
                <a:cubicBezTo>
                  <a:pt x="1245" y="688"/>
                  <a:pt x="1245" y="682"/>
                  <a:pt x="1250" y="680"/>
                </a:cubicBezTo>
                <a:cubicBezTo>
                  <a:pt x="1250" y="677"/>
                  <a:pt x="1249" y="675"/>
                  <a:pt x="1248" y="673"/>
                </a:cubicBezTo>
                <a:cubicBezTo>
                  <a:pt x="1242" y="672"/>
                  <a:pt x="1228" y="674"/>
                  <a:pt x="1226" y="664"/>
                </a:cubicBezTo>
                <a:cubicBezTo>
                  <a:pt x="1220" y="666"/>
                  <a:pt x="1220" y="659"/>
                  <a:pt x="1214" y="659"/>
                </a:cubicBezTo>
                <a:cubicBezTo>
                  <a:pt x="1214" y="660"/>
                  <a:pt x="1214" y="662"/>
                  <a:pt x="1213" y="662"/>
                </a:cubicBezTo>
                <a:cubicBezTo>
                  <a:pt x="1211" y="660"/>
                  <a:pt x="1206" y="663"/>
                  <a:pt x="1206" y="660"/>
                </a:cubicBezTo>
                <a:cubicBezTo>
                  <a:pt x="1208" y="660"/>
                  <a:pt x="1210" y="660"/>
                  <a:pt x="1210" y="657"/>
                </a:cubicBezTo>
                <a:cubicBezTo>
                  <a:pt x="1208" y="655"/>
                  <a:pt x="1205" y="657"/>
                  <a:pt x="1204" y="658"/>
                </a:cubicBezTo>
                <a:cubicBezTo>
                  <a:pt x="1204" y="654"/>
                  <a:pt x="1198" y="653"/>
                  <a:pt x="1195" y="653"/>
                </a:cubicBezTo>
                <a:cubicBezTo>
                  <a:pt x="1195" y="649"/>
                  <a:pt x="1199" y="650"/>
                  <a:pt x="1200" y="648"/>
                </a:cubicBezTo>
                <a:cubicBezTo>
                  <a:pt x="1197" y="643"/>
                  <a:pt x="1198" y="634"/>
                  <a:pt x="1198" y="625"/>
                </a:cubicBezTo>
                <a:cubicBezTo>
                  <a:pt x="1195" y="622"/>
                  <a:pt x="1192" y="622"/>
                  <a:pt x="1187" y="623"/>
                </a:cubicBezTo>
                <a:cubicBezTo>
                  <a:pt x="1188" y="617"/>
                  <a:pt x="1193" y="621"/>
                  <a:pt x="1196" y="618"/>
                </a:cubicBezTo>
                <a:cubicBezTo>
                  <a:pt x="1196" y="614"/>
                  <a:pt x="1193" y="612"/>
                  <a:pt x="1192" y="608"/>
                </a:cubicBezTo>
                <a:cubicBezTo>
                  <a:pt x="1188" y="609"/>
                  <a:pt x="1186" y="606"/>
                  <a:pt x="1183" y="605"/>
                </a:cubicBezTo>
                <a:cubicBezTo>
                  <a:pt x="1185" y="605"/>
                  <a:pt x="1186" y="604"/>
                  <a:pt x="1187" y="602"/>
                </a:cubicBezTo>
                <a:cubicBezTo>
                  <a:pt x="1183" y="602"/>
                  <a:pt x="1180" y="597"/>
                  <a:pt x="1182" y="595"/>
                </a:cubicBezTo>
                <a:cubicBezTo>
                  <a:pt x="1181" y="594"/>
                  <a:pt x="1178" y="595"/>
                  <a:pt x="1178" y="591"/>
                </a:cubicBezTo>
                <a:cubicBezTo>
                  <a:pt x="1183" y="591"/>
                  <a:pt x="1184" y="588"/>
                  <a:pt x="1187" y="586"/>
                </a:cubicBezTo>
                <a:cubicBezTo>
                  <a:pt x="1186" y="582"/>
                  <a:pt x="1180" y="584"/>
                  <a:pt x="1181" y="579"/>
                </a:cubicBezTo>
                <a:cubicBezTo>
                  <a:pt x="1183" y="579"/>
                  <a:pt x="1186" y="580"/>
                  <a:pt x="1187" y="578"/>
                </a:cubicBezTo>
                <a:cubicBezTo>
                  <a:pt x="1185" y="578"/>
                  <a:pt x="1183" y="577"/>
                  <a:pt x="1183" y="573"/>
                </a:cubicBezTo>
                <a:cubicBezTo>
                  <a:pt x="1187" y="571"/>
                  <a:pt x="1195" y="575"/>
                  <a:pt x="1201" y="573"/>
                </a:cubicBezTo>
                <a:cubicBezTo>
                  <a:pt x="1195" y="570"/>
                  <a:pt x="1186" y="573"/>
                  <a:pt x="1182" y="571"/>
                </a:cubicBezTo>
                <a:cubicBezTo>
                  <a:pt x="1183" y="567"/>
                  <a:pt x="1187" y="566"/>
                  <a:pt x="1189" y="563"/>
                </a:cubicBezTo>
                <a:cubicBezTo>
                  <a:pt x="1187" y="563"/>
                  <a:pt x="1186" y="563"/>
                  <a:pt x="1186" y="560"/>
                </a:cubicBezTo>
                <a:cubicBezTo>
                  <a:pt x="1194" y="556"/>
                  <a:pt x="1207" y="561"/>
                  <a:pt x="1214" y="555"/>
                </a:cubicBezTo>
                <a:cubicBezTo>
                  <a:pt x="1217" y="556"/>
                  <a:pt x="1220" y="554"/>
                  <a:pt x="1226" y="555"/>
                </a:cubicBezTo>
                <a:cubicBezTo>
                  <a:pt x="1228" y="551"/>
                  <a:pt x="1223" y="553"/>
                  <a:pt x="1223" y="549"/>
                </a:cubicBezTo>
                <a:cubicBezTo>
                  <a:pt x="1228" y="549"/>
                  <a:pt x="1229" y="548"/>
                  <a:pt x="1235" y="547"/>
                </a:cubicBezTo>
                <a:cubicBezTo>
                  <a:pt x="1234" y="545"/>
                  <a:pt x="1230" y="545"/>
                  <a:pt x="1228" y="543"/>
                </a:cubicBezTo>
                <a:cubicBezTo>
                  <a:pt x="1228" y="547"/>
                  <a:pt x="1223" y="545"/>
                  <a:pt x="1221" y="547"/>
                </a:cubicBezTo>
                <a:cubicBezTo>
                  <a:pt x="1218" y="544"/>
                  <a:pt x="1212" y="548"/>
                  <a:pt x="1208" y="545"/>
                </a:cubicBezTo>
                <a:cubicBezTo>
                  <a:pt x="1208" y="544"/>
                  <a:pt x="1207" y="544"/>
                  <a:pt x="1208" y="543"/>
                </a:cubicBezTo>
                <a:cubicBezTo>
                  <a:pt x="1214" y="544"/>
                  <a:pt x="1208" y="539"/>
                  <a:pt x="1210" y="538"/>
                </a:cubicBezTo>
                <a:cubicBezTo>
                  <a:pt x="1214" y="539"/>
                  <a:pt x="1222" y="540"/>
                  <a:pt x="1222" y="534"/>
                </a:cubicBezTo>
                <a:cubicBezTo>
                  <a:pt x="1226" y="533"/>
                  <a:pt x="1231" y="534"/>
                  <a:pt x="1234" y="533"/>
                </a:cubicBezTo>
                <a:cubicBezTo>
                  <a:pt x="1233" y="530"/>
                  <a:pt x="1230" y="531"/>
                  <a:pt x="1232" y="528"/>
                </a:cubicBezTo>
                <a:cubicBezTo>
                  <a:pt x="1229" y="527"/>
                  <a:pt x="1227" y="529"/>
                  <a:pt x="1225" y="529"/>
                </a:cubicBezTo>
                <a:cubicBezTo>
                  <a:pt x="1224" y="526"/>
                  <a:pt x="1223" y="522"/>
                  <a:pt x="1219" y="521"/>
                </a:cubicBezTo>
                <a:cubicBezTo>
                  <a:pt x="1221" y="520"/>
                  <a:pt x="1228" y="518"/>
                  <a:pt x="1230" y="521"/>
                </a:cubicBezTo>
                <a:cubicBezTo>
                  <a:pt x="1229" y="522"/>
                  <a:pt x="1229" y="522"/>
                  <a:pt x="1228" y="525"/>
                </a:cubicBezTo>
                <a:cubicBezTo>
                  <a:pt x="1231" y="526"/>
                  <a:pt x="1241" y="525"/>
                  <a:pt x="1239" y="531"/>
                </a:cubicBezTo>
                <a:cubicBezTo>
                  <a:pt x="1241" y="531"/>
                  <a:pt x="1242" y="531"/>
                  <a:pt x="1242" y="529"/>
                </a:cubicBezTo>
                <a:cubicBezTo>
                  <a:pt x="1239" y="528"/>
                  <a:pt x="1239" y="525"/>
                  <a:pt x="1239" y="521"/>
                </a:cubicBezTo>
                <a:cubicBezTo>
                  <a:pt x="1238" y="519"/>
                  <a:pt x="1235" y="523"/>
                  <a:pt x="1235" y="521"/>
                </a:cubicBezTo>
                <a:cubicBezTo>
                  <a:pt x="1234" y="516"/>
                  <a:pt x="1238" y="514"/>
                  <a:pt x="1241" y="512"/>
                </a:cubicBezTo>
                <a:cubicBezTo>
                  <a:pt x="1238" y="512"/>
                  <a:pt x="1239" y="508"/>
                  <a:pt x="1239" y="506"/>
                </a:cubicBezTo>
                <a:cubicBezTo>
                  <a:pt x="1239" y="503"/>
                  <a:pt x="1243" y="504"/>
                  <a:pt x="1243" y="502"/>
                </a:cubicBezTo>
                <a:cubicBezTo>
                  <a:pt x="1242" y="502"/>
                  <a:pt x="1242" y="501"/>
                  <a:pt x="1242" y="499"/>
                </a:cubicBezTo>
                <a:cubicBezTo>
                  <a:pt x="1245" y="500"/>
                  <a:pt x="1248" y="499"/>
                  <a:pt x="1249" y="496"/>
                </a:cubicBezTo>
                <a:cubicBezTo>
                  <a:pt x="1248" y="495"/>
                  <a:pt x="1246" y="495"/>
                  <a:pt x="1247" y="492"/>
                </a:cubicBezTo>
                <a:cubicBezTo>
                  <a:pt x="1248" y="490"/>
                  <a:pt x="1251" y="494"/>
                  <a:pt x="1252" y="491"/>
                </a:cubicBezTo>
                <a:cubicBezTo>
                  <a:pt x="1252" y="486"/>
                  <a:pt x="1252" y="486"/>
                  <a:pt x="1252" y="486"/>
                </a:cubicBezTo>
                <a:cubicBezTo>
                  <a:pt x="1248" y="486"/>
                  <a:pt x="1249" y="480"/>
                  <a:pt x="1247" y="478"/>
                </a:cubicBezTo>
                <a:cubicBezTo>
                  <a:pt x="1251" y="470"/>
                  <a:pt x="1258" y="476"/>
                  <a:pt x="1266" y="473"/>
                </a:cubicBezTo>
                <a:cubicBezTo>
                  <a:pt x="1267" y="467"/>
                  <a:pt x="1257" y="470"/>
                  <a:pt x="1261" y="464"/>
                </a:cubicBezTo>
                <a:cubicBezTo>
                  <a:pt x="1257" y="464"/>
                  <a:pt x="1256" y="463"/>
                  <a:pt x="1254" y="461"/>
                </a:cubicBezTo>
                <a:cubicBezTo>
                  <a:pt x="1264" y="456"/>
                  <a:pt x="1264" y="437"/>
                  <a:pt x="1280" y="440"/>
                </a:cubicBezTo>
                <a:cubicBezTo>
                  <a:pt x="1280" y="436"/>
                  <a:pt x="1272" y="441"/>
                  <a:pt x="1272" y="437"/>
                </a:cubicBezTo>
                <a:cubicBezTo>
                  <a:pt x="1273" y="429"/>
                  <a:pt x="1275" y="424"/>
                  <a:pt x="1274" y="417"/>
                </a:cubicBezTo>
                <a:cubicBezTo>
                  <a:pt x="1274" y="417"/>
                  <a:pt x="1272" y="416"/>
                  <a:pt x="1272" y="414"/>
                </a:cubicBezTo>
                <a:cubicBezTo>
                  <a:pt x="1272" y="405"/>
                  <a:pt x="1262" y="392"/>
                  <a:pt x="1260" y="385"/>
                </a:cubicBezTo>
                <a:cubicBezTo>
                  <a:pt x="1259" y="382"/>
                  <a:pt x="1260" y="378"/>
                  <a:pt x="1260" y="375"/>
                </a:cubicBezTo>
                <a:cubicBezTo>
                  <a:pt x="1257" y="364"/>
                  <a:pt x="1251" y="359"/>
                  <a:pt x="1243" y="351"/>
                </a:cubicBezTo>
                <a:cubicBezTo>
                  <a:pt x="1249" y="346"/>
                  <a:pt x="1248" y="331"/>
                  <a:pt x="1257" y="333"/>
                </a:cubicBezTo>
                <a:cubicBezTo>
                  <a:pt x="1254" y="323"/>
                  <a:pt x="1262" y="316"/>
                  <a:pt x="1266" y="310"/>
                </a:cubicBezTo>
                <a:cubicBezTo>
                  <a:pt x="1263" y="310"/>
                  <a:pt x="1263" y="308"/>
                  <a:pt x="1265" y="305"/>
                </a:cubicBezTo>
                <a:cubicBezTo>
                  <a:pt x="1262" y="305"/>
                  <a:pt x="1262" y="303"/>
                  <a:pt x="1261" y="301"/>
                </a:cubicBezTo>
                <a:cubicBezTo>
                  <a:pt x="1260" y="304"/>
                  <a:pt x="1261" y="304"/>
                  <a:pt x="1262" y="305"/>
                </a:cubicBezTo>
                <a:cubicBezTo>
                  <a:pt x="1260" y="305"/>
                  <a:pt x="1259" y="310"/>
                  <a:pt x="1258" y="308"/>
                </a:cubicBezTo>
                <a:cubicBezTo>
                  <a:pt x="1259" y="303"/>
                  <a:pt x="1258" y="300"/>
                  <a:pt x="1261" y="293"/>
                </a:cubicBezTo>
                <a:cubicBezTo>
                  <a:pt x="1254" y="292"/>
                  <a:pt x="1243" y="293"/>
                  <a:pt x="1235" y="291"/>
                </a:cubicBezTo>
                <a:cubicBezTo>
                  <a:pt x="1236" y="289"/>
                  <a:pt x="1238" y="290"/>
                  <a:pt x="1239" y="289"/>
                </a:cubicBezTo>
                <a:cubicBezTo>
                  <a:pt x="1237" y="288"/>
                  <a:pt x="1234" y="290"/>
                  <a:pt x="1234" y="288"/>
                </a:cubicBezTo>
                <a:cubicBezTo>
                  <a:pt x="1234" y="285"/>
                  <a:pt x="1240" y="288"/>
                  <a:pt x="1239" y="285"/>
                </a:cubicBezTo>
                <a:cubicBezTo>
                  <a:pt x="1235" y="284"/>
                  <a:pt x="1232" y="287"/>
                  <a:pt x="1230" y="285"/>
                </a:cubicBezTo>
                <a:cubicBezTo>
                  <a:pt x="1229" y="290"/>
                  <a:pt x="1235" y="288"/>
                  <a:pt x="1235" y="292"/>
                </a:cubicBezTo>
                <a:cubicBezTo>
                  <a:pt x="1221" y="293"/>
                  <a:pt x="1202" y="289"/>
                  <a:pt x="1189" y="294"/>
                </a:cubicBezTo>
                <a:cubicBezTo>
                  <a:pt x="1184" y="290"/>
                  <a:pt x="1180" y="297"/>
                  <a:pt x="1174" y="297"/>
                </a:cubicBezTo>
                <a:cubicBezTo>
                  <a:pt x="1168" y="297"/>
                  <a:pt x="1159" y="290"/>
                  <a:pt x="1165" y="282"/>
                </a:cubicBezTo>
                <a:cubicBezTo>
                  <a:pt x="1168" y="282"/>
                  <a:pt x="1170" y="285"/>
                  <a:pt x="1171" y="282"/>
                </a:cubicBezTo>
                <a:cubicBezTo>
                  <a:pt x="1169" y="281"/>
                  <a:pt x="1167" y="281"/>
                  <a:pt x="1165" y="280"/>
                </a:cubicBezTo>
                <a:cubicBezTo>
                  <a:pt x="1165" y="275"/>
                  <a:pt x="1169" y="274"/>
                  <a:pt x="1171" y="271"/>
                </a:cubicBezTo>
                <a:cubicBezTo>
                  <a:pt x="1182" y="273"/>
                  <a:pt x="1181" y="260"/>
                  <a:pt x="1188" y="257"/>
                </a:cubicBezTo>
                <a:cubicBezTo>
                  <a:pt x="1189" y="257"/>
                  <a:pt x="1205" y="257"/>
                  <a:pt x="1204" y="261"/>
                </a:cubicBezTo>
                <a:cubicBezTo>
                  <a:pt x="1212" y="256"/>
                  <a:pt x="1238" y="259"/>
                  <a:pt x="1248" y="258"/>
                </a:cubicBezTo>
                <a:cubicBezTo>
                  <a:pt x="1247" y="258"/>
                  <a:pt x="1246" y="258"/>
                  <a:pt x="1247" y="260"/>
                </a:cubicBezTo>
                <a:cubicBezTo>
                  <a:pt x="1256" y="259"/>
                  <a:pt x="1261" y="257"/>
                  <a:pt x="1264" y="249"/>
                </a:cubicBezTo>
                <a:cubicBezTo>
                  <a:pt x="1262" y="249"/>
                  <a:pt x="1261" y="249"/>
                  <a:pt x="1261" y="248"/>
                </a:cubicBezTo>
                <a:cubicBezTo>
                  <a:pt x="1261" y="243"/>
                  <a:pt x="1265" y="243"/>
                  <a:pt x="1269" y="243"/>
                </a:cubicBezTo>
                <a:cubicBezTo>
                  <a:pt x="1260" y="240"/>
                  <a:pt x="1252" y="238"/>
                  <a:pt x="1241" y="241"/>
                </a:cubicBezTo>
                <a:cubicBezTo>
                  <a:pt x="1239" y="239"/>
                  <a:pt x="1240" y="238"/>
                  <a:pt x="1240" y="235"/>
                </a:cubicBezTo>
                <a:cubicBezTo>
                  <a:pt x="1237" y="234"/>
                  <a:pt x="1236" y="236"/>
                  <a:pt x="1235" y="237"/>
                </a:cubicBezTo>
                <a:cubicBezTo>
                  <a:pt x="1235" y="238"/>
                  <a:pt x="1237" y="238"/>
                  <a:pt x="1238" y="239"/>
                </a:cubicBezTo>
                <a:cubicBezTo>
                  <a:pt x="1228" y="245"/>
                  <a:pt x="1219" y="234"/>
                  <a:pt x="1211" y="240"/>
                </a:cubicBezTo>
                <a:cubicBezTo>
                  <a:pt x="1203" y="235"/>
                  <a:pt x="1170" y="245"/>
                  <a:pt x="1174" y="227"/>
                </a:cubicBezTo>
                <a:cubicBezTo>
                  <a:pt x="1193" y="227"/>
                  <a:pt x="1210" y="229"/>
                  <a:pt x="1232" y="222"/>
                </a:cubicBezTo>
                <a:cubicBezTo>
                  <a:pt x="1234" y="226"/>
                  <a:pt x="1240" y="228"/>
                  <a:pt x="1243" y="229"/>
                </a:cubicBezTo>
                <a:cubicBezTo>
                  <a:pt x="1243" y="228"/>
                  <a:pt x="1242" y="228"/>
                  <a:pt x="1243" y="227"/>
                </a:cubicBezTo>
                <a:cubicBezTo>
                  <a:pt x="1253" y="229"/>
                  <a:pt x="1267" y="217"/>
                  <a:pt x="1280" y="215"/>
                </a:cubicBezTo>
                <a:cubicBezTo>
                  <a:pt x="1278" y="214"/>
                  <a:pt x="1275" y="214"/>
                  <a:pt x="1275" y="211"/>
                </a:cubicBezTo>
                <a:cubicBezTo>
                  <a:pt x="1277" y="208"/>
                  <a:pt x="1283" y="210"/>
                  <a:pt x="1285" y="207"/>
                </a:cubicBezTo>
                <a:cubicBezTo>
                  <a:pt x="1282" y="207"/>
                  <a:pt x="1283" y="205"/>
                  <a:pt x="1282" y="204"/>
                </a:cubicBezTo>
                <a:close/>
                <a:moveTo>
                  <a:pt x="1080" y="150"/>
                </a:moveTo>
                <a:cubicBezTo>
                  <a:pt x="1083" y="150"/>
                  <a:pt x="1083" y="150"/>
                  <a:pt x="1083" y="150"/>
                </a:cubicBezTo>
                <a:cubicBezTo>
                  <a:pt x="1083" y="153"/>
                  <a:pt x="1083" y="153"/>
                  <a:pt x="1083" y="153"/>
                </a:cubicBezTo>
                <a:cubicBezTo>
                  <a:pt x="1081" y="154"/>
                  <a:pt x="1080" y="153"/>
                  <a:pt x="1079" y="152"/>
                </a:cubicBezTo>
                <a:cubicBezTo>
                  <a:pt x="1080" y="152"/>
                  <a:pt x="1080" y="151"/>
                  <a:pt x="1080" y="150"/>
                </a:cubicBezTo>
                <a:close/>
                <a:moveTo>
                  <a:pt x="611" y="110"/>
                </a:moveTo>
                <a:cubicBezTo>
                  <a:pt x="606" y="110"/>
                  <a:pt x="606" y="110"/>
                  <a:pt x="606" y="110"/>
                </a:cubicBezTo>
                <a:cubicBezTo>
                  <a:pt x="606" y="109"/>
                  <a:pt x="612" y="107"/>
                  <a:pt x="611" y="110"/>
                </a:cubicBezTo>
                <a:close/>
                <a:moveTo>
                  <a:pt x="591" y="124"/>
                </a:moveTo>
                <a:cubicBezTo>
                  <a:pt x="594" y="124"/>
                  <a:pt x="594" y="125"/>
                  <a:pt x="596" y="126"/>
                </a:cubicBezTo>
                <a:cubicBezTo>
                  <a:pt x="596" y="128"/>
                  <a:pt x="596" y="128"/>
                  <a:pt x="596" y="128"/>
                </a:cubicBezTo>
                <a:cubicBezTo>
                  <a:pt x="595" y="129"/>
                  <a:pt x="591" y="128"/>
                  <a:pt x="589" y="127"/>
                </a:cubicBezTo>
                <a:cubicBezTo>
                  <a:pt x="590" y="126"/>
                  <a:pt x="590" y="125"/>
                  <a:pt x="591" y="124"/>
                </a:cubicBezTo>
                <a:close/>
                <a:moveTo>
                  <a:pt x="142" y="337"/>
                </a:moveTo>
                <a:cubicBezTo>
                  <a:pt x="142" y="334"/>
                  <a:pt x="142" y="334"/>
                  <a:pt x="142" y="334"/>
                </a:cubicBezTo>
                <a:cubicBezTo>
                  <a:pt x="144" y="332"/>
                  <a:pt x="149" y="333"/>
                  <a:pt x="150" y="334"/>
                </a:cubicBezTo>
                <a:cubicBezTo>
                  <a:pt x="149" y="337"/>
                  <a:pt x="146" y="337"/>
                  <a:pt x="142" y="337"/>
                </a:cubicBezTo>
                <a:close/>
                <a:moveTo>
                  <a:pt x="171" y="390"/>
                </a:moveTo>
                <a:cubicBezTo>
                  <a:pt x="168" y="389"/>
                  <a:pt x="168" y="391"/>
                  <a:pt x="166" y="391"/>
                </a:cubicBezTo>
                <a:cubicBezTo>
                  <a:pt x="162" y="381"/>
                  <a:pt x="163" y="365"/>
                  <a:pt x="163" y="356"/>
                </a:cubicBezTo>
                <a:cubicBezTo>
                  <a:pt x="167" y="355"/>
                  <a:pt x="168" y="357"/>
                  <a:pt x="171" y="358"/>
                </a:cubicBezTo>
                <a:cubicBezTo>
                  <a:pt x="171" y="351"/>
                  <a:pt x="173" y="345"/>
                  <a:pt x="173" y="341"/>
                </a:cubicBezTo>
                <a:cubicBezTo>
                  <a:pt x="181" y="350"/>
                  <a:pt x="173" y="368"/>
                  <a:pt x="180" y="371"/>
                </a:cubicBezTo>
                <a:cubicBezTo>
                  <a:pt x="177" y="376"/>
                  <a:pt x="170" y="380"/>
                  <a:pt x="171" y="390"/>
                </a:cubicBezTo>
                <a:close/>
                <a:moveTo>
                  <a:pt x="135" y="579"/>
                </a:moveTo>
                <a:cubicBezTo>
                  <a:pt x="140" y="579"/>
                  <a:pt x="140" y="579"/>
                  <a:pt x="140" y="579"/>
                </a:cubicBezTo>
                <a:cubicBezTo>
                  <a:pt x="144" y="586"/>
                  <a:pt x="149" y="594"/>
                  <a:pt x="153" y="602"/>
                </a:cubicBezTo>
                <a:cubicBezTo>
                  <a:pt x="152" y="603"/>
                  <a:pt x="150" y="603"/>
                  <a:pt x="149" y="604"/>
                </a:cubicBezTo>
                <a:cubicBezTo>
                  <a:pt x="143" y="598"/>
                  <a:pt x="133" y="591"/>
                  <a:pt x="135" y="579"/>
                </a:cubicBezTo>
                <a:close/>
                <a:moveTo>
                  <a:pt x="150" y="627"/>
                </a:moveTo>
                <a:cubicBezTo>
                  <a:pt x="154" y="629"/>
                  <a:pt x="156" y="632"/>
                  <a:pt x="158" y="636"/>
                </a:cubicBezTo>
                <a:cubicBezTo>
                  <a:pt x="157" y="636"/>
                  <a:pt x="156" y="636"/>
                  <a:pt x="156" y="637"/>
                </a:cubicBezTo>
                <a:cubicBezTo>
                  <a:pt x="152" y="635"/>
                  <a:pt x="150" y="633"/>
                  <a:pt x="150" y="627"/>
                </a:cubicBezTo>
                <a:close/>
                <a:moveTo>
                  <a:pt x="142" y="660"/>
                </a:moveTo>
                <a:cubicBezTo>
                  <a:pt x="141" y="657"/>
                  <a:pt x="146" y="660"/>
                  <a:pt x="145" y="658"/>
                </a:cubicBezTo>
                <a:cubicBezTo>
                  <a:pt x="141" y="655"/>
                  <a:pt x="141" y="646"/>
                  <a:pt x="135" y="643"/>
                </a:cubicBezTo>
                <a:cubicBezTo>
                  <a:pt x="136" y="638"/>
                  <a:pt x="141" y="637"/>
                  <a:pt x="143" y="632"/>
                </a:cubicBezTo>
                <a:cubicBezTo>
                  <a:pt x="147" y="640"/>
                  <a:pt x="146" y="654"/>
                  <a:pt x="153" y="661"/>
                </a:cubicBezTo>
                <a:cubicBezTo>
                  <a:pt x="149" y="665"/>
                  <a:pt x="144" y="662"/>
                  <a:pt x="142" y="660"/>
                </a:cubicBezTo>
                <a:close/>
                <a:moveTo>
                  <a:pt x="153" y="664"/>
                </a:moveTo>
                <a:cubicBezTo>
                  <a:pt x="153" y="667"/>
                  <a:pt x="158" y="666"/>
                  <a:pt x="158" y="670"/>
                </a:cubicBezTo>
                <a:cubicBezTo>
                  <a:pt x="154" y="670"/>
                  <a:pt x="153" y="669"/>
                  <a:pt x="153" y="664"/>
                </a:cubicBezTo>
                <a:close/>
                <a:moveTo>
                  <a:pt x="154" y="654"/>
                </a:moveTo>
                <a:cubicBezTo>
                  <a:pt x="156" y="655"/>
                  <a:pt x="158" y="657"/>
                  <a:pt x="159" y="659"/>
                </a:cubicBezTo>
                <a:cubicBezTo>
                  <a:pt x="156" y="661"/>
                  <a:pt x="155" y="656"/>
                  <a:pt x="154" y="654"/>
                </a:cubicBezTo>
                <a:close/>
                <a:moveTo>
                  <a:pt x="168" y="670"/>
                </a:moveTo>
                <a:cubicBezTo>
                  <a:pt x="165" y="671"/>
                  <a:pt x="164" y="670"/>
                  <a:pt x="162" y="669"/>
                </a:cubicBezTo>
                <a:cubicBezTo>
                  <a:pt x="162" y="667"/>
                  <a:pt x="169" y="667"/>
                  <a:pt x="168" y="670"/>
                </a:cubicBezTo>
                <a:close/>
                <a:moveTo>
                  <a:pt x="166" y="640"/>
                </a:moveTo>
                <a:cubicBezTo>
                  <a:pt x="159" y="632"/>
                  <a:pt x="153" y="623"/>
                  <a:pt x="150" y="611"/>
                </a:cubicBezTo>
                <a:cubicBezTo>
                  <a:pt x="151" y="608"/>
                  <a:pt x="155" y="609"/>
                  <a:pt x="155" y="605"/>
                </a:cubicBezTo>
                <a:cubicBezTo>
                  <a:pt x="158" y="608"/>
                  <a:pt x="159" y="613"/>
                  <a:pt x="162" y="615"/>
                </a:cubicBezTo>
                <a:cubicBezTo>
                  <a:pt x="162" y="618"/>
                  <a:pt x="160" y="619"/>
                  <a:pt x="159" y="622"/>
                </a:cubicBezTo>
                <a:cubicBezTo>
                  <a:pt x="161" y="625"/>
                  <a:pt x="168" y="621"/>
                  <a:pt x="170" y="625"/>
                </a:cubicBezTo>
                <a:cubicBezTo>
                  <a:pt x="169" y="627"/>
                  <a:pt x="166" y="626"/>
                  <a:pt x="164" y="626"/>
                </a:cubicBezTo>
                <a:cubicBezTo>
                  <a:pt x="164" y="631"/>
                  <a:pt x="169" y="628"/>
                  <a:pt x="171" y="628"/>
                </a:cubicBezTo>
                <a:cubicBezTo>
                  <a:pt x="173" y="635"/>
                  <a:pt x="170" y="638"/>
                  <a:pt x="166" y="640"/>
                </a:cubicBezTo>
                <a:close/>
                <a:moveTo>
                  <a:pt x="175" y="548"/>
                </a:moveTo>
                <a:cubicBezTo>
                  <a:pt x="178" y="548"/>
                  <a:pt x="179" y="547"/>
                  <a:pt x="180" y="545"/>
                </a:cubicBezTo>
                <a:cubicBezTo>
                  <a:pt x="181" y="545"/>
                  <a:pt x="182" y="546"/>
                  <a:pt x="182" y="547"/>
                </a:cubicBezTo>
                <a:cubicBezTo>
                  <a:pt x="182" y="551"/>
                  <a:pt x="179" y="551"/>
                  <a:pt x="177" y="552"/>
                </a:cubicBezTo>
                <a:cubicBezTo>
                  <a:pt x="176" y="556"/>
                  <a:pt x="177" y="557"/>
                  <a:pt x="177" y="561"/>
                </a:cubicBezTo>
                <a:cubicBezTo>
                  <a:pt x="180" y="564"/>
                  <a:pt x="183" y="566"/>
                  <a:pt x="185" y="569"/>
                </a:cubicBezTo>
                <a:cubicBezTo>
                  <a:pt x="184" y="573"/>
                  <a:pt x="180" y="575"/>
                  <a:pt x="176" y="577"/>
                </a:cubicBezTo>
                <a:cubicBezTo>
                  <a:pt x="165" y="570"/>
                  <a:pt x="175" y="557"/>
                  <a:pt x="175" y="548"/>
                </a:cubicBezTo>
                <a:close/>
                <a:moveTo>
                  <a:pt x="184" y="687"/>
                </a:moveTo>
                <a:cubicBezTo>
                  <a:pt x="178" y="690"/>
                  <a:pt x="180" y="681"/>
                  <a:pt x="180" y="678"/>
                </a:cubicBezTo>
                <a:cubicBezTo>
                  <a:pt x="183" y="678"/>
                  <a:pt x="183" y="680"/>
                  <a:pt x="182" y="681"/>
                </a:cubicBezTo>
                <a:cubicBezTo>
                  <a:pt x="187" y="680"/>
                  <a:pt x="190" y="679"/>
                  <a:pt x="195" y="680"/>
                </a:cubicBezTo>
                <a:cubicBezTo>
                  <a:pt x="193" y="683"/>
                  <a:pt x="186" y="686"/>
                  <a:pt x="184" y="687"/>
                </a:cubicBezTo>
                <a:close/>
                <a:moveTo>
                  <a:pt x="180" y="248"/>
                </a:moveTo>
                <a:cubicBezTo>
                  <a:pt x="179" y="243"/>
                  <a:pt x="187" y="247"/>
                  <a:pt x="187" y="243"/>
                </a:cubicBezTo>
                <a:cubicBezTo>
                  <a:pt x="192" y="246"/>
                  <a:pt x="194" y="253"/>
                  <a:pt x="199" y="256"/>
                </a:cubicBezTo>
                <a:cubicBezTo>
                  <a:pt x="192" y="260"/>
                  <a:pt x="187" y="249"/>
                  <a:pt x="180" y="248"/>
                </a:cubicBezTo>
                <a:close/>
                <a:moveTo>
                  <a:pt x="197" y="266"/>
                </a:moveTo>
                <a:cubicBezTo>
                  <a:pt x="193" y="266"/>
                  <a:pt x="191" y="265"/>
                  <a:pt x="188" y="267"/>
                </a:cubicBezTo>
                <a:cubicBezTo>
                  <a:pt x="190" y="264"/>
                  <a:pt x="188" y="264"/>
                  <a:pt x="188" y="261"/>
                </a:cubicBezTo>
                <a:cubicBezTo>
                  <a:pt x="189" y="260"/>
                  <a:pt x="190" y="260"/>
                  <a:pt x="192" y="261"/>
                </a:cubicBezTo>
                <a:cubicBezTo>
                  <a:pt x="191" y="266"/>
                  <a:pt x="197" y="262"/>
                  <a:pt x="197" y="266"/>
                </a:cubicBezTo>
                <a:close/>
                <a:moveTo>
                  <a:pt x="203" y="265"/>
                </a:moveTo>
                <a:cubicBezTo>
                  <a:pt x="199" y="265"/>
                  <a:pt x="196" y="263"/>
                  <a:pt x="193" y="261"/>
                </a:cubicBezTo>
                <a:cubicBezTo>
                  <a:pt x="195" y="258"/>
                  <a:pt x="204" y="259"/>
                  <a:pt x="203" y="265"/>
                </a:cubicBezTo>
                <a:close/>
                <a:moveTo>
                  <a:pt x="271" y="354"/>
                </a:moveTo>
                <a:cubicBezTo>
                  <a:pt x="270" y="354"/>
                  <a:pt x="270" y="353"/>
                  <a:pt x="269" y="352"/>
                </a:cubicBezTo>
                <a:cubicBezTo>
                  <a:pt x="270" y="350"/>
                  <a:pt x="272" y="351"/>
                  <a:pt x="275" y="350"/>
                </a:cubicBezTo>
                <a:cubicBezTo>
                  <a:pt x="274" y="352"/>
                  <a:pt x="271" y="351"/>
                  <a:pt x="271" y="354"/>
                </a:cubicBezTo>
                <a:close/>
                <a:moveTo>
                  <a:pt x="295" y="105"/>
                </a:moveTo>
                <a:cubicBezTo>
                  <a:pt x="294" y="105"/>
                  <a:pt x="293" y="104"/>
                  <a:pt x="292" y="104"/>
                </a:cubicBezTo>
                <a:cubicBezTo>
                  <a:pt x="294" y="100"/>
                  <a:pt x="298" y="100"/>
                  <a:pt x="302" y="100"/>
                </a:cubicBezTo>
                <a:cubicBezTo>
                  <a:pt x="300" y="103"/>
                  <a:pt x="298" y="105"/>
                  <a:pt x="295" y="105"/>
                </a:cubicBezTo>
                <a:close/>
                <a:moveTo>
                  <a:pt x="310" y="1040"/>
                </a:moveTo>
                <a:cubicBezTo>
                  <a:pt x="308" y="1039"/>
                  <a:pt x="303" y="1042"/>
                  <a:pt x="302" y="1038"/>
                </a:cubicBezTo>
                <a:cubicBezTo>
                  <a:pt x="306" y="1038"/>
                  <a:pt x="309" y="1035"/>
                  <a:pt x="312" y="1038"/>
                </a:cubicBezTo>
                <a:cubicBezTo>
                  <a:pt x="311" y="1038"/>
                  <a:pt x="310" y="1038"/>
                  <a:pt x="310" y="1040"/>
                </a:cubicBezTo>
                <a:close/>
                <a:moveTo>
                  <a:pt x="336" y="460"/>
                </a:moveTo>
                <a:cubicBezTo>
                  <a:pt x="336" y="457"/>
                  <a:pt x="338" y="457"/>
                  <a:pt x="337" y="454"/>
                </a:cubicBezTo>
                <a:cubicBezTo>
                  <a:pt x="338" y="455"/>
                  <a:pt x="339" y="455"/>
                  <a:pt x="339" y="453"/>
                </a:cubicBezTo>
                <a:cubicBezTo>
                  <a:pt x="340" y="453"/>
                  <a:pt x="340" y="453"/>
                  <a:pt x="340" y="453"/>
                </a:cubicBezTo>
                <a:cubicBezTo>
                  <a:pt x="340" y="454"/>
                  <a:pt x="341" y="454"/>
                  <a:pt x="341" y="454"/>
                </a:cubicBezTo>
                <a:cubicBezTo>
                  <a:pt x="340" y="456"/>
                  <a:pt x="339" y="459"/>
                  <a:pt x="336" y="460"/>
                </a:cubicBezTo>
                <a:close/>
                <a:moveTo>
                  <a:pt x="348" y="456"/>
                </a:moveTo>
                <a:cubicBezTo>
                  <a:pt x="349" y="457"/>
                  <a:pt x="347" y="457"/>
                  <a:pt x="348" y="459"/>
                </a:cubicBezTo>
                <a:cubicBezTo>
                  <a:pt x="348" y="460"/>
                  <a:pt x="350" y="460"/>
                  <a:pt x="349" y="461"/>
                </a:cubicBezTo>
                <a:cubicBezTo>
                  <a:pt x="349" y="461"/>
                  <a:pt x="348" y="460"/>
                  <a:pt x="346" y="460"/>
                </a:cubicBezTo>
                <a:cubicBezTo>
                  <a:pt x="346" y="458"/>
                  <a:pt x="347" y="458"/>
                  <a:pt x="348" y="456"/>
                </a:cubicBezTo>
                <a:close/>
                <a:moveTo>
                  <a:pt x="349" y="1112"/>
                </a:moveTo>
                <a:cubicBezTo>
                  <a:pt x="349" y="1111"/>
                  <a:pt x="349" y="1110"/>
                  <a:pt x="348" y="1110"/>
                </a:cubicBezTo>
                <a:cubicBezTo>
                  <a:pt x="349" y="1107"/>
                  <a:pt x="350" y="1112"/>
                  <a:pt x="352" y="1111"/>
                </a:cubicBezTo>
                <a:cubicBezTo>
                  <a:pt x="351" y="1112"/>
                  <a:pt x="350" y="1112"/>
                  <a:pt x="349" y="1112"/>
                </a:cubicBezTo>
                <a:close/>
                <a:moveTo>
                  <a:pt x="631" y="786"/>
                </a:moveTo>
                <a:cubicBezTo>
                  <a:pt x="630" y="790"/>
                  <a:pt x="627" y="785"/>
                  <a:pt x="625" y="786"/>
                </a:cubicBezTo>
                <a:cubicBezTo>
                  <a:pt x="625" y="783"/>
                  <a:pt x="629" y="785"/>
                  <a:pt x="631" y="786"/>
                </a:cubicBezTo>
                <a:close/>
                <a:moveTo>
                  <a:pt x="622" y="784"/>
                </a:moveTo>
                <a:cubicBezTo>
                  <a:pt x="622" y="787"/>
                  <a:pt x="622" y="787"/>
                  <a:pt x="622" y="787"/>
                </a:cubicBezTo>
                <a:cubicBezTo>
                  <a:pt x="622" y="787"/>
                  <a:pt x="621" y="786"/>
                  <a:pt x="619" y="786"/>
                </a:cubicBezTo>
                <a:cubicBezTo>
                  <a:pt x="620" y="785"/>
                  <a:pt x="620" y="784"/>
                  <a:pt x="622" y="784"/>
                </a:cubicBezTo>
                <a:close/>
                <a:moveTo>
                  <a:pt x="622" y="1094"/>
                </a:moveTo>
                <a:cubicBezTo>
                  <a:pt x="620" y="1094"/>
                  <a:pt x="617" y="1094"/>
                  <a:pt x="618" y="1092"/>
                </a:cubicBezTo>
                <a:cubicBezTo>
                  <a:pt x="619" y="1094"/>
                  <a:pt x="622" y="1090"/>
                  <a:pt x="622" y="1094"/>
                </a:cubicBezTo>
                <a:close/>
                <a:moveTo>
                  <a:pt x="614" y="1047"/>
                </a:moveTo>
                <a:cubicBezTo>
                  <a:pt x="612" y="1045"/>
                  <a:pt x="614" y="1041"/>
                  <a:pt x="617" y="1042"/>
                </a:cubicBezTo>
                <a:cubicBezTo>
                  <a:pt x="617" y="1045"/>
                  <a:pt x="614" y="1044"/>
                  <a:pt x="614" y="1047"/>
                </a:cubicBezTo>
                <a:close/>
                <a:moveTo>
                  <a:pt x="616" y="321"/>
                </a:moveTo>
                <a:cubicBezTo>
                  <a:pt x="616" y="323"/>
                  <a:pt x="614" y="323"/>
                  <a:pt x="612" y="324"/>
                </a:cubicBezTo>
                <a:cubicBezTo>
                  <a:pt x="612" y="323"/>
                  <a:pt x="611" y="323"/>
                  <a:pt x="610" y="323"/>
                </a:cubicBezTo>
                <a:cubicBezTo>
                  <a:pt x="611" y="320"/>
                  <a:pt x="613" y="322"/>
                  <a:pt x="616" y="321"/>
                </a:cubicBezTo>
                <a:close/>
                <a:moveTo>
                  <a:pt x="605" y="321"/>
                </a:moveTo>
                <a:cubicBezTo>
                  <a:pt x="606" y="321"/>
                  <a:pt x="606" y="324"/>
                  <a:pt x="608" y="323"/>
                </a:cubicBezTo>
                <a:cubicBezTo>
                  <a:pt x="608" y="325"/>
                  <a:pt x="606" y="324"/>
                  <a:pt x="606" y="326"/>
                </a:cubicBezTo>
                <a:cubicBezTo>
                  <a:pt x="604" y="327"/>
                  <a:pt x="603" y="326"/>
                  <a:pt x="602" y="326"/>
                </a:cubicBezTo>
                <a:cubicBezTo>
                  <a:pt x="602" y="324"/>
                  <a:pt x="605" y="324"/>
                  <a:pt x="605" y="321"/>
                </a:cubicBezTo>
                <a:close/>
                <a:moveTo>
                  <a:pt x="600" y="1073"/>
                </a:moveTo>
                <a:cubicBezTo>
                  <a:pt x="601" y="1073"/>
                  <a:pt x="601" y="1074"/>
                  <a:pt x="603" y="1074"/>
                </a:cubicBezTo>
                <a:cubicBezTo>
                  <a:pt x="603" y="1078"/>
                  <a:pt x="599" y="1077"/>
                  <a:pt x="600" y="1073"/>
                </a:cubicBezTo>
                <a:close/>
                <a:moveTo>
                  <a:pt x="589" y="1060"/>
                </a:moveTo>
                <a:cubicBezTo>
                  <a:pt x="591" y="1060"/>
                  <a:pt x="592" y="1061"/>
                  <a:pt x="593" y="1062"/>
                </a:cubicBezTo>
                <a:cubicBezTo>
                  <a:pt x="592" y="1064"/>
                  <a:pt x="588" y="1062"/>
                  <a:pt x="589" y="1060"/>
                </a:cubicBezTo>
                <a:close/>
                <a:moveTo>
                  <a:pt x="566" y="397"/>
                </a:moveTo>
                <a:cubicBezTo>
                  <a:pt x="565" y="399"/>
                  <a:pt x="562" y="400"/>
                  <a:pt x="558" y="400"/>
                </a:cubicBezTo>
                <a:cubicBezTo>
                  <a:pt x="558" y="394"/>
                  <a:pt x="560" y="400"/>
                  <a:pt x="566" y="397"/>
                </a:cubicBezTo>
                <a:close/>
                <a:moveTo>
                  <a:pt x="566" y="1060"/>
                </a:moveTo>
                <a:cubicBezTo>
                  <a:pt x="566" y="1061"/>
                  <a:pt x="565" y="1062"/>
                  <a:pt x="565" y="1063"/>
                </a:cubicBezTo>
                <a:cubicBezTo>
                  <a:pt x="562" y="1063"/>
                  <a:pt x="563" y="1061"/>
                  <a:pt x="561" y="1061"/>
                </a:cubicBezTo>
                <a:cubicBezTo>
                  <a:pt x="562" y="1059"/>
                  <a:pt x="565" y="1060"/>
                  <a:pt x="566" y="1060"/>
                </a:cubicBezTo>
                <a:close/>
                <a:moveTo>
                  <a:pt x="560" y="1050"/>
                </a:moveTo>
                <a:cubicBezTo>
                  <a:pt x="562" y="1050"/>
                  <a:pt x="562" y="1048"/>
                  <a:pt x="564" y="1049"/>
                </a:cubicBezTo>
                <a:cubicBezTo>
                  <a:pt x="564" y="1051"/>
                  <a:pt x="564" y="1051"/>
                  <a:pt x="564" y="1051"/>
                </a:cubicBezTo>
                <a:cubicBezTo>
                  <a:pt x="561" y="1050"/>
                  <a:pt x="560" y="1052"/>
                  <a:pt x="560" y="1050"/>
                </a:cubicBezTo>
                <a:close/>
                <a:moveTo>
                  <a:pt x="562" y="374"/>
                </a:moveTo>
                <a:cubicBezTo>
                  <a:pt x="562" y="376"/>
                  <a:pt x="562" y="376"/>
                  <a:pt x="562" y="376"/>
                </a:cubicBezTo>
                <a:cubicBezTo>
                  <a:pt x="560" y="375"/>
                  <a:pt x="560" y="376"/>
                  <a:pt x="557" y="376"/>
                </a:cubicBezTo>
                <a:cubicBezTo>
                  <a:pt x="558" y="374"/>
                  <a:pt x="560" y="374"/>
                  <a:pt x="562" y="374"/>
                </a:cubicBezTo>
                <a:close/>
                <a:moveTo>
                  <a:pt x="560" y="426"/>
                </a:moveTo>
                <a:cubicBezTo>
                  <a:pt x="564" y="426"/>
                  <a:pt x="564" y="426"/>
                  <a:pt x="564" y="426"/>
                </a:cubicBezTo>
                <a:cubicBezTo>
                  <a:pt x="564" y="430"/>
                  <a:pt x="561" y="427"/>
                  <a:pt x="560" y="431"/>
                </a:cubicBezTo>
                <a:cubicBezTo>
                  <a:pt x="558" y="431"/>
                  <a:pt x="558" y="429"/>
                  <a:pt x="557" y="427"/>
                </a:cubicBezTo>
                <a:cubicBezTo>
                  <a:pt x="560" y="430"/>
                  <a:pt x="559" y="427"/>
                  <a:pt x="560" y="426"/>
                </a:cubicBezTo>
                <a:close/>
                <a:moveTo>
                  <a:pt x="558" y="469"/>
                </a:moveTo>
                <a:cubicBezTo>
                  <a:pt x="558" y="470"/>
                  <a:pt x="558" y="470"/>
                  <a:pt x="557" y="470"/>
                </a:cubicBezTo>
                <a:cubicBezTo>
                  <a:pt x="557" y="471"/>
                  <a:pt x="558" y="471"/>
                  <a:pt x="559" y="471"/>
                </a:cubicBezTo>
                <a:cubicBezTo>
                  <a:pt x="560" y="473"/>
                  <a:pt x="557" y="473"/>
                  <a:pt x="557" y="474"/>
                </a:cubicBezTo>
                <a:cubicBezTo>
                  <a:pt x="556" y="472"/>
                  <a:pt x="558" y="471"/>
                  <a:pt x="554" y="473"/>
                </a:cubicBezTo>
                <a:cubicBezTo>
                  <a:pt x="554" y="472"/>
                  <a:pt x="554" y="471"/>
                  <a:pt x="553" y="471"/>
                </a:cubicBezTo>
                <a:cubicBezTo>
                  <a:pt x="554" y="470"/>
                  <a:pt x="556" y="469"/>
                  <a:pt x="558" y="469"/>
                </a:cubicBezTo>
                <a:close/>
                <a:moveTo>
                  <a:pt x="559" y="1073"/>
                </a:moveTo>
                <a:cubicBezTo>
                  <a:pt x="557" y="1073"/>
                  <a:pt x="555" y="1073"/>
                  <a:pt x="555" y="1070"/>
                </a:cubicBezTo>
                <a:cubicBezTo>
                  <a:pt x="557" y="1070"/>
                  <a:pt x="559" y="1070"/>
                  <a:pt x="559" y="1073"/>
                </a:cubicBezTo>
                <a:close/>
                <a:moveTo>
                  <a:pt x="554" y="1070"/>
                </a:moveTo>
                <a:cubicBezTo>
                  <a:pt x="554" y="1073"/>
                  <a:pt x="554" y="1073"/>
                  <a:pt x="554" y="1073"/>
                </a:cubicBezTo>
                <a:cubicBezTo>
                  <a:pt x="553" y="1073"/>
                  <a:pt x="552" y="1072"/>
                  <a:pt x="551" y="1073"/>
                </a:cubicBezTo>
                <a:cubicBezTo>
                  <a:pt x="551" y="1072"/>
                  <a:pt x="552" y="1071"/>
                  <a:pt x="552" y="1070"/>
                </a:cubicBezTo>
                <a:lnTo>
                  <a:pt x="554" y="1070"/>
                </a:lnTo>
                <a:close/>
                <a:moveTo>
                  <a:pt x="556" y="377"/>
                </a:moveTo>
                <a:cubicBezTo>
                  <a:pt x="552" y="378"/>
                  <a:pt x="557" y="372"/>
                  <a:pt x="553" y="372"/>
                </a:cubicBezTo>
                <a:cubicBezTo>
                  <a:pt x="555" y="369"/>
                  <a:pt x="558" y="376"/>
                  <a:pt x="556" y="377"/>
                </a:cubicBezTo>
                <a:close/>
                <a:moveTo>
                  <a:pt x="542" y="374"/>
                </a:moveTo>
                <a:cubicBezTo>
                  <a:pt x="544" y="374"/>
                  <a:pt x="544" y="374"/>
                  <a:pt x="546" y="374"/>
                </a:cubicBezTo>
                <a:cubicBezTo>
                  <a:pt x="544" y="375"/>
                  <a:pt x="548" y="375"/>
                  <a:pt x="547" y="378"/>
                </a:cubicBezTo>
                <a:cubicBezTo>
                  <a:pt x="543" y="377"/>
                  <a:pt x="541" y="379"/>
                  <a:pt x="538" y="378"/>
                </a:cubicBezTo>
                <a:cubicBezTo>
                  <a:pt x="540" y="376"/>
                  <a:pt x="542" y="376"/>
                  <a:pt x="542" y="374"/>
                </a:cubicBezTo>
                <a:close/>
                <a:moveTo>
                  <a:pt x="540" y="428"/>
                </a:moveTo>
                <a:cubicBezTo>
                  <a:pt x="542" y="427"/>
                  <a:pt x="545" y="430"/>
                  <a:pt x="546" y="428"/>
                </a:cubicBezTo>
                <a:cubicBezTo>
                  <a:pt x="548" y="428"/>
                  <a:pt x="547" y="431"/>
                  <a:pt x="549" y="430"/>
                </a:cubicBezTo>
                <a:cubicBezTo>
                  <a:pt x="548" y="432"/>
                  <a:pt x="544" y="431"/>
                  <a:pt x="546" y="434"/>
                </a:cubicBezTo>
                <a:cubicBezTo>
                  <a:pt x="543" y="434"/>
                  <a:pt x="543" y="426"/>
                  <a:pt x="541" y="433"/>
                </a:cubicBezTo>
                <a:cubicBezTo>
                  <a:pt x="537" y="433"/>
                  <a:pt x="541" y="430"/>
                  <a:pt x="538" y="430"/>
                </a:cubicBezTo>
                <a:cubicBezTo>
                  <a:pt x="538" y="429"/>
                  <a:pt x="539" y="429"/>
                  <a:pt x="540" y="428"/>
                </a:cubicBezTo>
                <a:close/>
                <a:moveTo>
                  <a:pt x="548" y="442"/>
                </a:moveTo>
                <a:cubicBezTo>
                  <a:pt x="547" y="443"/>
                  <a:pt x="546" y="443"/>
                  <a:pt x="544" y="443"/>
                </a:cubicBezTo>
                <a:cubicBezTo>
                  <a:pt x="543" y="441"/>
                  <a:pt x="546" y="442"/>
                  <a:pt x="546" y="440"/>
                </a:cubicBezTo>
                <a:cubicBezTo>
                  <a:pt x="547" y="441"/>
                  <a:pt x="547" y="442"/>
                  <a:pt x="548" y="442"/>
                </a:cubicBezTo>
                <a:close/>
                <a:moveTo>
                  <a:pt x="536" y="445"/>
                </a:moveTo>
                <a:cubicBezTo>
                  <a:pt x="536" y="446"/>
                  <a:pt x="535" y="446"/>
                  <a:pt x="534" y="446"/>
                </a:cubicBezTo>
                <a:cubicBezTo>
                  <a:pt x="532" y="446"/>
                  <a:pt x="535" y="448"/>
                  <a:pt x="533" y="449"/>
                </a:cubicBezTo>
                <a:cubicBezTo>
                  <a:pt x="530" y="450"/>
                  <a:pt x="530" y="447"/>
                  <a:pt x="529" y="446"/>
                </a:cubicBezTo>
                <a:cubicBezTo>
                  <a:pt x="531" y="445"/>
                  <a:pt x="535" y="444"/>
                  <a:pt x="536" y="445"/>
                </a:cubicBezTo>
                <a:close/>
                <a:moveTo>
                  <a:pt x="517" y="1032"/>
                </a:moveTo>
                <a:cubicBezTo>
                  <a:pt x="516" y="1033"/>
                  <a:pt x="515" y="1032"/>
                  <a:pt x="514" y="1032"/>
                </a:cubicBezTo>
                <a:cubicBezTo>
                  <a:pt x="514" y="1030"/>
                  <a:pt x="514" y="1030"/>
                  <a:pt x="514" y="1030"/>
                </a:cubicBezTo>
                <a:cubicBezTo>
                  <a:pt x="516" y="1030"/>
                  <a:pt x="517" y="1029"/>
                  <a:pt x="520" y="1029"/>
                </a:cubicBezTo>
                <a:cubicBezTo>
                  <a:pt x="521" y="1034"/>
                  <a:pt x="515" y="1030"/>
                  <a:pt x="517" y="1032"/>
                </a:cubicBezTo>
                <a:close/>
                <a:moveTo>
                  <a:pt x="505" y="462"/>
                </a:moveTo>
                <a:cubicBezTo>
                  <a:pt x="503" y="461"/>
                  <a:pt x="504" y="466"/>
                  <a:pt x="503" y="463"/>
                </a:cubicBezTo>
                <a:cubicBezTo>
                  <a:pt x="501" y="463"/>
                  <a:pt x="504" y="464"/>
                  <a:pt x="503" y="466"/>
                </a:cubicBezTo>
                <a:cubicBezTo>
                  <a:pt x="499" y="465"/>
                  <a:pt x="501" y="462"/>
                  <a:pt x="500" y="459"/>
                </a:cubicBezTo>
                <a:cubicBezTo>
                  <a:pt x="503" y="462"/>
                  <a:pt x="504" y="459"/>
                  <a:pt x="509" y="458"/>
                </a:cubicBezTo>
                <a:cubicBezTo>
                  <a:pt x="510" y="459"/>
                  <a:pt x="510" y="462"/>
                  <a:pt x="513" y="461"/>
                </a:cubicBezTo>
                <a:cubicBezTo>
                  <a:pt x="511" y="464"/>
                  <a:pt x="507" y="464"/>
                  <a:pt x="505" y="466"/>
                </a:cubicBezTo>
                <a:cubicBezTo>
                  <a:pt x="504" y="464"/>
                  <a:pt x="506" y="464"/>
                  <a:pt x="505" y="462"/>
                </a:cubicBezTo>
                <a:close/>
                <a:moveTo>
                  <a:pt x="513" y="469"/>
                </a:moveTo>
                <a:cubicBezTo>
                  <a:pt x="514" y="470"/>
                  <a:pt x="511" y="473"/>
                  <a:pt x="509" y="473"/>
                </a:cubicBezTo>
                <a:cubicBezTo>
                  <a:pt x="508" y="470"/>
                  <a:pt x="512" y="470"/>
                  <a:pt x="513" y="469"/>
                </a:cubicBezTo>
                <a:close/>
                <a:moveTo>
                  <a:pt x="514" y="470"/>
                </a:moveTo>
                <a:cubicBezTo>
                  <a:pt x="518" y="470"/>
                  <a:pt x="518" y="470"/>
                  <a:pt x="518" y="470"/>
                </a:cubicBezTo>
                <a:cubicBezTo>
                  <a:pt x="518" y="471"/>
                  <a:pt x="517" y="471"/>
                  <a:pt x="516" y="471"/>
                </a:cubicBezTo>
                <a:cubicBezTo>
                  <a:pt x="515" y="472"/>
                  <a:pt x="514" y="473"/>
                  <a:pt x="514" y="474"/>
                </a:cubicBezTo>
                <a:cubicBezTo>
                  <a:pt x="513" y="475"/>
                  <a:pt x="512" y="474"/>
                  <a:pt x="511" y="473"/>
                </a:cubicBezTo>
                <a:cubicBezTo>
                  <a:pt x="511" y="470"/>
                  <a:pt x="515" y="475"/>
                  <a:pt x="514" y="470"/>
                </a:cubicBezTo>
                <a:close/>
                <a:moveTo>
                  <a:pt x="520" y="479"/>
                </a:moveTo>
                <a:cubicBezTo>
                  <a:pt x="517" y="479"/>
                  <a:pt x="517" y="477"/>
                  <a:pt x="518" y="475"/>
                </a:cubicBezTo>
                <a:cubicBezTo>
                  <a:pt x="519" y="476"/>
                  <a:pt x="522" y="477"/>
                  <a:pt x="520" y="479"/>
                </a:cubicBezTo>
                <a:close/>
                <a:moveTo>
                  <a:pt x="518" y="1044"/>
                </a:moveTo>
                <a:cubicBezTo>
                  <a:pt x="520" y="1044"/>
                  <a:pt x="520" y="1045"/>
                  <a:pt x="522" y="1045"/>
                </a:cubicBezTo>
                <a:cubicBezTo>
                  <a:pt x="522" y="1048"/>
                  <a:pt x="520" y="1049"/>
                  <a:pt x="518" y="1049"/>
                </a:cubicBezTo>
                <a:cubicBezTo>
                  <a:pt x="517" y="1046"/>
                  <a:pt x="517" y="1046"/>
                  <a:pt x="518" y="1044"/>
                </a:cubicBezTo>
                <a:close/>
                <a:moveTo>
                  <a:pt x="518" y="719"/>
                </a:moveTo>
                <a:cubicBezTo>
                  <a:pt x="518" y="716"/>
                  <a:pt x="518" y="716"/>
                  <a:pt x="518" y="716"/>
                </a:cubicBezTo>
                <a:cubicBezTo>
                  <a:pt x="520" y="715"/>
                  <a:pt x="520" y="719"/>
                  <a:pt x="521" y="717"/>
                </a:cubicBezTo>
                <a:cubicBezTo>
                  <a:pt x="523" y="717"/>
                  <a:pt x="520" y="719"/>
                  <a:pt x="518" y="719"/>
                </a:cubicBezTo>
                <a:close/>
                <a:moveTo>
                  <a:pt x="515" y="465"/>
                </a:moveTo>
                <a:cubicBezTo>
                  <a:pt x="517" y="462"/>
                  <a:pt x="517" y="461"/>
                  <a:pt x="518" y="458"/>
                </a:cubicBezTo>
                <a:cubicBezTo>
                  <a:pt x="520" y="459"/>
                  <a:pt x="518" y="464"/>
                  <a:pt x="523" y="464"/>
                </a:cubicBezTo>
                <a:cubicBezTo>
                  <a:pt x="521" y="465"/>
                  <a:pt x="519" y="465"/>
                  <a:pt x="515" y="465"/>
                </a:cubicBezTo>
                <a:close/>
                <a:moveTo>
                  <a:pt x="522" y="455"/>
                </a:moveTo>
                <a:cubicBezTo>
                  <a:pt x="523" y="453"/>
                  <a:pt x="520" y="452"/>
                  <a:pt x="524" y="452"/>
                </a:cubicBezTo>
                <a:cubicBezTo>
                  <a:pt x="524" y="450"/>
                  <a:pt x="523" y="451"/>
                  <a:pt x="523" y="448"/>
                </a:cubicBezTo>
                <a:cubicBezTo>
                  <a:pt x="517" y="448"/>
                  <a:pt x="514" y="451"/>
                  <a:pt x="510" y="447"/>
                </a:cubicBezTo>
                <a:cubicBezTo>
                  <a:pt x="510" y="445"/>
                  <a:pt x="515" y="444"/>
                  <a:pt x="516" y="446"/>
                </a:cubicBezTo>
                <a:cubicBezTo>
                  <a:pt x="518" y="446"/>
                  <a:pt x="518" y="443"/>
                  <a:pt x="518" y="441"/>
                </a:cubicBezTo>
                <a:cubicBezTo>
                  <a:pt x="520" y="442"/>
                  <a:pt x="518" y="442"/>
                  <a:pt x="518" y="445"/>
                </a:cubicBezTo>
                <a:cubicBezTo>
                  <a:pt x="521" y="445"/>
                  <a:pt x="524" y="445"/>
                  <a:pt x="526" y="446"/>
                </a:cubicBezTo>
                <a:cubicBezTo>
                  <a:pt x="523" y="449"/>
                  <a:pt x="526" y="449"/>
                  <a:pt x="526" y="454"/>
                </a:cubicBezTo>
                <a:cubicBezTo>
                  <a:pt x="523" y="453"/>
                  <a:pt x="524" y="455"/>
                  <a:pt x="522" y="455"/>
                </a:cubicBezTo>
                <a:close/>
                <a:moveTo>
                  <a:pt x="514" y="432"/>
                </a:moveTo>
                <a:cubicBezTo>
                  <a:pt x="513" y="432"/>
                  <a:pt x="513" y="432"/>
                  <a:pt x="513" y="433"/>
                </a:cubicBezTo>
                <a:cubicBezTo>
                  <a:pt x="511" y="430"/>
                  <a:pt x="516" y="432"/>
                  <a:pt x="519" y="431"/>
                </a:cubicBezTo>
                <a:cubicBezTo>
                  <a:pt x="519" y="434"/>
                  <a:pt x="519" y="434"/>
                  <a:pt x="519" y="434"/>
                </a:cubicBezTo>
                <a:cubicBezTo>
                  <a:pt x="516" y="432"/>
                  <a:pt x="518" y="436"/>
                  <a:pt x="515" y="436"/>
                </a:cubicBezTo>
                <a:cubicBezTo>
                  <a:pt x="516" y="431"/>
                  <a:pt x="513" y="435"/>
                  <a:pt x="514" y="432"/>
                </a:cubicBezTo>
                <a:close/>
                <a:moveTo>
                  <a:pt x="529" y="1049"/>
                </a:moveTo>
                <a:cubicBezTo>
                  <a:pt x="530" y="1049"/>
                  <a:pt x="530" y="1050"/>
                  <a:pt x="531" y="1051"/>
                </a:cubicBezTo>
                <a:cubicBezTo>
                  <a:pt x="531" y="1055"/>
                  <a:pt x="525" y="1059"/>
                  <a:pt x="525" y="1050"/>
                </a:cubicBezTo>
                <a:cubicBezTo>
                  <a:pt x="527" y="1049"/>
                  <a:pt x="528" y="1052"/>
                  <a:pt x="529" y="1049"/>
                </a:cubicBezTo>
                <a:close/>
                <a:moveTo>
                  <a:pt x="527" y="1029"/>
                </a:moveTo>
                <a:cubicBezTo>
                  <a:pt x="529" y="1029"/>
                  <a:pt x="530" y="1030"/>
                  <a:pt x="530" y="1032"/>
                </a:cubicBezTo>
                <a:cubicBezTo>
                  <a:pt x="528" y="1032"/>
                  <a:pt x="526" y="1032"/>
                  <a:pt x="527" y="1029"/>
                </a:cubicBezTo>
                <a:close/>
                <a:moveTo>
                  <a:pt x="531" y="1040"/>
                </a:moveTo>
                <a:cubicBezTo>
                  <a:pt x="528" y="1040"/>
                  <a:pt x="528" y="1040"/>
                  <a:pt x="528" y="1040"/>
                </a:cubicBezTo>
                <a:cubicBezTo>
                  <a:pt x="528" y="1039"/>
                  <a:pt x="528" y="1039"/>
                  <a:pt x="527" y="1038"/>
                </a:cubicBezTo>
                <a:cubicBezTo>
                  <a:pt x="527" y="1037"/>
                  <a:pt x="530" y="1038"/>
                  <a:pt x="531" y="1038"/>
                </a:cubicBezTo>
                <a:cubicBezTo>
                  <a:pt x="531" y="1038"/>
                  <a:pt x="531" y="1039"/>
                  <a:pt x="531" y="1040"/>
                </a:cubicBezTo>
                <a:close/>
                <a:moveTo>
                  <a:pt x="527" y="723"/>
                </a:moveTo>
                <a:cubicBezTo>
                  <a:pt x="527" y="720"/>
                  <a:pt x="531" y="722"/>
                  <a:pt x="532" y="721"/>
                </a:cubicBezTo>
                <a:cubicBezTo>
                  <a:pt x="532" y="723"/>
                  <a:pt x="530" y="723"/>
                  <a:pt x="527" y="723"/>
                </a:cubicBezTo>
                <a:close/>
                <a:moveTo>
                  <a:pt x="527" y="719"/>
                </a:moveTo>
                <a:cubicBezTo>
                  <a:pt x="527" y="717"/>
                  <a:pt x="528" y="715"/>
                  <a:pt x="530" y="717"/>
                </a:cubicBezTo>
                <a:cubicBezTo>
                  <a:pt x="530" y="719"/>
                  <a:pt x="529" y="719"/>
                  <a:pt x="527" y="719"/>
                </a:cubicBezTo>
                <a:close/>
                <a:moveTo>
                  <a:pt x="530" y="432"/>
                </a:moveTo>
                <a:cubicBezTo>
                  <a:pt x="530" y="433"/>
                  <a:pt x="530" y="433"/>
                  <a:pt x="531" y="433"/>
                </a:cubicBezTo>
                <a:cubicBezTo>
                  <a:pt x="528" y="435"/>
                  <a:pt x="528" y="426"/>
                  <a:pt x="532" y="430"/>
                </a:cubicBezTo>
                <a:cubicBezTo>
                  <a:pt x="532" y="431"/>
                  <a:pt x="531" y="432"/>
                  <a:pt x="530" y="432"/>
                </a:cubicBezTo>
                <a:close/>
                <a:moveTo>
                  <a:pt x="527" y="370"/>
                </a:moveTo>
                <a:cubicBezTo>
                  <a:pt x="528" y="372"/>
                  <a:pt x="528" y="378"/>
                  <a:pt x="531" y="376"/>
                </a:cubicBezTo>
                <a:cubicBezTo>
                  <a:pt x="533" y="377"/>
                  <a:pt x="529" y="380"/>
                  <a:pt x="527" y="381"/>
                </a:cubicBezTo>
                <a:cubicBezTo>
                  <a:pt x="529" y="376"/>
                  <a:pt x="526" y="377"/>
                  <a:pt x="525" y="374"/>
                </a:cubicBezTo>
                <a:cubicBezTo>
                  <a:pt x="525" y="373"/>
                  <a:pt x="527" y="372"/>
                  <a:pt x="527" y="370"/>
                </a:cubicBezTo>
                <a:close/>
                <a:moveTo>
                  <a:pt x="523" y="403"/>
                </a:moveTo>
                <a:cubicBezTo>
                  <a:pt x="522" y="403"/>
                  <a:pt x="520" y="402"/>
                  <a:pt x="520" y="404"/>
                </a:cubicBezTo>
                <a:cubicBezTo>
                  <a:pt x="518" y="403"/>
                  <a:pt x="520" y="401"/>
                  <a:pt x="520" y="400"/>
                </a:cubicBezTo>
                <a:cubicBezTo>
                  <a:pt x="521" y="402"/>
                  <a:pt x="524" y="400"/>
                  <a:pt x="523" y="403"/>
                </a:cubicBezTo>
                <a:close/>
                <a:moveTo>
                  <a:pt x="514" y="329"/>
                </a:moveTo>
                <a:cubicBezTo>
                  <a:pt x="516" y="332"/>
                  <a:pt x="518" y="326"/>
                  <a:pt x="522" y="330"/>
                </a:cubicBezTo>
                <a:cubicBezTo>
                  <a:pt x="521" y="336"/>
                  <a:pt x="517" y="326"/>
                  <a:pt x="515" y="332"/>
                </a:cubicBezTo>
                <a:cubicBezTo>
                  <a:pt x="514" y="332"/>
                  <a:pt x="513" y="331"/>
                  <a:pt x="514" y="329"/>
                </a:cubicBezTo>
                <a:close/>
                <a:moveTo>
                  <a:pt x="506" y="377"/>
                </a:moveTo>
                <a:cubicBezTo>
                  <a:pt x="507" y="380"/>
                  <a:pt x="510" y="376"/>
                  <a:pt x="512" y="379"/>
                </a:cubicBezTo>
                <a:cubicBezTo>
                  <a:pt x="515" y="377"/>
                  <a:pt x="518" y="375"/>
                  <a:pt x="522" y="378"/>
                </a:cubicBezTo>
                <a:cubicBezTo>
                  <a:pt x="517" y="381"/>
                  <a:pt x="506" y="382"/>
                  <a:pt x="500" y="382"/>
                </a:cubicBezTo>
                <a:cubicBezTo>
                  <a:pt x="501" y="379"/>
                  <a:pt x="505" y="381"/>
                  <a:pt x="506" y="377"/>
                </a:cubicBezTo>
                <a:close/>
                <a:moveTo>
                  <a:pt x="501" y="376"/>
                </a:moveTo>
                <a:cubicBezTo>
                  <a:pt x="500" y="378"/>
                  <a:pt x="496" y="379"/>
                  <a:pt x="497" y="383"/>
                </a:cubicBezTo>
                <a:cubicBezTo>
                  <a:pt x="496" y="383"/>
                  <a:pt x="496" y="382"/>
                  <a:pt x="496" y="382"/>
                </a:cubicBezTo>
                <a:cubicBezTo>
                  <a:pt x="496" y="381"/>
                  <a:pt x="493" y="382"/>
                  <a:pt x="492" y="382"/>
                </a:cubicBezTo>
                <a:cubicBezTo>
                  <a:pt x="492" y="380"/>
                  <a:pt x="491" y="380"/>
                  <a:pt x="491" y="378"/>
                </a:cubicBezTo>
                <a:cubicBezTo>
                  <a:pt x="495" y="379"/>
                  <a:pt x="497" y="375"/>
                  <a:pt x="501" y="376"/>
                </a:cubicBezTo>
                <a:close/>
                <a:moveTo>
                  <a:pt x="492" y="433"/>
                </a:moveTo>
                <a:cubicBezTo>
                  <a:pt x="493" y="433"/>
                  <a:pt x="493" y="435"/>
                  <a:pt x="493" y="436"/>
                </a:cubicBezTo>
                <a:cubicBezTo>
                  <a:pt x="492" y="437"/>
                  <a:pt x="490" y="437"/>
                  <a:pt x="489" y="436"/>
                </a:cubicBezTo>
                <a:cubicBezTo>
                  <a:pt x="489" y="435"/>
                  <a:pt x="492" y="435"/>
                  <a:pt x="492" y="433"/>
                </a:cubicBezTo>
                <a:close/>
                <a:moveTo>
                  <a:pt x="482" y="438"/>
                </a:moveTo>
                <a:cubicBezTo>
                  <a:pt x="482" y="435"/>
                  <a:pt x="484" y="440"/>
                  <a:pt x="482" y="439"/>
                </a:cubicBezTo>
                <a:cubicBezTo>
                  <a:pt x="482" y="441"/>
                  <a:pt x="484" y="440"/>
                  <a:pt x="483" y="443"/>
                </a:cubicBezTo>
                <a:cubicBezTo>
                  <a:pt x="482" y="443"/>
                  <a:pt x="481" y="442"/>
                  <a:pt x="480" y="442"/>
                </a:cubicBezTo>
                <a:cubicBezTo>
                  <a:pt x="480" y="439"/>
                  <a:pt x="482" y="440"/>
                  <a:pt x="482" y="438"/>
                </a:cubicBezTo>
                <a:close/>
                <a:moveTo>
                  <a:pt x="486" y="443"/>
                </a:moveTo>
                <a:cubicBezTo>
                  <a:pt x="487" y="446"/>
                  <a:pt x="490" y="444"/>
                  <a:pt x="488" y="447"/>
                </a:cubicBezTo>
                <a:cubicBezTo>
                  <a:pt x="491" y="447"/>
                  <a:pt x="491" y="445"/>
                  <a:pt x="492" y="444"/>
                </a:cubicBezTo>
                <a:cubicBezTo>
                  <a:pt x="492" y="447"/>
                  <a:pt x="500" y="447"/>
                  <a:pt x="499" y="445"/>
                </a:cubicBezTo>
                <a:cubicBezTo>
                  <a:pt x="502" y="446"/>
                  <a:pt x="500" y="448"/>
                  <a:pt x="504" y="447"/>
                </a:cubicBezTo>
                <a:cubicBezTo>
                  <a:pt x="504" y="450"/>
                  <a:pt x="499" y="447"/>
                  <a:pt x="500" y="450"/>
                </a:cubicBezTo>
                <a:cubicBezTo>
                  <a:pt x="498" y="447"/>
                  <a:pt x="492" y="447"/>
                  <a:pt x="492" y="452"/>
                </a:cubicBezTo>
                <a:cubicBezTo>
                  <a:pt x="491" y="452"/>
                  <a:pt x="491" y="451"/>
                  <a:pt x="491" y="451"/>
                </a:cubicBezTo>
                <a:cubicBezTo>
                  <a:pt x="489" y="451"/>
                  <a:pt x="489" y="451"/>
                  <a:pt x="489" y="451"/>
                </a:cubicBezTo>
                <a:cubicBezTo>
                  <a:pt x="490" y="450"/>
                  <a:pt x="490" y="448"/>
                  <a:pt x="488" y="447"/>
                </a:cubicBezTo>
                <a:cubicBezTo>
                  <a:pt x="487" y="448"/>
                  <a:pt x="488" y="450"/>
                  <a:pt x="488" y="451"/>
                </a:cubicBezTo>
                <a:cubicBezTo>
                  <a:pt x="484" y="451"/>
                  <a:pt x="484" y="451"/>
                  <a:pt x="484" y="451"/>
                </a:cubicBezTo>
                <a:cubicBezTo>
                  <a:pt x="487" y="450"/>
                  <a:pt x="483" y="446"/>
                  <a:pt x="486" y="447"/>
                </a:cubicBezTo>
                <a:cubicBezTo>
                  <a:pt x="484" y="444"/>
                  <a:pt x="483" y="449"/>
                  <a:pt x="480" y="448"/>
                </a:cubicBezTo>
                <a:cubicBezTo>
                  <a:pt x="480" y="447"/>
                  <a:pt x="479" y="447"/>
                  <a:pt x="479" y="445"/>
                </a:cubicBezTo>
                <a:cubicBezTo>
                  <a:pt x="483" y="444"/>
                  <a:pt x="484" y="446"/>
                  <a:pt x="486" y="443"/>
                </a:cubicBezTo>
                <a:close/>
                <a:moveTo>
                  <a:pt x="497" y="466"/>
                </a:moveTo>
                <a:cubicBezTo>
                  <a:pt x="495" y="466"/>
                  <a:pt x="496" y="464"/>
                  <a:pt x="495" y="462"/>
                </a:cubicBezTo>
                <a:cubicBezTo>
                  <a:pt x="496" y="462"/>
                  <a:pt x="496" y="462"/>
                  <a:pt x="496" y="461"/>
                </a:cubicBezTo>
                <a:cubicBezTo>
                  <a:pt x="498" y="463"/>
                  <a:pt x="495" y="463"/>
                  <a:pt x="497" y="466"/>
                </a:cubicBezTo>
                <a:close/>
                <a:moveTo>
                  <a:pt x="483" y="458"/>
                </a:moveTo>
                <a:cubicBezTo>
                  <a:pt x="483" y="457"/>
                  <a:pt x="482" y="457"/>
                  <a:pt x="480" y="457"/>
                </a:cubicBezTo>
                <a:cubicBezTo>
                  <a:pt x="481" y="456"/>
                  <a:pt x="482" y="455"/>
                  <a:pt x="484" y="455"/>
                </a:cubicBezTo>
                <a:cubicBezTo>
                  <a:pt x="485" y="456"/>
                  <a:pt x="484" y="457"/>
                  <a:pt x="483" y="458"/>
                </a:cubicBezTo>
                <a:close/>
                <a:moveTo>
                  <a:pt x="477" y="376"/>
                </a:moveTo>
                <a:cubicBezTo>
                  <a:pt x="477" y="378"/>
                  <a:pt x="479" y="378"/>
                  <a:pt x="479" y="381"/>
                </a:cubicBezTo>
                <a:cubicBezTo>
                  <a:pt x="475" y="381"/>
                  <a:pt x="473" y="380"/>
                  <a:pt x="473" y="377"/>
                </a:cubicBezTo>
                <a:cubicBezTo>
                  <a:pt x="474" y="376"/>
                  <a:pt x="475" y="376"/>
                  <a:pt x="477" y="376"/>
                </a:cubicBezTo>
                <a:close/>
                <a:moveTo>
                  <a:pt x="476" y="447"/>
                </a:moveTo>
                <a:cubicBezTo>
                  <a:pt x="475" y="449"/>
                  <a:pt x="473" y="447"/>
                  <a:pt x="470" y="448"/>
                </a:cubicBezTo>
                <a:cubicBezTo>
                  <a:pt x="470" y="445"/>
                  <a:pt x="473" y="445"/>
                  <a:pt x="475" y="445"/>
                </a:cubicBezTo>
                <a:cubicBezTo>
                  <a:pt x="475" y="446"/>
                  <a:pt x="476" y="446"/>
                  <a:pt x="476" y="447"/>
                </a:cubicBezTo>
                <a:close/>
                <a:moveTo>
                  <a:pt x="475" y="154"/>
                </a:moveTo>
                <a:cubicBezTo>
                  <a:pt x="474" y="156"/>
                  <a:pt x="470" y="154"/>
                  <a:pt x="470" y="152"/>
                </a:cubicBezTo>
                <a:cubicBezTo>
                  <a:pt x="474" y="151"/>
                  <a:pt x="473" y="154"/>
                  <a:pt x="475" y="154"/>
                </a:cubicBezTo>
                <a:close/>
                <a:moveTo>
                  <a:pt x="473" y="404"/>
                </a:moveTo>
                <a:cubicBezTo>
                  <a:pt x="473" y="406"/>
                  <a:pt x="470" y="405"/>
                  <a:pt x="468" y="405"/>
                </a:cubicBezTo>
                <a:cubicBezTo>
                  <a:pt x="467" y="402"/>
                  <a:pt x="471" y="404"/>
                  <a:pt x="473" y="404"/>
                </a:cubicBezTo>
                <a:close/>
                <a:moveTo>
                  <a:pt x="466" y="398"/>
                </a:moveTo>
                <a:cubicBezTo>
                  <a:pt x="467" y="398"/>
                  <a:pt x="468" y="399"/>
                  <a:pt x="468" y="400"/>
                </a:cubicBezTo>
                <a:cubicBezTo>
                  <a:pt x="467" y="401"/>
                  <a:pt x="464" y="401"/>
                  <a:pt x="464" y="399"/>
                </a:cubicBezTo>
                <a:cubicBezTo>
                  <a:pt x="465" y="399"/>
                  <a:pt x="466" y="399"/>
                  <a:pt x="466" y="398"/>
                </a:cubicBezTo>
                <a:close/>
                <a:moveTo>
                  <a:pt x="464" y="406"/>
                </a:moveTo>
                <a:cubicBezTo>
                  <a:pt x="463" y="404"/>
                  <a:pt x="459" y="408"/>
                  <a:pt x="459" y="404"/>
                </a:cubicBezTo>
                <a:cubicBezTo>
                  <a:pt x="460" y="403"/>
                  <a:pt x="465" y="403"/>
                  <a:pt x="464" y="406"/>
                </a:cubicBezTo>
                <a:close/>
                <a:moveTo>
                  <a:pt x="462" y="381"/>
                </a:moveTo>
                <a:cubicBezTo>
                  <a:pt x="459" y="383"/>
                  <a:pt x="451" y="384"/>
                  <a:pt x="447" y="382"/>
                </a:cubicBezTo>
                <a:cubicBezTo>
                  <a:pt x="450" y="377"/>
                  <a:pt x="459" y="381"/>
                  <a:pt x="462" y="381"/>
                </a:cubicBezTo>
                <a:close/>
                <a:moveTo>
                  <a:pt x="443" y="1129"/>
                </a:moveTo>
                <a:cubicBezTo>
                  <a:pt x="445" y="1133"/>
                  <a:pt x="448" y="1129"/>
                  <a:pt x="449" y="1133"/>
                </a:cubicBezTo>
                <a:cubicBezTo>
                  <a:pt x="445" y="1135"/>
                  <a:pt x="444" y="1130"/>
                  <a:pt x="441" y="1133"/>
                </a:cubicBezTo>
                <a:cubicBezTo>
                  <a:pt x="439" y="1131"/>
                  <a:pt x="444" y="1132"/>
                  <a:pt x="443" y="1129"/>
                </a:cubicBezTo>
                <a:close/>
                <a:moveTo>
                  <a:pt x="444" y="786"/>
                </a:moveTo>
                <a:cubicBezTo>
                  <a:pt x="442" y="788"/>
                  <a:pt x="442" y="790"/>
                  <a:pt x="445" y="789"/>
                </a:cubicBezTo>
                <a:cubicBezTo>
                  <a:pt x="445" y="790"/>
                  <a:pt x="444" y="790"/>
                  <a:pt x="444" y="791"/>
                </a:cubicBezTo>
                <a:cubicBezTo>
                  <a:pt x="443" y="789"/>
                  <a:pt x="439" y="790"/>
                  <a:pt x="439" y="786"/>
                </a:cubicBezTo>
                <a:cubicBezTo>
                  <a:pt x="441" y="785"/>
                  <a:pt x="441" y="787"/>
                  <a:pt x="444" y="786"/>
                </a:cubicBezTo>
                <a:close/>
                <a:moveTo>
                  <a:pt x="440" y="714"/>
                </a:moveTo>
                <a:cubicBezTo>
                  <a:pt x="442" y="714"/>
                  <a:pt x="443" y="714"/>
                  <a:pt x="443" y="713"/>
                </a:cubicBezTo>
                <a:cubicBezTo>
                  <a:pt x="446" y="715"/>
                  <a:pt x="440" y="719"/>
                  <a:pt x="440" y="714"/>
                </a:cubicBezTo>
                <a:close/>
                <a:moveTo>
                  <a:pt x="451" y="785"/>
                </a:moveTo>
                <a:cubicBezTo>
                  <a:pt x="452" y="782"/>
                  <a:pt x="452" y="788"/>
                  <a:pt x="454" y="787"/>
                </a:cubicBezTo>
                <a:cubicBezTo>
                  <a:pt x="456" y="786"/>
                  <a:pt x="453" y="788"/>
                  <a:pt x="451" y="788"/>
                </a:cubicBezTo>
                <a:cubicBezTo>
                  <a:pt x="450" y="786"/>
                  <a:pt x="453" y="785"/>
                  <a:pt x="451" y="785"/>
                </a:cubicBezTo>
                <a:close/>
                <a:moveTo>
                  <a:pt x="453" y="1047"/>
                </a:moveTo>
                <a:cubicBezTo>
                  <a:pt x="453" y="1049"/>
                  <a:pt x="449" y="1048"/>
                  <a:pt x="448" y="1049"/>
                </a:cubicBezTo>
                <a:cubicBezTo>
                  <a:pt x="447" y="1046"/>
                  <a:pt x="450" y="1046"/>
                  <a:pt x="453" y="1047"/>
                </a:cubicBezTo>
                <a:close/>
                <a:moveTo>
                  <a:pt x="443" y="405"/>
                </a:moveTo>
                <a:cubicBezTo>
                  <a:pt x="444" y="404"/>
                  <a:pt x="449" y="404"/>
                  <a:pt x="450" y="405"/>
                </a:cubicBezTo>
                <a:cubicBezTo>
                  <a:pt x="448" y="407"/>
                  <a:pt x="445" y="407"/>
                  <a:pt x="443" y="405"/>
                </a:cubicBezTo>
                <a:close/>
                <a:moveTo>
                  <a:pt x="447" y="1100"/>
                </a:moveTo>
                <a:cubicBezTo>
                  <a:pt x="449" y="1097"/>
                  <a:pt x="453" y="1101"/>
                  <a:pt x="454" y="1103"/>
                </a:cubicBezTo>
                <a:cubicBezTo>
                  <a:pt x="453" y="1103"/>
                  <a:pt x="449" y="1101"/>
                  <a:pt x="447" y="1100"/>
                </a:cubicBezTo>
                <a:close/>
                <a:moveTo>
                  <a:pt x="456" y="1081"/>
                </a:moveTo>
                <a:cubicBezTo>
                  <a:pt x="457" y="1081"/>
                  <a:pt x="457" y="1082"/>
                  <a:pt x="457" y="1081"/>
                </a:cubicBezTo>
                <a:cubicBezTo>
                  <a:pt x="459" y="1082"/>
                  <a:pt x="459" y="1083"/>
                  <a:pt x="459" y="1086"/>
                </a:cubicBezTo>
                <a:cubicBezTo>
                  <a:pt x="454" y="1086"/>
                  <a:pt x="454" y="1086"/>
                  <a:pt x="454" y="1086"/>
                </a:cubicBezTo>
                <a:cubicBezTo>
                  <a:pt x="454" y="1083"/>
                  <a:pt x="455" y="1082"/>
                  <a:pt x="456" y="1081"/>
                </a:cubicBezTo>
                <a:close/>
                <a:moveTo>
                  <a:pt x="456" y="687"/>
                </a:moveTo>
                <a:cubicBezTo>
                  <a:pt x="456" y="685"/>
                  <a:pt x="457" y="685"/>
                  <a:pt x="459" y="685"/>
                </a:cubicBezTo>
                <a:cubicBezTo>
                  <a:pt x="459" y="687"/>
                  <a:pt x="458" y="687"/>
                  <a:pt x="456" y="687"/>
                </a:cubicBezTo>
                <a:close/>
                <a:moveTo>
                  <a:pt x="451" y="333"/>
                </a:moveTo>
                <a:cubicBezTo>
                  <a:pt x="450" y="338"/>
                  <a:pt x="443" y="333"/>
                  <a:pt x="440" y="331"/>
                </a:cubicBezTo>
                <a:cubicBezTo>
                  <a:pt x="444" y="329"/>
                  <a:pt x="446" y="336"/>
                  <a:pt x="451" y="333"/>
                </a:cubicBezTo>
                <a:close/>
                <a:moveTo>
                  <a:pt x="444" y="380"/>
                </a:moveTo>
                <a:cubicBezTo>
                  <a:pt x="443" y="381"/>
                  <a:pt x="443" y="383"/>
                  <a:pt x="441" y="383"/>
                </a:cubicBezTo>
                <a:cubicBezTo>
                  <a:pt x="441" y="382"/>
                  <a:pt x="441" y="382"/>
                  <a:pt x="440" y="382"/>
                </a:cubicBezTo>
                <a:cubicBezTo>
                  <a:pt x="441" y="380"/>
                  <a:pt x="443" y="380"/>
                  <a:pt x="444" y="380"/>
                </a:cubicBezTo>
                <a:close/>
                <a:moveTo>
                  <a:pt x="440" y="707"/>
                </a:moveTo>
                <a:cubicBezTo>
                  <a:pt x="442" y="709"/>
                  <a:pt x="444" y="706"/>
                  <a:pt x="444" y="710"/>
                </a:cubicBezTo>
                <a:cubicBezTo>
                  <a:pt x="444" y="709"/>
                  <a:pt x="440" y="708"/>
                  <a:pt x="441" y="711"/>
                </a:cubicBezTo>
                <a:cubicBezTo>
                  <a:pt x="440" y="711"/>
                  <a:pt x="439" y="708"/>
                  <a:pt x="439" y="710"/>
                </a:cubicBezTo>
                <a:cubicBezTo>
                  <a:pt x="436" y="709"/>
                  <a:pt x="441" y="709"/>
                  <a:pt x="440" y="707"/>
                </a:cubicBezTo>
                <a:close/>
                <a:moveTo>
                  <a:pt x="445" y="1100"/>
                </a:moveTo>
                <a:cubicBezTo>
                  <a:pt x="442" y="1102"/>
                  <a:pt x="438" y="1104"/>
                  <a:pt x="434" y="1101"/>
                </a:cubicBezTo>
                <a:cubicBezTo>
                  <a:pt x="437" y="1101"/>
                  <a:pt x="439" y="1100"/>
                  <a:pt x="445" y="1100"/>
                </a:cubicBezTo>
                <a:close/>
                <a:moveTo>
                  <a:pt x="435" y="1134"/>
                </a:moveTo>
                <a:cubicBezTo>
                  <a:pt x="431" y="1132"/>
                  <a:pt x="429" y="1133"/>
                  <a:pt x="426" y="1131"/>
                </a:cubicBezTo>
                <a:cubicBezTo>
                  <a:pt x="426" y="1130"/>
                  <a:pt x="434" y="1131"/>
                  <a:pt x="436" y="1130"/>
                </a:cubicBezTo>
                <a:cubicBezTo>
                  <a:pt x="437" y="1133"/>
                  <a:pt x="434" y="1132"/>
                  <a:pt x="435" y="1134"/>
                </a:cubicBezTo>
                <a:close/>
                <a:moveTo>
                  <a:pt x="434" y="789"/>
                </a:moveTo>
                <a:cubicBezTo>
                  <a:pt x="434" y="791"/>
                  <a:pt x="433" y="792"/>
                  <a:pt x="431" y="792"/>
                </a:cubicBezTo>
                <a:cubicBezTo>
                  <a:pt x="431" y="789"/>
                  <a:pt x="429" y="790"/>
                  <a:pt x="428" y="789"/>
                </a:cubicBezTo>
                <a:cubicBezTo>
                  <a:pt x="429" y="786"/>
                  <a:pt x="432" y="789"/>
                  <a:pt x="434" y="789"/>
                </a:cubicBezTo>
                <a:close/>
                <a:moveTo>
                  <a:pt x="412" y="1039"/>
                </a:moveTo>
                <a:cubicBezTo>
                  <a:pt x="412" y="1036"/>
                  <a:pt x="412" y="1036"/>
                  <a:pt x="412" y="1036"/>
                </a:cubicBezTo>
                <a:cubicBezTo>
                  <a:pt x="413" y="1037"/>
                  <a:pt x="414" y="1037"/>
                  <a:pt x="416" y="1037"/>
                </a:cubicBezTo>
                <a:cubicBezTo>
                  <a:pt x="416" y="1039"/>
                  <a:pt x="414" y="1039"/>
                  <a:pt x="412" y="1039"/>
                </a:cubicBezTo>
                <a:close/>
                <a:moveTo>
                  <a:pt x="414" y="1103"/>
                </a:moveTo>
                <a:cubicBezTo>
                  <a:pt x="414" y="1105"/>
                  <a:pt x="412" y="1105"/>
                  <a:pt x="412" y="1107"/>
                </a:cubicBezTo>
                <a:cubicBezTo>
                  <a:pt x="410" y="1106"/>
                  <a:pt x="412" y="1103"/>
                  <a:pt x="409" y="1103"/>
                </a:cubicBezTo>
                <a:cubicBezTo>
                  <a:pt x="407" y="1101"/>
                  <a:pt x="412" y="1104"/>
                  <a:pt x="414" y="1103"/>
                </a:cubicBezTo>
                <a:close/>
                <a:moveTo>
                  <a:pt x="413" y="793"/>
                </a:moveTo>
                <a:cubicBezTo>
                  <a:pt x="413" y="790"/>
                  <a:pt x="417" y="792"/>
                  <a:pt x="417" y="790"/>
                </a:cubicBezTo>
                <a:cubicBezTo>
                  <a:pt x="416" y="789"/>
                  <a:pt x="414" y="790"/>
                  <a:pt x="412" y="789"/>
                </a:cubicBezTo>
                <a:cubicBezTo>
                  <a:pt x="414" y="785"/>
                  <a:pt x="417" y="788"/>
                  <a:pt x="420" y="789"/>
                </a:cubicBezTo>
                <a:cubicBezTo>
                  <a:pt x="418" y="790"/>
                  <a:pt x="417" y="792"/>
                  <a:pt x="416" y="795"/>
                </a:cubicBezTo>
                <a:cubicBezTo>
                  <a:pt x="415" y="794"/>
                  <a:pt x="414" y="793"/>
                  <a:pt x="413" y="793"/>
                </a:cubicBezTo>
                <a:close/>
                <a:moveTo>
                  <a:pt x="423" y="686"/>
                </a:moveTo>
                <a:cubicBezTo>
                  <a:pt x="423" y="688"/>
                  <a:pt x="419" y="689"/>
                  <a:pt x="417" y="687"/>
                </a:cubicBezTo>
                <a:cubicBezTo>
                  <a:pt x="417" y="684"/>
                  <a:pt x="421" y="683"/>
                  <a:pt x="423" y="686"/>
                </a:cubicBezTo>
                <a:close/>
                <a:moveTo>
                  <a:pt x="422" y="411"/>
                </a:moveTo>
                <a:cubicBezTo>
                  <a:pt x="423" y="412"/>
                  <a:pt x="424" y="410"/>
                  <a:pt x="426" y="412"/>
                </a:cubicBezTo>
                <a:cubicBezTo>
                  <a:pt x="426" y="414"/>
                  <a:pt x="421" y="413"/>
                  <a:pt x="422" y="411"/>
                </a:cubicBezTo>
                <a:close/>
                <a:moveTo>
                  <a:pt x="422" y="1035"/>
                </a:moveTo>
                <a:cubicBezTo>
                  <a:pt x="425" y="1035"/>
                  <a:pt x="424" y="1038"/>
                  <a:pt x="427" y="1037"/>
                </a:cubicBezTo>
                <a:cubicBezTo>
                  <a:pt x="427" y="1038"/>
                  <a:pt x="422" y="1037"/>
                  <a:pt x="420" y="1039"/>
                </a:cubicBezTo>
                <a:cubicBezTo>
                  <a:pt x="420" y="1038"/>
                  <a:pt x="420" y="1038"/>
                  <a:pt x="419" y="1038"/>
                </a:cubicBezTo>
                <a:cubicBezTo>
                  <a:pt x="420" y="1035"/>
                  <a:pt x="422" y="1038"/>
                  <a:pt x="422" y="1035"/>
                </a:cubicBezTo>
                <a:close/>
                <a:moveTo>
                  <a:pt x="424" y="726"/>
                </a:moveTo>
                <a:cubicBezTo>
                  <a:pt x="425" y="727"/>
                  <a:pt x="425" y="727"/>
                  <a:pt x="427" y="727"/>
                </a:cubicBezTo>
                <a:cubicBezTo>
                  <a:pt x="427" y="728"/>
                  <a:pt x="426" y="728"/>
                  <a:pt x="425" y="728"/>
                </a:cubicBezTo>
                <a:cubicBezTo>
                  <a:pt x="426" y="730"/>
                  <a:pt x="426" y="729"/>
                  <a:pt x="428" y="729"/>
                </a:cubicBezTo>
                <a:cubicBezTo>
                  <a:pt x="428" y="731"/>
                  <a:pt x="428" y="731"/>
                  <a:pt x="428" y="731"/>
                </a:cubicBezTo>
                <a:cubicBezTo>
                  <a:pt x="425" y="731"/>
                  <a:pt x="424" y="730"/>
                  <a:pt x="424" y="726"/>
                </a:cubicBezTo>
                <a:close/>
                <a:moveTo>
                  <a:pt x="433" y="382"/>
                </a:moveTo>
                <a:cubicBezTo>
                  <a:pt x="433" y="386"/>
                  <a:pt x="433" y="386"/>
                  <a:pt x="433" y="386"/>
                </a:cubicBezTo>
                <a:cubicBezTo>
                  <a:pt x="430" y="386"/>
                  <a:pt x="430" y="386"/>
                  <a:pt x="430" y="386"/>
                </a:cubicBezTo>
                <a:cubicBezTo>
                  <a:pt x="430" y="384"/>
                  <a:pt x="431" y="383"/>
                  <a:pt x="433" y="382"/>
                </a:cubicBezTo>
                <a:close/>
                <a:moveTo>
                  <a:pt x="429" y="330"/>
                </a:moveTo>
                <a:cubicBezTo>
                  <a:pt x="429" y="332"/>
                  <a:pt x="429" y="333"/>
                  <a:pt x="430" y="333"/>
                </a:cubicBezTo>
                <a:cubicBezTo>
                  <a:pt x="429" y="334"/>
                  <a:pt x="428" y="334"/>
                  <a:pt x="427" y="334"/>
                </a:cubicBezTo>
                <a:cubicBezTo>
                  <a:pt x="425" y="333"/>
                  <a:pt x="428" y="332"/>
                  <a:pt x="426" y="331"/>
                </a:cubicBezTo>
                <a:cubicBezTo>
                  <a:pt x="426" y="330"/>
                  <a:pt x="428" y="331"/>
                  <a:pt x="429" y="330"/>
                </a:cubicBezTo>
                <a:close/>
                <a:moveTo>
                  <a:pt x="426" y="382"/>
                </a:moveTo>
                <a:cubicBezTo>
                  <a:pt x="426" y="384"/>
                  <a:pt x="428" y="388"/>
                  <a:pt x="424" y="387"/>
                </a:cubicBezTo>
                <a:cubicBezTo>
                  <a:pt x="424" y="385"/>
                  <a:pt x="425" y="383"/>
                  <a:pt x="423" y="385"/>
                </a:cubicBezTo>
                <a:cubicBezTo>
                  <a:pt x="421" y="384"/>
                  <a:pt x="424" y="382"/>
                  <a:pt x="426" y="382"/>
                </a:cubicBezTo>
                <a:close/>
                <a:moveTo>
                  <a:pt x="422" y="330"/>
                </a:moveTo>
                <a:cubicBezTo>
                  <a:pt x="423" y="331"/>
                  <a:pt x="422" y="332"/>
                  <a:pt x="422" y="334"/>
                </a:cubicBezTo>
                <a:cubicBezTo>
                  <a:pt x="420" y="334"/>
                  <a:pt x="419" y="333"/>
                  <a:pt x="419" y="331"/>
                </a:cubicBezTo>
                <a:cubicBezTo>
                  <a:pt x="420" y="331"/>
                  <a:pt x="422" y="331"/>
                  <a:pt x="422" y="330"/>
                </a:cubicBezTo>
                <a:close/>
                <a:moveTo>
                  <a:pt x="418" y="482"/>
                </a:moveTo>
                <a:cubicBezTo>
                  <a:pt x="416" y="482"/>
                  <a:pt x="414" y="482"/>
                  <a:pt x="413" y="481"/>
                </a:cubicBezTo>
                <a:cubicBezTo>
                  <a:pt x="414" y="479"/>
                  <a:pt x="416" y="478"/>
                  <a:pt x="418" y="478"/>
                </a:cubicBezTo>
                <a:lnTo>
                  <a:pt x="418" y="482"/>
                </a:lnTo>
                <a:close/>
                <a:moveTo>
                  <a:pt x="418" y="387"/>
                </a:moveTo>
                <a:cubicBezTo>
                  <a:pt x="417" y="388"/>
                  <a:pt x="415" y="388"/>
                  <a:pt x="415" y="389"/>
                </a:cubicBezTo>
                <a:cubicBezTo>
                  <a:pt x="414" y="388"/>
                  <a:pt x="414" y="387"/>
                  <a:pt x="414" y="387"/>
                </a:cubicBezTo>
                <a:cubicBezTo>
                  <a:pt x="412" y="387"/>
                  <a:pt x="411" y="389"/>
                  <a:pt x="409" y="390"/>
                </a:cubicBezTo>
                <a:cubicBezTo>
                  <a:pt x="408" y="388"/>
                  <a:pt x="413" y="385"/>
                  <a:pt x="416" y="385"/>
                </a:cubicBezTo>
                <a:cubicBezTo>
                  <a:pt x="417" y="386"/>
                  <a:pt x="416" y="387"/>
                  <a:pt x="418" y="387"/>
                </a:cubicBezTo>
                <a:close/>
                <a:moveTo>
                  <a:pt x="408" y="331"/>
                </a:moveTo>
                <a:cubicBezTo>
                  <a:pt x="410" y="331"/>
                  <a:pt x="410" y="331"/>
                  <a:pt x="410" y="331"/>
                </a:cubicBezTo>
                <a:cubicBezTo>
                  <a:pt x="411" y="334"/>
                  <a:pt x="408" y="333"/>
                  <a:pt x="409" y="335"/>
                </a:cubicBezTo>
                <a:cubicBezTo>
                  <a:pt x="407" y="335"/>
                  <a:pt x="407" y="332"/>
                  <a:pt x="408" y="331"/>
                </a:cubicBezTo>
                <a:close/>
                <a:moveTo>
                  <a:pt x="402" y="388"/>
                </a:moveTo>
                <a:cubicBezTo>
                  <a:pt x="402" y="389"/>
                  <a:pt x="401" y="389"/>
                  <a:pt x="401" y="391"/>
                </a:cubicBezTo>
                <a:cubicBezTo>
                  <a:pt x="404" y="388"/>
                  <a:pt x="404" y="389"/>
                  <a:pt x="407" y="390"/>
                </a:cubicBezTo>
                <a:cubicBezTo>
                  <a:pt x="409" y="391"/>
                  <a:pt x="406" y="391"/>
                  <a:pt x="405" y="390"/>
                </a:cubicBezTo>
                <a:cubicBezTo>
                  <a:pt x="405" y="390"/>
                  <a:pt x="403" y="390"/>
                  <a:pt x="403" y="391"/>
                </a:cubicBezTo>
                <a:cubicBezTo>
                  <a:pt x="401" y="391"/>
                  <a:pt x="400" y="389"/>
                  <a:pt x="398" y="389"/>
                </a:cubicBezTo>
                <a:cubicBezTo>
                  <a:pt x="399" y="388"/>
                  <a:pt x="400" y="389"/>
                  <a:pt x="402" y="388"/>
                </a:cubicBezTo>
                <a:close/>
                <a:moveTo>
                  <a:pt x="405" y="720"/>
                </a:moveTo>
                <a:cubicBezTo>
                  <a:pt x="405" y="720"/>
                  <a:pt x="404" y="721"/>
                  <a:pt x="404" y="721"/>
                </a:cubicBezTo>
                <a:cubicBezTo>
                  <a:pt x="402" y="721"/>
                  <a:pt x="402" y="721"/>
                  <a:pt x="402" y="721"/>
                </a:cubicBezTo>
                <a:cubicBezTo>
                  <a:pt x="403" y="718"/>
                  <a:pt x="404" y="716"/>
                  <a:pt x="405" y="714"/>
                </a:cubicBezTo>
                <a:cubicBezTo>
                  <a:pt x="408" y="715"/>
                  <a:pt x="404" y="718"/>
                  <a:pt x="403" y="719"/>
                </a:cubicBezTo>
                <a:cubicBezTo>
                  <a:pt x="403" y="720"/>
                  <a:pt x="404" y="720"/>
                  <a:pt x="405" y="720"/>
                </a:cubicBezTo>
                <a:close/>
                <a:moveTo>
                  <a:pt x="401" y="719"/>
                </a:moveTo>
                <a:cubicBezTo>
                  <a:pt x="400" y="722"/>
                  <a:pt x="398" y="721"/>
                  <a:pt x="396" y="721"/>
                </a:cubicBezTo>
                <a:cubicBezTo>
                  <a:pt x="397" y="719"/>
                  <a:pt x="399" y="719"/>
                  <a:pt x="401" y="719"/>
                </a:cubicBezTo>
                <a:close/>
                <a:moveTo>
                  <a:pt x="400" y="1071"/>
                </a:moveTo>
                <a:cubicBezTo>
                  <a:pt x="399" y="1071"/>
                  <a:pt x="398" y="1071"/>
                  <a:pt x="398" y="1072"/>
                </a:cubicBezTo>
                <a:cubicBezTo>
                  <a:pt x="396" y="1072"/>
                  <a:pt x="395" y="1070"/>
                  <a:pt x="395" y="1068"/>
                </a:cubicBezTo>
                <a:cubicBezTo>
                  <a:pt x="397" y="1070"/>
                  <a:pt x="397" y="1066"/>
                  <a:pt x="401" y="1067"/>
                </a:cubicBezTo>
                <a:cubicBezTo>
                  <a:pt x="399" y="1069"/>
                  <a:pt x="399" y="1068"/>
                  <a:pt x="400" y="1071"/>
                </a:cubicBezTo>
                <a:close/>
                <a:moveTo>
                  <a:pt x="396" y="725"/>
                </a:moveTo>
                <a:cubicBezTo>
                  <a:pt x="398" y="724"/>
                  <a:pt x="399" y="725"/>
                  <a:pt x="400" y="725"/>
                </a:cubicBezTo>
                <a:cubicBezTo>
                  <a:pt x="400" y="728"/>
                  <a:pt x="398" y="727"/>
                  <a:pt x="398" y="729"/>
                </a:cubicBezTo>
                <a:cubicBezTo>
                  <a:pt x="396" y="729"/>
                  <a:pt x="396" y="727"/>
                  <a:pt x="396" y="725"/>
                </a:cubicBezTo>
                <a:close/>
                <a:moveTo>
                  <a:pt x="396" y="779"/>
                </a:moveTo>
                <a:cubicBezTo>
                  <a:pt x="396" y="782"/>
                  <a:pt x="396" y="782"/>
                  <a:pt x="396" y="782"/>
                </a:cubicBezTo>
                <a:cubicBezTo>
                  <a:pt x="396" y="781"/>
                  <a:pt x="397" y="781"/>
                  <a:pt x="398" y="781"/>
                </a:cubicBezTo>
                <a:cubicBezTo>
                  <a:pt x="398" y="783"/>
                  <a:pt x="395" y="783"/>
                  <a:pt x="393" y="783"/>
                </a:cubicBezTo>
                <a:cubicBezTo>
                  <a:pt x="392" y="782"/>
                  <a:pt x="396" y="780"/>
                  <a:pt x="393" y="780"/>
                </a:cubicBezTo>
                <a:cubicBezTo>
                  <a:pt x="393" y="779"/>
                  <a:pt x="395" y="779"/>
                  <a:pt x="396" y="779"/>
                </a:cubicBezTo>
                <a:close/>
                <a:moveTo>
                  <a:pt x="395" y="391"/>
                </a:moveTo>
                <a:cubicBezTo>
                  <a:pt x="394" y="393"/>
                  <a:pt x="393" y="390"/>
                  <a:pt x="389" y="392"/>
                </a:cubicBezTo>
                <a:cubicBezTo>
                  <a:pt x="389" y="391"/>
                  <a:pt x="388" y="390"/>
                  <a:pt x="388" y="389"/>
                </a:cubicBezTo>
                <a:cubicBezTo>
                  <a:pt x="392" y="390"/>
                  <a:pt x="393" y="390"/>
                  <a:pt x="395" y="391"/>
                </a:cubicBezTo>
                <a:close/>
                <a:moveTo>
                  <a:pt x="388" y="661"/>
                </a:moveTo>
                <a:cubicBezTo>
                  <a:pt x="390" y="662"/>
                  <a:pt x="390" y="664"/>
                  <a:pt x="390" y="666"/>
                </a:cubicBezTo>
                <a:cubicBezTo>
                  <a:pt x="387" y="666"/>
                  <a:pt x="387" y="666"/>
                  <a:pt x="387" y="666"/>
                </a:cubicBezTo>
                <a:cubicBezTo>
                  <a:pt x="386" y="663"/>
                  <a:pt x="388" y="664"/>
                  <a:pt x="388" y="661"/>
                </a:cubicBezTo>
                <a:close/>
                <a:moveTo>
                  <a:pt x="388" y="390"/>
                </a:moveTo>
                <a:cubicBezTo>
                  <a:pt x="386" y="393"/>
                  <a:pt x="382" y="392"/>
                  <a:pt x="377" y="393"/>
                </a:cubicBezTo>
                <a:cubicBezTo>
                  <a:pt x="377" y="384"/>
                  <a:pt x="383" y="392"/>
                  <a:pt x="388" y="390"/>
                </a:cubicBezTo>
                <a:close/>
                <a:moveTo>
                  <a:pt x="373" y="729"/>
                </a:moveTo>
                <a:cubicBezTo>
                  <a:pt x="373" y="728"/>
                  <a:pt x="373" y="727"/>
                  <a:pt x="372" y="727"/>
                </a:cubicBezTo>
                <a:cubicBezTo>
                  <a:pt x="372" y="725"/>
                  <a:pt x="376" y="730"/>
                  <a:pt x="376" y="727"/>
                </a:cubicBezTo>
                <a:cubicBezTo>
                  <a:pt x="377" y="727"/>
                  <a:pt x="377" y="729"/>
                  <a:pt x="378" y="729"/>
                </a:cubicBezTo>
                <a:cubicBezTo>
                  <a:pt x="377" y="731"/>
                  <a:pt x="375" y="728"/>
                  <a:pt x="373" y="729"/>
                </a:cubicBezTo>
                <a:close/>
                <a:moveTo>
                  <a:pt x="377" y="1069"/>
                </a:moveTo>
                <a:cubicBezTo>
                  <a:pt x="376" y="1071"/>
                  <a:pt x="376" y="1073"/>
                  <a:pt x="373" y="1073"/>
                </a:cubicBezTo>
                <a:cubicBezTo>
                  <a:pt x="373" y="1070"/>
                  <a:pt x="375" y="1070"/>
                  <a:pt x="377" y="1069"/>
                </a:cubicBezTo>
                <a:close/>
                <a:moveTo>
                  <a:pt x="369" y="721"/>
                </a:moveTo>
                <a:cubicBezTo>
                  <a:pt x="369" y="719"/>
                  <a:pt x="372" y="720"/>
                  <a:pt x="375" y="720"/>
                </a:cubicBezTo>
                <a:cubicBezTo>
                  <a:pt x="374" y="724"/>
                  <a:pt x="372" y="721"/>
                  <a:pt x="369" y="721"/>
                </a:cubicBezTo>
                <a:close/>
                <a:moveTo>
                  <a:pt x="372" y="712"/>
                </a:moveTo>
                <a:cubicBezTo>
                  <a:pt x="369" y="710"/>
                  <a:pt x="374" y="710"/>
                  <a:pt x="374" y="708"/>
                </a:cubicBezTo>
                <a:cubicBezTo>
                  <a:pt x="376" y="708"/>
                  <a:pt x="373" y="712"/>
                  <a:pt x="376" y="711"/>
                </a:cubicBezTo>
                <a:cubicBezTo>
                  <a:pt x="376" y="714"/>
                  <a:pt x="373" y="709"/>
                  <a:pt x="372" y="712"/>
                </a:cubicBezTo>
                <a:close/>
                <a:moveTo>
                  <a:pt x="373" y="687"/>
                </a:moveTo>
                <a:cubicBezTo>
                  <a:pt x="373" y="685"/>
                  <a:pt x="376" y="685"/>
                  <a:pt x="378" y="685"/>
                </a:cubicBezTo>
                <a:cubicBezTo>
                  <a:pt x="378" y="688"/>
                  <a:pt x="375" y="687"/>
                  <a:pt x="373" y="687"/>
                </a:cubicBezTo>
                <a:close/>
                <a:moveTo>
                  <a:pt x="383" y="720"/>
                </a:moveTo>
                <a:cubicBezTo>
                  <a:pt x="382" y="721"/>
                  <a:pt x="380" y="722"/>
                  <a:pt x="378" y="721"/>
                </a:cubicBezTo>
                <a:cubicBezTo>
                  <a:pt x="378" y="719"/>
                  <a:pt x="381" y="719"/>
                  <a:pt x="383" y="720"/>
                </a:cubicBezTo>
                <a:close/>
                <a:moveTo>
                  <a:pt x="383" y="685"/>
                </a:moveTo>
                <a:cubicBezTo>
                  <a:pt x="383" y="688"/>
                  <a:pt x="383" y="688"/>
                  <a:pt x="383" y="688"/>
                </a:cubicBezTo>
                <a:cubicBezTo>
                  <a:pt x="381" y="688"/>
                  <a:pt x="383" y="685"/>
                  <a:pt x="379" y="686"/>
                </a:cubicBezTo>
                <a:cubicBezTo>
                  <a:pt x="377" y="685"/>
                  <a:pt x="382" y="685"/>
                  <a:pt x="383" y="685"/>
                </a:cubicBezTo>
                <a:close/>
                <a:moveTo>
                  <a:pt x="383" y="728"/>
                </a:moveTo>
                <a:cubicBezTo>
                  <a:pt x="384" y="730"/>
                  <a:pt x="378" y="731"/>
                  <a:pt x="379" y="727"/>
                </a:cubicBezTo>
                <a:cubicBezTo>
                  <a:pt x="381" y="727"/>
                  <a:pt x="383" y="727"/>
                  <a:pt x="383" y="728"/>
                </a:cubicBezTo>
                <a:close/>
                <a:moveTo>
                  <a:pt x="380" y="1070"/>
                </a:moveTo>
                <a:cubicBezTo>
                  <a:pt x="381" y="1069"/>
                  <a:pt x="382" y="1068"/>
                  <a:pt x="384" y="1068"/>
                </a:cubicBezTo>
                <a:cubicBezTo>
                  <a:pt x="384" y="1069"/>
                  <a:pt x="384" y="1070"/>
                  <a:pt x="385" y="1070"/>
                </a:cubicBezTo>
                <a:cubicBezTo>
                  <a:pt x="384" y="1071"/>
                  <a:pt x="382" y="1072"/>
                  <a:pt x="379" y="1072"/>
                </a:cubicBezTo>
                <a:cubicBezTo>
                  <a:pt x="380" y="1071"/>
                  <a:pt x="379" y="1070"/>
                  <a:pt x="379" y="1070"/>
                </a:cubicBezTo>
                <a:cubicBezTo>
                  <a:pt x="378" y="1068"/>
                  <a:pt x="382" y="1073"/>
                  <a:pt x="380" y="1070"/>
                </a:cubicBezTo>
                <a:close/>
                <a:moveTo>
                  <a:pt x="371" y="391"/>
                </a:moveTo>
                <a:cubicBezTo>
                  <a:pt x="372" y="391"/>
                  <a:pt x="372" y="392"/>
                  <a:pt x="372" y="393"/>
                </a:cubicBezTo>
                <a:cubicBezTo>
                  <a:pt x="373" y="394"/>
                  <a:pt x="374" y="394"/>
                  <a:pt x="374" y="395"/>
                </a:cubicBezTo>
                <a:cubicBezTo>
                  <a:pt x="373" y="395"/>
                  <a:pt x="372" y="394"/>
                  <a:pt x="372" y="395"/>
                </a:cubicBezTo>
                <a:cubicBezTo>
                  <a:pt x="371" y="395"/>
                  <a:pt x="372" y="394"/>
                  <a:pt x="370" y="394"/>
                </a:cubicBezTo>
                <a:cubicBezTo>
                  <a:pt x="370" y="392"/>
                  <a:pt x="371" y="392"/>
                  <a:pt x="371" y="391"/>
                </a:cubicBezTo>
                <a:close/>
                <a:moveTo>
                  <a:pt x="374" y="716"/>
                </a:moveTo>
                <a:cubicBezTo>
                  <a:pt x="374" y="720"/>
                  <a:pt x="372" y="718"/>
                  <a:pt x="369" y="719"/>
                </a:cubicBezTo>
                <a:cubicBezTo>
                  <a:pt x="368" y="716"/>
                  <a:pt x="371" y="716"/>
                  <a:pt x="374" y="716"/>
                </a:cubicBezTo>
                <a:close/>
                <a:moveTo>
                  <a:pt x="363" y="391"/>
                </a:moveTo>
                <a:cubicBezTo>
                  <a:pt x="363" y="394"/>
                  <a:pt x="363" y="395"/>
                  <a:pt x="361" y="395"/>
                </a:cubicBezTo>
                <a:cubicBezTo>
                  <a:pt x="360" y="393"/>
                  <a:pt x="361" y="391"/>
                  <a:pt x="363" y="391"/>
                </a:cubicBezTo>
                <a:close/>
                <a:moveTo>
                  <a:pt x="362" y="664"/>
                </a:moveTo>
                <a:cubicBezTo>
                  <a:pt x="362" y="663"/>
                  <a:pt x="363" y="665"/>
                  <a:pt x="362" y="665"/>
                </a:cubicBezTo>
                <a:cubicBezTo>
                  <a:pt x="362" y="667"/>
                  <a:pt x="364" y="666"/>
                  <a:pt x="365" y="667"/>
                </a:cubicBezTo>
                <a:cubicBezTo>
                  <a:pt x="364" y="668"/>
                  <a:pt x="361" y="669"/>
                  <a:pt x="360" y="668"/>
                </a:cubicBezTo>
                <a:cubicBezTo>
                  <a:pt x="359" y="666"/>
                  <a:pt x="362" y="666"/>
                  <a:pt x="362" y="664"/>
                </a:cubicBezTo>
                <a:close/>
                <a:moveTo>
                  <a:pt x="357" y="395"/>
                </a:moveTo>
                <a:cubicBezTo>
                  <a:pt x="356" y="394"/>
                  <a:pt x="354" y="394"/>
                  <a:pt x="354" y="392"/>
                </a:cubicBezTo>
                <a:cubicBezTo>
                  <a:pt x="356" y="392"/>
                  <a:pt x="357" y="394"/>
                  <a:pt x="357" y="391"/>
                </a:cubicBezTo>
                <a:cubicBezTo>
                  <a:pt x="360" y="393"/>
                  <a:pt x="356" y="394"/>
                  <a:pt x="357" y="395"/>
                </a:cubicBezTo>
                <a:close/>
                <a:moveTo>
                  <a:pt x="362" y="1097"/>
                </a:moveTo>
                <a:cubicBezTo>
                  <a:pt x="364" y="1097"/>
                  <a:pt x="363" y="1100"/>
                  <a:pt x="363" y="1102"/>
                </a:cubicBezTo>
                <a:cubicBezTo>
                  <a:pt x="362" y="1099"/>
                  <a:pt x="360" y="1100"/>
                  <a:pt x="357" y="1099"/>
                </a:cubicBezTo>
                <a:cubicBezTo>
                  <a:pt x="358" y="1096"/>
                  <a:pt x="361" y="1100"/>
                  <a:pt x="362" y="1097"/>
                </a:cubicBezTo>
                <a:close/>
                <a:moveTo>
                  <a:pt x="364" y="1107"/>
                </a:moveTo>
                <a:cubicBezTo>
                  <a:pt x="362" y="1107"/>
                  <a:pt x="360" y="1106"/>
                  <a:pt x="361" y="1104"/>
                </a:cubicBezTo>
                <a:cubicBezTo>
                  <a:pt x="361" y="1104"/>
                  <a:pt x="361" y="1104"/>
                  <a:pt x="362" y="1103"/>
                </a:cubicBezTo>
                <a:cubicBezTo>
                  <a:pt x="364" y="1103"/>
                  <a:pt x="364" y="1105"/>
                  <a:pt x="364" y="1107"/>
                </a:cubicBezTo>
                <a:close/>
                <a:moveTo>
                  <a:pt x="362" y="1064"/>
                </a:moveTo>
                <a:cubicBezTo>
                  <a:pt x="364" y="1063"/>
                  <a:pt x="366" y="1063"/>
                  <a:pt x="367" y="1064"/>
                </a:cubicBezTo>
                <a:cubicBezTo>
                  <a:pt x="367" y="1067"/>
                  <a:pt x="362" y="1066"/>
                  <a:pt x="362" y="1064"/>
                </a:cubicBezTo>
                <a:close/>
                <a:moveTo>
                  <a:pt x="367" y="667"/>
                </a:moveTo>
                <a:cubicBezTo>
                  <a:pt x="366" y="669"/>
                  <a:pt x="364" y="665"/>
                  <a:pt x="363" y="663"/>
                </a:cubicBezTo>
                <a:cubicBezTo>
                  <a:pt x="366" y="664"/>
                  <a:pt x="366" y="662"/>
                  <a:pt x="368" y="664"/>
                </a:cubicBezTo>
                <a:cubicBezTo>
                  <a:pt x="368" y="666"/>
                  <a:pt x="363" y="665"/>
                  <a:pt x="367" y="667"/>
                </a:cubicBezTo>
                <a:close/>
                <a:moveTo>
                  <a:pt x="378" y="1098"/>
                </a:moveTo>
                <a:cubicBezTo>
                  <a:pt x="376" y="1098"/>
                  <a:pt x="379" y="1101"/>
                  <a:pt x="377" y="1102"/>
                </a:cubicBezTo>
                <a:cubicBezTo>
                  <a:pt x="375" y="1101"/>
                  <a:pt x="376" y="1101"/>
                  <a:pt x="376" y="1099"/>
                </a:cubicBezTo>
                <a:cubicBezTo>
                  <a:pt x="373" y="1100"/>
                  <a:pt x="370" y="1098"/>
                  <a:pt x="368" y="1101"/>
                </a:cubicBezTo>
                <a:cubicBezTo>
                  <a:pt x="366" y="1096"/>
                  <a:pt x="374" y="1099"/>
                  <a:pt x="376" y="1095"/>
                </a:cubicBezTo>
                <a:cubicBezTo>
                  <a:pt x="378" y="1097"/>
                  <a:pt x="381" y="1098"/>
                  <a:pt x="382" y="1100"/>
                </a:cubicBezTo>
                <a:cubicBezTo>
                  <a:pt x="379" y="1101"/>
                  <a:pt x="378" y="1099"/>
                  <a:pt x="378" y="1098"/>
                </a:cubicBezTo>
                <a:close/>
                <a:moveTo>
                  <a:pt x="380" y="1077"/>
                </a:moveTo>
                <a:cubicBezTo>
                  <a:pt x="383" y="1074"/>
                  <a:pt x="386" y="1080"/>
                  <a:pt x="386" y="1077"/>
                </a:cubicBezTo>
                <a:cubicBezTo>
                  <a:pt x="387" y="1077"/>
                  <a:pt x="387" y="1079"/>
                  <a:pt x="387" y="1080"/>
                </a:cubicBezTo>
                <a:cubicBezTo>
                  <a:pt x="385" y="1078"/>
                  <a:pt x="380" y="1080"/>
                  <a:pt x="380" y="1077"/>
                </a:cubicBezTo>
                <a:close/>
                <a:moveTo>
                  <a:pt x="391" y="718"/>
                </a:moveTo>
                <a:cubicBezTo>
                  <a:pt x="389" y="717"/>
                  <a:pt x="390" y="715"/>
                  <a:pt x="387" y="717"/>
                </a:cubicBezTo>
                <a:cubicBezTo>
                  <a:pt x="387" y="715"/>
                  <a:pt x="389" y="715"/>
                  <a:pt x="389" y="713"/>
                </a:cubicBezTo>
                <a:cubicBezTo>
                  <a:pt x="391" y="714"/>
                  <a:pt x="392" y="715"/>
                  <a:pt x="393" y="716"/>
                </a:cubicBezTo>
                <a:cubicBezTo>
                  <a:pt x="393" y="717"/>
                  <a:pt x="391" y="716"/>
                  <a:pt x="391" y="718"/>
                </a:cubicBezTo>
                <a:close/>
                <a:moveTo>
                  <a:pt x="395" y="1106"/>
                </a:moveTo>
                <a:cubicBezTo>
                  <a:pt x="394" y="1106"/>
                  <a:pt x="393" y="1105"/>
                  <a:pt x="392" y="1105"/>
                </a:cubicBezTo>
                <a:cubicBezTo>
                  <a:pt x="390" y="1104"/>
                  <a:pt x="394" y="1104"/>
                  <a:pt x="394" y="1105"/>
                </a:cubicBezTo>
                <a:cubicBezTo>
                  <a:pt x="394" y="1104"/>
                  <a:pt x="393" y="1103"/>
                  <a:pt x="393" y="1102"/>
                </a:cubicBezTo>
                <a:cubicBezTo>
                  <a:pt x="394" y="1102"/>
                  <a:pt x="395" y="1103"/>
                  <a:pt x="395" y="1102"/>
                </a:cubicBezTo>
                <a:cubicBezTo>
                  <a:pt x="397" y="1102"/>
                  <a:pt x="395" y="1105"/>
                  <a:pt x="395" y="1106"/>
                </a:cubicBezTo>
                <a:close/>
                <a:moveTo>
                  <a:pt x="392" y="1077"/>
                </a:moveTo>
                <a:cubicBezTo>
                  <a:pt x="392" y="1076"/>
                  <a:pt x="392" y="1077"/>
                  <a:pt x="392" y="1077"/>
                </a:cubicBezTo>
                <a:cubicBezTo>
                  <a:pt x="394" y="1077"/>
                  <a:pt x="393" y="1075"/>
                  <a:pt x="394" y="1074"/>
                </a:cubicBezTo>
                <a:cubicBezTo>
                  <a:pt x="395" y="1075"/>
                  <a:pt x="396" y="1076"/>
                  <a:pt x="396" y="1077"/>
                </a:cubicBezTo>
                <a:cubicBezTo>
                  <a:pt x="399" y="1076"/>
                  <a:pt x="403" y="1079"/>
                  <a:pt x="404" y="1075"/>
                </a:cubicBezTo>
                <a:cubicBezTo>
                  <a:pt x="404" y="1075"/>
                  <a:pt x="405" y="1076"/>
                  <a:pt x="406" y="1076"/>
                </a:cubicBezTo>
                <a:cubicBezTo>
                  <a:pt x="404" y="1077"/>
                  <a:pt x="403" y="1078"/>
                  <a:pt x="405" y="1081"/>
                </a:cubicBezTo>
                <a:cubicBezTo>
                  <a:pt x="397" y="1083"/>
                  <a:pt x="397" y="1079"/>
                  <a:pt x="392" y="1077"/>
                </a:cubicBezTo>
                <a:close/>
                <a:moveTo>
                  <a:pt x="405" y="1105"/>
                </a:moveTo>
                <a:cubicBezTo>
                  <a:pt x="402" y="1103"/>
                  <a:pt x="401" y="1104"/>
                  <a:pt x="397" y="1103"/>
                </a:cubicBezTo>
                <a:cubicBezTo>
                  <a:pt x="397" y="1101"/>
                  <a:pt x="402" y="1104"/>
                  <a:pt x="401" y="1101"/>
                </a:cubicBezTo>
                <a:cubicBezTo>
                  <a:pt x="406" y="1102"/>
                  <a:pt x="402" y="1102"/>
                  <a:pt x="407" y="1103"/>
                </a:cubicBezTo>
                <a:cubicBezTo>
                  <a:pt x="407" y="1104"/>
                  <a:pt x="405" y="1104"/>
                  <a:pt x="405" y="1105"/>
                </a:cubicBezTo>
                <a:close/>
                <a:moveTo>
                  <a:pt x="405" y="1068"/>
                </a:moveTo>
                <a:cubicBezTo>
                  <a:pt x="406" y="1066"/>
                  <a:pt x="412" y="1066"/>
                  <a:pt x="411" y="1068"/>
                </a:cubicBezTo>
                <a:cubicBezTo>
                  <a:pt x="409" y="1067"/>
                  <a:pt x="408" y="1069"/>
                  <a:pt x="405" y="1068"/>
                </a:cubicBezTo>
                <a:close/>
                <a:moveTo>
                  <a:pt x="409" y="1284"/>
                </a:moveTo>
                <a:cubicBezTo>
                  <a:pt x="408" y="1283"/>
                  <a:pt x="408" y="1280"/>
                  <a:pt x="408" y="1278"/>
                </a:cubicBezTo>
                <a:cubicBezTo>
                  <a:pt x="409" y="1277"/>
                  <a:pt x="413" y="1278"/>
                  <a:pt x="415" y="1277"/>
                </a:cubicBezTo>
                <a:cubicBezTo>
                  <a:pt x="414" y="1281"/>
                  <a:pt x="413" y="1284"/>
                  <a:pt x="409" y="1284"/>
                </a:cubicBezTo>
                <a:close/>
                <a:moveTo>
                  <a:pt x="418" y="1079"/>
                </a:moveTo>
                <a:cubicBezTo>
                  <a:pt x="415" y="1078"/>
                  <a:pt x="419" y="1076"/>
                  <a:pt x="421" y="1076"/>
                </a:cubicBezTo>
                <a:cubicBezTo>
                  <a:pt x="421" y="1078"/>
                  <a:pt x="419" y="1078"/>
                  <a:pt x="418" y="1079"/>
                </a:cubicBezTo>
                <a:close/>
                <a:moveTo>
                  <a:pt x="419" y="1068"/>
                </a:moveTo>
                <a:cubicBezTo>
                  <a:pt x="418" y="1068"/>
                  <a:pt x="418" y="1069"/>
                  <a:pt x="418" y="1070"/>
                </a:cubicBezTo>
                <a:cubicBezTo>
                  <a:pt x="417" y="1069"/>
                  <a:pt x="415" y="1069"/>
                  <a:pt x="415" y="1067"/>
                </a:cubicBezTo>
                <a:cubicBezTo>
                  <a:pt x="417" y="1066"/>
                  <a:pt x="419" y="1066"/>
                  <a:pt x="422" y="1067"/>
                </a:cubicBezTo>
                <a:cubicBezTo>
                  <a:pt x="422" y="1068"/>
                  <a:pt x="419" y="1070"/>
                  <a:pt x="419" y="1068"/>
                </a:cubicBezTo>
                <a:close/>
                <a:moveTo>
                  <a:pt x="425" y="1075"/>
                </a:moveTo>
                <a:cubicBezTo>
                  <a:pt x="426" y="1074"/>
                  <a:pt x="430" y="1076"/>
                  <a:pt x="431" y="1076"/>
                </a:cubicBezTo>
                <a:cubicBezTo>
                  <a:pt x="430" y="1078"/>
                  <a:pt x="427" y="1077"/>
                  <a:pt x="428" y="1081"/>
                </a:cubicBezTo>
                <a:cubicBezTo>
                  <a:pt x="426" y="1082"/>
                  <a:pt x="426" y="1079"/>
                  <a:pt x="423" y="1079"/>
                </a:cubicBezTo>
                <a:cubicBezTo>
                  <a:pt x="424" y="1078"/>
                  <a:pt x="427" y="1076"/>
                  <a:pt x="425" y="1075"/>
                </a:cubicBezTo>
                <a:close/>
                <a:moveTo>
                  <a:pt x="452" y="1274"/>
                </a:moveTo>
                <a:cubicBezTo>
                  <a:pt x="445" y="1275"/>
                  <a:pt x="432" y="1277"/>
                  <a:pt x="424" y="1273"/>
                </a:cubicBezTo>
                <a:cubicBezTo>
                  <a:pt x="434" y="1270"/>
                  <a:pt x="441" y="1269"/>
                  <a:pt x="453" y="1270"/>
                </a:cubicBezTo>
                <a:cubicBezTo>
                  <a:pt x="453" y="1272"/>
                  <a:pt x="451" y="1272"/>
                  <a:pt x="452" y="1274"/>
                </a:cubicBezTo>
                <a:close/>
                <a:moveTo>
                  <a:pt x="455" y="1133"/>
                </a:moveTo>
                <a:cubicBezTo>
                  <a:pt x="454" y="1131"/>
                  <a:pt x="451" y="1132"/>
                  <a:pt x="448" y="1130"/>
                </a:cubicBezTo>
                <a:cubicBezTo>
                  <a:pt x="451" y="1130"/>
                  <a:pt x="457" y="1128"/>
                  <a:pt x="461" y="1129"/>
                </a:cubicBezTo>
                <a:cubicBezTo>
                  <a:pt x="458" y="1133"/>
                  <a:pt x="457" y="1129"/>
                  <a:pt x="455" y="1133"/>
                </a:cubicBezTo>
                <a:close/>
                <a:moveTo>
                  <a:pt x="470" y="1056"/>
                </a:moveTo>
                <a:cubicBezTo>
                  <a:pt x="466" y="1057"/>
                  <a:pt x="465" y="1052"/>
                  <a:pt x="462" y="1054"/>
                </a:cubicBezTo>
                <a:cubicBezTo>
                  <a:pt x="460" y="1052"/>
                  <a:pt x="462" y="1051"/>
                  <a:pt x="462" y="1048"/>
                </a:cubicBezTo>
                <a:cubicBezTo>
                  <a:pt x="464" y="1048"/>
                  <a:pt x="468" y="1051"/>
                  <a:pt x="469" y="1048"/>
                </a:cubicBezTo>
                <a:cubicBezTo>
                  <a:pt x="472" y="1052"/>
                  <a:pt x="469" y="1052"/>
                  <a:pt x="470" y="1056"/>
                </a:cubicBezTo>
                <a:close/>
                <a:moveTo>
                  <a:pt x="472" y="1085"/>
                </a:moveTo>
                <a:cubicBezTo>
                  <a:pt x="472" y="1083"/>
                  <a:pt x="474" y="1084"/>
                  <a:pt x="474" y="1081"/>
                </a:cubicBezTo>
                <a:cubicBezTo>
                  <a:pt x="475" y="1081"/>
                  <a:pt x="477" y="1084"/>
                  <a:pt x="478" y="1081"/>
                </a:cubicBezTo>
                <a:cubicBezTo>
                  <a:pt x="479" y="1086"/>
                  <a:pt x="474" y="1082"/>
                  <a:pt x="472" y="1085"/>
                </a:cubicBezTo>
                <a:close/>
                <a:moveTo>
                  <a:pt x="475" y="466"/>
                </a:moveTo>
                <a:cubicBezTo>
                  <a:pt x="477" y="464"/>
                  <a:pt x="479" y="462"/>
                  <a:pt x="480" y="460"/>
                </a:cubicBezTo>
                <a:cubicBezTo>
                  <a:pt x="483" y="463"/>
                  <a:pt x="487" y="457"/>
                  <a:pt x="491" y="460"/>
                </a:cubicBezTo>
                <a:cubicBezTo>
                  <a:pt x="490" y="462"/>
                  <a:pt x="486" y="461"/>
                  <a:pt x="488" y="465"/>
                </a:cubicBezTo>
                <a:cubicBezTo>
                  <a:pt x="485" y="464"/>
                  <a:pt x="486" y="461"/>
                  <a:pt x="484" y="461"/>
                </a:cubicBezTo>
                <a:cubicBezTo>
                  <a:pt x="483" y="464"/>
                  <a:pt x="479" y="462"/>
                  <a:pt x="479" y="466"/>
                </a:cubicBezTo>
                <a:lnTo>
                  <a:pt x="475" y="466"/>
                </a:lnTo>
                <a:close/>
                <a:moveTo>
                  <a:pt x="486" y="469"/>
                </a:moveTo>
                <a:cubicBezTo>
                  <a:pt x="487" y="469"/>
                  <a:pt x="487" y="470"/>
                  <a:pt x="488" y="470"/>
                </a:cubicBezTo>
                <a:cubicBezTo>
                  <a:pt x="488" y="472"/>
                  <a:pt x="488" y="475"/>
                  <a:pt x="485" y="474"/>
                </a:cubicBezTo>
                <a:cubicBezTo>
                  <a:pt x="485" y="472"/>
                  <a:pt x="486" y="472"/>
                  <a:pt x="486" y="469"/>
                </a:cubicBezTo>
                <a:close/>
                <a:moveTo>
                  <a:pt x="492" y="715"/>
                </a:moveTo>
                <a:cubicBezTo>
                  <a:pt x="491" y="716"/>
                  <a:pt x="492" y="716"/>
                  <a:pt x="492" y="717"/>
                </a:cubicBezTo>
                <a:cubicBezTo>
                  <a:pt x="491" y="718"/>
                  <a:pt x="490" y="716"/>
                  <a:pt x="488" y="717"/>
                </a:cubicBezTo>
                <a:cubicBezTo>
                  <a:pt x="488" y="715"/>
                  <a:pt x="489" y="715"/>
                  <a:pt x="492" y="715"/>
                </a:cubicBezTo>
                <a:close/>
                <a:moveTo>
                  <a:pt x="479" y="465"/>
                </a:moveTo>
                <a:cubicBezTo>
                  <a:pt x="482" y="464"/>
                  <a:pt x="483" y="465"/>
                  <a:pt x="483" y="467"/>
                </a:cubicBezTo>
                <a:cubicBezTo>
                  <a:pt x="480" y="468"/>
                  <a:pt x="479" y="468"/>
                  <a:pt x="479" y="465"/>
                </a:cubicBezTo>
                <a:close/>
                <a:moveTo>
                  <a:pt x="488" y="717"/>
                </a:moveTo>
                <a:cubicBezTo>
                  <a:pt x="486" y="718"/>
                  <a:pt x="484" y="717"/>
                  <a:pt x="482" y="717"/>
                </a:cubicBezTo>
                <a:cubicBezTo>
                  <a:pt x="482" y="713"/>
                  <a:pt x="486" y="716"/>
                  <a:pt x="488" y="717"/>
                </a:cubicBezTo>
                <a:close/>
                <a:moveTo>
                  <a:pt x="483" y="782"/>
                </a:moveTo>
                <a:cubicBezTo>
                  <a:pt x="484" y="779"/>
                  <a:pt x="484" y="784"/>
                  <a:pt x="487" y="783"/>
                </a:cubicBezTo>
                <a:cubicBezTo>
                  <a:pt x="486" y="786"/>
                  <a:pt x="485" y="784"/>
                  <a:pt x="483" y="784"/>
                </a:cubicBezTo>
                <a:cubicBezTo>
                  <a:pt x="482" y="783"/>
                  <a:pt x="484" y="782"/>
                  <a:pt x="483" y="782"/>
                </a:cubicBezTo>
                <a:close/>
                <a:moveTo>
                  <a:pt x="492" y="1031"/>
                </a:moveTo>
                <a:cubicBezTo>
                  <a:pt x="492" y="1033"/>
                  <a:pt x="487" y="1030"/>
                  <a:pt x="488" y="1034"/>
                </a:cubicBezTo>
                <a:cubicBezTo>
                  <a:pt x="486" y="1033"/>
                  <a:pt x="486" y="1031"/>
                  <a:pt x="483" y="1033"/>
                </a:cubicBezTo>
                <a:cubicBezTo>
                  <a:pt x="483" y="1031"/>
                  <a:pt x="490" y="1030"/>
                  <a:pt x="492" y="1031"/>
                </a:cubicBezTo>
                <a:close/>
                <a:moveTo>
                  <a:pt x="483" y="1130"/>
                </a:moveTo>
                <a:cubicBezTo>
                  <a:pt x="484" y="1127"/>
                  <a:pt x="491" y="1130"/>
                  <a:pt x="491" y="1125"/>
                </a:cubicBezTo>
                <a:cubicBezTo>
                  <a:pt x="492" y="1126"/>
                  <a:pt x="491" y="1129"/>
                  <a:pt x="493" y="1129"/>
                </a:cubicBezTo>
                <a:cubicBezTo>
                  <a:pt x="491" y="1130"/>
                  <a:pt x="487" y="1130"/>
                  <a:pt x="483" y="1130"/>
                </a:cubicBezTo>
                <a:close/>
                <a:moveTo>
                  <a:pt x="486" y="1055"/>
                </a:moveTo>
                <a:cubicBezTo>
                  <a:pt x="486" y="1051"/>
                  <a:pt x="486" y="1051"/>
                  <a:pt x="486" y="1051"/>
                </a:cubicBezTo>
                <a:cubicBezTo>
                  <a:pt x="487" y="1051"/>
                  <a:pt x="487" y="1052"/>
                  <a:pt x="487" y="1053"/>
                </a:cubicBezTo>
                <a:cubicBezTo>
                  <a:pt x="488" y="1053"/>
                  <a:pt x="489" y="1052"/>
                  <a:pt x="489" y="1051"/>
                </a:cubicBezTo>
                <a:cubicBezTo>
                  <a:pt x="491" y="1052"/>
                  <a:pt x="489" y="1053"/>
                  <a:pt x="489" y="1054"/>
                </a:cubicBezTo>
                <a:cubicBezTo>
                  <a:pt x="492" y="1055"/>
                  <a:pt x="490" y="1051"/>
                  <a:pt x="492" y="1051"/>
                </a:cubicBezTo>
                <a:cubicBezTo>
                  <a:pt x="493" y="1051"/>
                  <a:pt x="493" y="1053"/>
                  <a:pt x="493" y="1055"/>
                </a:cubicBezTo>
                <a:cubicBezTo>
                  <a:pt x="490" y="1056"/>
                  <a:pt x="490" y="1055"/>
                  <a:pt x="486" y="1055"/>
                </a:cubicBezTo>
                <a:close/>
                <a:moveTo>
                  <a:pt x="495" y="477"/>
                </a:moveTo>
                <a:cubicBezTo>
                  <a:pt x="494" y="476"/>
                  <a:pt x="493" y="474"/>
                  <a:pt x="491" y="475"/>
                </a:cubicBezTo>
                <a:cubicBezTo>
                  <a:pt x="491" y="473"/>
                  <a:pt x="492" y="473"/>
                  <a:pt x="490" y="472"/>
                </a:cubicBezTo>
                <a:cubicBezTo>
                  <a:pt x="492" y="472"/>
                  <a:pt x="494" y="470"/>
                  <a:pt x="496" y="471"/>
                </a:cubicBezTo>
                <a:cubicBezTo>
                  <a:pt x="496" y="471"/>
                  <a:pt x="496" y="475"/>
                  <a:pt x="496" y="473"/>
                </a:cubicBezTo>
                <a:cubicBezTo>
                  <a:pt x="499" y="474"/>
                  <a:pt x="495" y="475"/>
                  <a:pt x="495" y="477"/>
                </a:cubicBezTo>
                <a:close/>
                <a:moveTo>
                  <a:pt x="501" y="476"/>
                </a:moveTo>
                <a:cubicBezTo>
                  <a:pt x="500" y="475"/>
                  <a:pt x="500" y="474"/>
                  <a:pt x="499" y="474"/>
                </a:cubicBezTo>
                <a:cubicBezTo>
                  <a:pt x="500" y="473"/>
                  <a:pt x="503" y="474"/>
                  <a:pt x="503" y="470"/>
                </a:cubicBezTo>
                <a:cubicBezTo>
                  <a:pt x="504" y="470"/>
                  <a:pt x="504" y="470"/>
                  <a:pt x="505" y="469"/>
                </a:cubicBezTo>
                <a:cubicBezTo>
                  <a:pt x="506" y="470"/>
                  <a:pt x="505" y="470"/>
                  <a:pt x="505" y="470"/>
                </a:cubicBezTo>
                <a:cubicBezTo>
                  <a:pt x="505" y="473"/>
                  <a:pt x="506" y="475"/>
                  <a:pt x="509" y="473"/>
                </a:cubicBezTo>
                <a:cubicBezTo>
                  <a:pt x="507" y="476"/>
                  <a:pt x="508" y="477"/>
                  <a:pt x="507" y="479"/>
                </a:cubicBezTo>
                <a:cubicBezTo>
                  <a:pt x="506" y="479"/>
                  <a:pt x="506" y="478"/>
                  <a:pt x="505" y="478"/>
                </a:cubicBezTo>
                <a:cubicBezTo>
                  <a:pt x="506" y="477"/>
                  <a:pt x="505" y="475"/>
                  <a:pt x="505" y="473"/>
                </a:cubicBezTo>
                <a:cubicBezTo>
                  <a:pt x="504" y="475"/>
                  <a:pt x="504" y="473"/>
                  <a:pt x="502" y="474"/>
                </a:cubicBezTo>
                <a:cubicBezTo>
                  <a:pt x="502" y="476"/>
                  <a:pt x="502" y="477"/>
                  <a:pt x="503" y="478"/>
                </a:cubicBezTo>
                <a:cubicBezTo>
                  <a:pt x="501" y="479"/>
                  <a:pt x="499" y="476"/>
                  <a:pt x="497" y="479"/>
                </a:cubicBezTo>
                <a:cubicBezTo>
                  <a:pt x="494" y="477"/>
                  <a:pt x="499" y="476"/>
                  <a:pt x="501" y="476"/>
                </a:cubicBezTo>
                <a:close/>
                <a:moveTo>
                  <a:pt x="505" y="718"/>
                </a:moveTo>
                <a:cubicBezTo>
                  <a:pt x="503" y="718"/>
                  <a:pt x="502" y="716"/>
                  <a:pt x="500" y="717"/>
                </a:cubicBezTo>
                <a:cubicBezTo>
                  <a:pt x="500" y="715"/>
                  <a:pt x="502" y="716"/>
                  <a:pt x="502" y="714"/>
                </a:cubicBezTo>
                <a:cubicBezTo>
                  <a:pt x="505" y="714"/>
                  <a:pt x="506" y="716"/>
                  <a:pt x="505" y="718"/>
                </a:cubicBezTo>
                <a:close/>
                <a:moveTo>
                  <a:pt x="497" y="1064"/>
                </a:moveTo>
                <a:cubicBezTo>
                  <a:pt x="498" y="1063"/>
                  <a:pt x="502" y="1062"/>
                  <a:pt x="501" y="1065"/>
                </a:cubicBezTo>
                <a:cubicBezTo>
                  <a:pt x="499" y="1066"/>
                  <a:pt x="499" y="1064"/>
                  <a:pt x="497" y="1064"/>
                </a:cubicBezTo>
                <a:close/>
                <a:moveTo>
                  <a:pt x="512" y="1055"/>
                </a:moveTo>
                <a:cubicBezTo>
                  <a:pt x="512" y="1054"/>
                  <a:pt x="513" y="1054"/>
                  <a:pt x="514" y="1053"/>
                </a:cubicBezTo>
                <a:cubicBezTo>
                  <a:pt x="511" y="1053"/>
                  <a:pt x="509" y="1053"/>
                  <a:pt x="505" y="1054"/>
                </a:cubicBezTo>
                <a:cubicBezTo>
                  <a:pt x="504" y="1052"/>
                  <a:pt x="503" y="1051"/>
                  <a:pt x="503" y="1049"/>
                </a:cubicBezTo>
                <a:cubicBezTo>
                  <a:pt x="504" y="1050"/>
                  <a:pt x="506" y="1050"/>
                  <a:pt x="505" y="1052"/>
                </a:cubicBezTo>
                <a:cubicBezTo>
                  <a:pt x="510" y="1050"/>
                  <a:pt x="515" y="1051"/>
                  <a:pt x="518" y="1051"/>
                </a:cubicBezTo>
                <a:cubicBezTo>
                  <a:pt x="519" y="1054"/>
                  <a:pt x="515" y="1054"/>
                  <a:pt x="512" y="1055"/>
                </a:cubicBezTo>
                <a:close/>
                <a:moveTo>
                  <a:pt x="526" y="1296"/>
                </a:moveTo>
                <a:cubicBezTo>
                  <a:pt x="525" y="1294"/>
                  <a:pt x="527" y="1294"/>
                  <a:pt x="527" y="1292"/>
                </a:cubicBezTo>
                <a:cubicBezTo>
                  <a:pt x="527" y="1293"/>
                  <a:pt x="529" y="1292"/>
                  <a:pt x="527" y="1292"/>
                </a:cubicBezTo>
                <a:cubicBezTo>
                  <a:pt x="528" y="1290"/>
                  <a:pt x="532" y="1293"/>
                  <a:pt x="532" y="1294"/>
                </a:cubicBezTo>
                <a:cubicBezTo>
                  <a:pt x="529" y="1293"/>
                  <a:pt x="530" y="1295"/>
                  <a:pt x="526" y="1296"/>
                </a:cubicBezTo>
                <a:close/>
                <a:moveTo>
                  <a:pt x="522" y="1077"/>
                </a:moveTo>
                <a:cubicBezTo>
                  <a:pt x="520" y="1077"/>
                  <a:pt x="521" y="1079"/>
                  <a:pt x="518" y="1078"/>
                </a:cubicBezTo>
                <a:cubicBezTo>
                  <a:pt x="518" y="1074"/>
                  <a:pt x="523" y="1076"/>
                  <a:pt x="527" y="1075"/>
                </a:cubicBezTo>
                <a:cubicBezTo>
                  <a:pt x="526" y="1077"/>
                  <a:pt x="527" y="1078"/>
                  <a:pt x="527" y="1080"/>
                </a:cubicBezTo>
                <a:cubicBezTo>
                  <a:pt x="530" y="1080"/>
                  <a:pt x="533" y="1076"/>
                  <a:pt x="533" y="1081"/>
                </a:cubicBezTo>
                <a:cubicBezTo>
                  <a:pt x="528" y="1081"/>
                  <a:pt x="522" y="1083"/>
                  <a:pt x="522" y="1077"/>
                </a:cubicBezTo>
                <a:close/>
                <a:moveTo>
                  <a:pt x="536" y="1050"/>
                </a:moveTo>
                <a:cubicBezTo>
                  <a:pt x="535" y="1051"/>
                  <a:pt x="534" y="1047"/>
                  <a:pt x="533" y="1050"/>
                </a:cubicBezTo>
                <a:cubicBezTo>
                  <a:pt x="531" y="1050"/>
                  <a:pt x="534" y="1048"/>
                  <a:pt x="533" y="1047"/>
                </a:cubicBezTo>
                <a:cubicBezTo>
                  <a:pt x="535" y="1046"/>
                  <a:pt x="536" y="1043"/>
                  <a:pt x="538" y="1045"/>
                </a:cubicBezTo>
                <a:cubicBezTo>
                  <a:pt x="537" y="1047"/>
                  <a:pt x="535" y="1047"/>
                  <a:pt x="536" y="1050"/>
                </a:cubicBezTo>
                <a:close/>
                <a:moveTo>
                  <a:pt x="535" y="449"/>
                </a:moveTo>
                <a:cubicBezTo>
                  <a:pt x="536" y="444"/>
                  <a:pt x="539" y="447"/>
                  <a:pt x="543" y="447"/>
                </a:cubicBezTo>
                <a:cubicBezTo>
                  <a:pt x="540" y="449"/>
                  <a:pt x="538" y="447"/>
                  <a:pt x="535" y="449"/>
                </a:cubicBezTo>
                <a:close/>
                <a:moveTo>
                  <a:pt x="547" y="1050"/>
                </a:moveTo>
                <a:cubicBezTo>
                  <a:pt x="544" y="1048"/>
                  <a:pt x="541" y="1050"/>
                  <a:pt x="542" y="1054"/>
                </a:cubicBezTo>
                <a:cubicBezTo>
                  <a:pt x="538" y="1049"/>
                  <a:pt x="549" y="1048"/>
                  <a:pt x="545" y="1044"/>
                </a:cubicBezTo>
                <a:cubicBezTo>
                  <a:pt x="547" y="1042"/>
                  <a:pt x="548" y="1048"/>
                  <a:pt x="547" y="1050"/>
                </a:cubicBezTo>
                <a:close/>
                <a:moveTo>
                  <a:pt x="547" y="446"/>
                </a:moveTo>
                <a:cubicBezTo>
                  <a:pt x="547" y="444"/>
                  <a:pt x="551" y="446"/>
                  <a:pt x="549" y="443"/>
                </a:cubicBezTo>
                <a:cubicBezTo>
                  <a:pt x="552" y="443"/>
                  <a:pt x="553" y="445"/>
                  <a:pt x="553" y="447"/>
                </a:cubicBezTo>
                <a:cubicBezTo>
                  <a:pt x="550" y="448"/>
                  <a:pt x="549" y="448"/>
                  <a:pt x="547" y="446"/>
                </a:cubicBezTo>
                <a:close/>
                <a:moveTo>
                  <a:pt x="549" y="1126"/>
                </a:moveTo>
                <a:cubicBezTo>
                  <a:pt x="549" y="1125"/>
                  <a:pt x="550" y="1126"/>
                  <a:pt x="550" y="1126"/>
                </a:cubicBezTo>
                <a:cubicBezTo>
                  <a:pt x="552" y="1127"/>
                  <a:pt x="552" y="1124"/>
                  <a:pt x="553" y="1124"/>
                </a:cubicBezTo>
                <a:cubicBezTo>
                  <a:pt x="554" y="1124"/>
                  <a:pt x="555" y="1124"/>
                  <a:pt x="557" y="1124"/>
                </a:cubicBezTo>
                <a:cubicBezTo>
                  <a:pt x="557" y="1125"/>
                  <a:pt x="556" y="1126"/>
                  <a:pt x="557" y="1126"/>
                </a:cubicBezTo>
                <a:cubicBezTo>
                  <a:pt x="555" y="1127"/>
                  <a:pt x="552" y="1128"/>
                  <a:pt x="551" y="1129"/>
                </a:cubicBezTo>
                <a:cubicBezTo>
                  <a:pt x="550" y="1128"/>
                  <a:pt x="551" y="1126"/>
                  <a:pt x="549" y="1126"/>
                </a:cubicBezTo>
                <a:close/>
                <a:moveTo>
                  <a:pt x="557" y="1332"/>
                </a:moveTo>
                <a:cubicBezTo>
                  <a:pt x="559" y="1332"/>
                  <a:pt x="558" y="1330"/>
                  <a:pt x="560" y="1332"/>
                </a:cubicBezTo>
                <a:cubicBezTo>
                  <a:pt x="561" y="1335"/>
                  <a:pt x="556" y="1335"/>
                  <a:pt x="557" y="1332"/>
                </a:cubicBezTo>
                <a:close/>
                <a:moveTo>
                  <a:pt x="563" y="1125"/>
                </a:moveTo>
                <a:cubicBezTo>
                  <a:pt x="563" y="1126"/>
                  <a:pt x="561" y="1126"/>
                  <a:pt x="560" y="1126"/>
                </a:cubicBezTo>
                <a:cubicBezTo>
                  <a:pt x="560" y="1125"/>
                  <a:pt x="561" y="1125"/>
                  <a:pt x="561" y="1125"/>
                </a:cubicBezTo>
                <a:cubicBezTo>
                  <a:pt x="560" y="1123"/>
                  <a:pt x="562" y="1123"/>
                  <a:pt x="562" y="1121"/>
                </a:cubicBezTo>
                <a:cubicBezTo>
                  <a:pt x="565" y="1122"/>
                  <a:pt x="560" y="1124"/>
                  <a:pt x="563" y="1125"/>
                </a:cubicBezTo>
                <a:close/>
                <a:moveTo>
                  <a:pt x="567" y="1127"/>
                </a:moveTo>
                <a:cubicBezTo>
                  <a:pt x="566" y="1127"/>
                  <a:pt x="566" y="1127"/>
                  <a:pt x="566" y="1128"/>
                </a:cubicBezTo>
                <a:cubicBezTo>
                  <a:pt x="565" y="1128"/>
                  <a:pt x="565" y="1128"/>
                  <a:pt x="565" y="1128"/>
                </a:cubicBezTo>
                <a:cubicBezTo>
                  <a:pt x="565" y="1127"/>
                  <a:pt x="564" y="1127"/>
                  <a:pt x="564" y="1127"/>
                </a:cubicBezTo>
                <a:cubicBezTo>
                  <a:pt x="564" y="1125"/>
                  <a:pt x="564" y="1125"/>
                  <a:pt x="564" y="1125"/>
                </a:cubicBezTo>
                <a:cubicBezTo>
                  <a:pt x="565" y="1126"/>
                  <a:pt x="565" y="1125"/>
                  <a:pt x="565" y="1125"/>
                </a:cubicBezTo>
                <a:cubicBezTo>
                  <a:pt x="566" y="1125"/>
                  <a:pt x="566" y="1125"/>
                  <a:pt x="566" y="1125"/>
                </a:cubicBezTo>
                <a:cubicBezTo>
                  <a:pt x="566" y="1125"/>
                  <a:pt x="567" y="1125"/>
                  <a:pt x="567" y="1125"/>
                </a:cubicBezTo>
                <a:lnTo>
                  <a:pt x="567" y="1127"/>
                </a:lnTo>
                <a:close/>
                <a:moveTo>
                  <a:pt x="566" y="427"/>
                </a:moveTo>
                <a:cubicBezTo>
                  <a:pt x="568" y="424"/>
                  <a:pt x="570" y="425"/>
                  <a:pt x="572" y="427"/>
                </a:cubicBezTo>
                <a:cubicBezTo>
                  <a:pt x="571" y="429"/>
                  <a:pt x="567" y="427"/>
                  <a:pt x="566" y="427"/>
                </a:cubicBezTo>
                <a:close/>
                <a:moveTo>
                  <a:pt x="574" y="376"/>
                </a:moveTo>
                <a:cubicBezTo>
                  <a:pt x="570" y="376"/>
                  <a:pt x="570" y="379"/>
                  <a:pt x="567" y="380"/>
                </a:cubicBezTo>
                <a:cubicBezTo>
                  <a:pt x="568" y="378"/>
                  <a:pt x="566" y="378"/>
                  <a:pt x="566" y="376"/>
                </a:cubicBezTo>
                <a:cubicBezTo>
                  <a:pt x="570" y="377"/>
                  <a:pt x="569" y="373"/>
                  <a:pt x="570" y="371"/>
                </a:cubicBezTo>
                <a:cubicBezTo>
                  <a:pt x="573" y="372"/>
                  <a:pt x="571" y="372"/>
                  <a:pt x="574" y="371"/>
                </a:cubicBezTo>
                <a:cubicBezTo>
                  <a:pt x="573" y="372"/>
                  <a:pt x="573" y="372"/>
                  <a:pt x="573" y="374"/>
                </a:cubicBezTo>
                <a:cubicBezTo>
                  <a:pt x="574" y="373"/>
                  <a:pt x="574" y="370"/>
                  <a:pt x="576" y="371"/>
                </a:cubicBezTo>
                <a:cubicBezTo>
                  <a:pt x="575" y="373"/>
                  <a:pt x="574" y="375"/>
                  <a:pt x="570" y="374"/>
                </a:cubicBezTo>
                <a:cubicBezTo>
                  <a:pt x="575" y="378"/>
                  <a:pt x="577" y="371"/>
                  <a:pt x="581" y="372"/>
                </a:cubicBezTo>
                <a:cubicBezTo>
                  <a:pt x="581" y="375"/>
                  <a:pt x="585" y="374"/>
                  <a:pt x="585" y="377"/>
                </a:cubicBezTo>
                <a:cubicBezTo>
                  <a:pt x="582" y="378"/>
                  <a:pt x="576" y="378"/>
                  <a:pt x="574" y="378"/>
                </a:cubicBezTo>
                <a:cubicBezTo>
                  <a:pt x="572" y="378"/>
                  <a:pt x="574" y="377"/>
                  <a:pt x="574" y="376"/>
                </a:cubicBezTo>
                <a:close/>
                <a:moveTo>
                  <a:pt x="583" y="1060"/>
                </a:moveTo>
                <a:cubicBezTo>
                  <a:pt x="582" y="1062"/>
                  <a:pt x="579" y="1061"/>
                  <a:pt x="578" y="1062"/>
                </a:cubicBezTo>
                <a:cubicBezTo>
                  <a:pt x="578" y="1058"/>
                  <a:pt x="581" y="1060"/>
                  <a:pt x="583" y="1060"/>
                </a:cubicBezTo>
                <a:close/>
                <a:moveTo>
                  <a:pt x="579" y="1272"/>
                </a:moveTo>
                <a:cubicBezTo>
                  <a:pt x="579" y="1271"/>
                  <a:pt x="578" y="1271"/>
                  <a:pt x="578" y="1271"/>
                </a:cubicBezTo>
                <a:cubicBezTo>
                  <a:pt x="578" y="1267"/>
                  <a:pt x="578" y="1267"/>
                  <a:pt x="578" y="1267"/>
                </a:cubicBezTo>
                <a:cubicBezTo>
                  <a:pt x="582" y="1271"/>
                  <a:pt x="581" y="1265"/>
                  <a:pt x="584" y="1269"/>
                </a:cubicBezTo>
                <a:cubicBezTo>
                  <a:pt x="584" y="1271"/>
                  <a:pt x="582" y="1272"/>
                  <a:pt x="579" y="1272"/>
                </a:cubicBezTo>
                <a:close/>
                <a:moveTo>
                  <a:pt x="592" y="1269"/>
                </a:moveTo>
                <a:cubicBezTo>
                  <a:pt x="589" y="1269"/>
                  <a:pt x="588" y="1268"/>
                  <a:pt x="585" y="1269"/>
                </a:cubicBezTo>
                <a:cubicBezTo>
                  <a:pt x="585" y="1268"/>
                  <a:pt x="585" y="1268"/>
                  <a:pt x="584" y="1268"/>
                </a:cubicBezTo>
                <a:cubicBezTo>
                  <a:pt x="586" y="1265"/>
                  <a:pt x="592" y="1266"/>
                  <a:pt x="592" y="1264"/>
                </a:cubicBezTo>
                <a:cubicBezTo>
                  <a:pt x="595" y="1265"/>
                  <a:pt x="593" y="1268"/>
                  <a:pt x="592" y="1269"/>
                </a:cubicBezTo>
                <a:close/>
                <a:moveTo>
                  <a:pt x="592" y="1073"/>
                </a:moveTo>
                <a:cubicBezTo>
                  <a:pt x="593" y="1074"/>
                  <a:pt x="597" y="1072"/>
                  <a:pt x="596" y="1075"/>
                </a:cubicBezTo>
                <a:cubicBezTo>
                  <a:pt x="595" y="1074"/>
                  <a:pt x="591" y="1076"/>
                  <a:pt x="592" y="1073"/>
                </a:cubicBezTo>
                <a:close/>
                <a:moveTo>
                  <a:pt x="596" y="1265"/>
                </a:moveTo>
                <a:cubicBezTo>
                  <a:pt x="597" y="1266"/>
                  <a:pt x="597" y="1266"/>
                  <a:pt x="597" y="1267"/>
                </a:cubicBezTo>
                <a:cubicBezTo>
                  <a:pt x="597" y="1268"/>
                  <a:pt x="595" y="1265"/>
                  <a:pt x="595" y="1264"/>
                </a:cubicBezTo>
                <a:cubicBezTo>
                  <a:pt x="596" y="1264"/>
                  <a:pt x="597" y="1263"/>
                  <a:pt x="598" y="1263"/>
                </a:cubicBezTo>
                <a:cubicBezTo>
                  <a:pt x="598" y="1264"/>
                  <a:pt x="597" y="1264"/>
                  <a:pt x="596" y="1265"/>
                </a:cubicBezTo>
                <a:close/>
                <a:moveTo>
                  <a:pt x="601" y="1266"/>
                </a:moveTo>
                <a:cubicBezTo>
                  <a:pt x="601" y="1265"/>
                  <a:pt x="601" y="1263"/>
                  <a:pt x="599" y="1263"/>
                </a:cubicBezTo>
                <a:cubicBezTo>
                  <a:pt x="600" y="1261"/>
                  <a:pt x="604" y="1262"/>
                  <a:pt x="605" y="1261"/>
                </a:cubicBezTo>
                <a:cubicBezTo>
                  <a:pt x="604" y="1265"/>
                  <a:pt x="604" y="1264"/>
                  <a:pt x="606" y="1264"/>
                </a:cubicBezTo>
                <a:cubicBezTo>
                  <a:pt x="607" y="1267"/>
                  <a:pt x="603" y="1265"/>
                  <a:pt x="601" y="1266"/>
                </a:cubicBezTo>
                <a:close/>
                <a:moveTo>
                  <a:pt x="602" y="1295"/>
                </a:moveTo>
                <a:cubicBezTo>
                  <a:pt x="604" y="1294"/>
                  <a:pt x="602" y="1294"/>
                  <a:pt x="603" y="1292"/>
                </a:cubicBezTo>
                <a:cubicBezTo>
                  <a:pt x="604" y="1292"/>
                  <a:pt x="605" y="1293"/>
                  <a:pt x="605" y="1292"/>
                </a:cubicBezTo>
                <a:cubicBezTo>
                  <a:pt x="607" y="1293"/>
                  <a:pt x="605" y="1296"/>
                  <a:pt x="602" y="1295"/>
                </a:cubicBezTo>
                <a:close/>
                <a:moveTo>
                  <a:pt x="622" y="1271"/>
                </a:moveTo>
                <a:cubicBezTo>
                  <a:pt x="619" y="1276"/>
                  <a:pt x="625" y="1283"/>
                  <a:pt x="624" y="1292"/>
                </a:cubicBezTo>
                <a:cubicBezTo>
                  <a:pt x="622" y="1292"/>
                  <a:pt x="618" y="1289"/>
                  <a:pt x="617" y="1290"/>
                </a:cubicBezTo>
                <a:cubicBezTo>
                  <a:pt x="617" y="1288"/>
                  <a:pt x="615" y="1286"/>
                  <a:pt x="611" y="1285"/>
                </a:cubicBezTo>
                <a:cubicBezTo>
                  <a:pt x="609" y="1287"/>
                  <a:pt x="610" y="1288"/>
                  <a:pt x="610" y="1290"/>
                </a:cubicBezTo>
                <a:cubicBezTo>
                  <a:pt x="609" y="1289"/>
                  <a:pt x="608" y="1291"/>
                  <a:pt x="605" y="1290"/>
                </a:cubicBezTo>
                <a:cubicBezTo>
                  <a:pt x="605" y="1288"/>
                  <a:pt x="609" y="1289"/>
                  <a:pt x="609" y="1287"/>
                </a:cubicBezTo>
                <a:cubicBezTo>
                  <a:pt x="608" y="1283"/>
                  <a:pt x="604" y="1282"/>
                  <a:pt x="603" y="1278"/>
                </a:cubicBezTo>
                <a:cubicBezTo>
                  <a:pt x="610" y="1278"/>
                  <a:pt x="613" y="1274"/>
                  <a:pt x="620" y="1272"/>
                </a:cubicBezTo>
                <a:cubicBezTo>
                  <a:pt x="620" y="1271"/>
                  <a:pt x="621" y="1268"/>
                  <a:pt x="619" y="1268"/>
                </a:cubicBezTo>
                <a:cubicBezTo>
                  <a:pt x="620" y="1266"/>
                  <a:pt x="624" y="1267"/>
                  <a:pt x="626" y="1268"/>
                </a:cubicBezTo>
                <a:cubicBezTo>
                  <a:pt x="626" y="1271"/>
                  <a:pt x="624" y="1271"/>
                  <a:pt x="622" y="1271"/>
                </a:cubicBezTo>
                <a:close/>
                <a:moveTo>
                  <a:pt x="622" y="1046"/>
                </a:moveTo>
                <a:cubicBezTo>
                  <a:pt x="625" y="1045"/>
                  <a:pt x="629" y="1046"/>
                  <a:pt x="631" y="1044"/>
                </a:cubicBezTo>
                <a:cubicBezTo>
                  <a:pt x="633" y="1049"/>
                  <a:pt x="625" y="1047"/>
                  <a:pt x="622" y="1046"/>
                </a:cubicBezTo>
                <a:close/>
                <a:moveTo>
                  <a:pt x="646" y="1109"/>
                </a:moveTo>
                <a:cubicBezTo>
                  <a:pt x="642" y="1109"/>
                  <a:pt x="642" y="1109"/>
                  <a:pt x="642" y="1109"/>
                </a:cubicBezTo>
                <a:cubicBezTo>
                  <a:pt x="642" y="1108"/>
                  <a:pt x="643" y="1107"/>
                  <a:pt x="644" y="1108"/>
                </a:cubicBezTo>
                <a:cubicBezTo>
                  <a:pt x="647" y="1107"/>
                  <a:pt x="644" y="1101"/>
                  <a:pt x="648" y="1103"/>
                </a:cubicBezTo>
                <a:cubicBezTo>
                  <a:pt x="646" y="1104"/>
                  <a:pt x="647" y="1106"/>
                  <a:pt x="646" y="1109"/>
                </a:cubicBezTo>
                <a:close/>
                <a:moveTo>
                  <a:pt x="650" y="1069"/>
                </a:moveTo>
                <a:cubicBezTo>
                  <a:pt x="650" y="1067"/>
                  <a:pt x="651" y="1067"/>
                  <a:pt x="653" y="1067"/>
                </a:cubicBezTo>
                <a:cubicBezTo>
                  <a:pt x="654" y="1069"/>
                  <a:pt x="652" y="1070"/>
                  <a:pt x="650" y="1069"/>
                </a:cubicBezTo>
                <a:close/>
                <a:moveTo>
                  <a:pt x="666" y="1087"/>
                </a:moveTo>
                <a:cubicBezTo>
                  <a:pt x="664" y="1087"/>
                  <a:pt x="664" y="1087"/>
                  <a:pt x="664" y="1087"/>
                </a:cubicBezTo>
                <a:cubicBezTo>
                  <a:pt x="664" y="1087"/>
                  <a:pt x="665" y="1086"/>
                  <a:pt x="665" y="1086"/>
                </a:cubicBezTo>
                <a:cubicBezTo>
                  <a:pt x="663" y="1086"/>
                  <a:pt x="663" y="1085"/>
                  <a:pt x="661" y="1085"/>
                </a:cubicBezTo>
                <a:cubicBezTo>
                  <a:pt x="662" y="1082"/>
                  <a:pt x="664" y="1086"/>
                  <a:pt x="666" y="1085"/>
                </a:cubicBezTo>
                <a:lnTo>
                  <a:pt x="666" y="1087"/>
                </a:lnTo>
                <a:close/>
                <a:moveTo>
                  <a:pt x="665" y="274"/>
                </a:moveTo>
                <a:cubicBezTo>
                  <a:pt x="665" y="271"/>
                  <a:pt x="668" y="271"/>
                  <a:pt x="670" y="271"/>
                </a:cubicBezTo>
                <a:cubicBezTo>
                  <a:pt x="669" y="273"/>
                  <a:pt x="668" y="274"/>
                  <a:pt x="665" y="274"/>
                </a:cubicBezTo>
                <a:close/>
                <a:moveTo>
                  <a:pt x="670" y="1112"/>
                </a:moveTo>
                <a:cubicBezTo>
                  <a:pt x="670" y="1109"/>
                  <a:pt x="673" y="1110"/>
                  <a:pt x="675" y="1110"/>
                </a:cubicBezTo>
                <a:cubicBezTo>
                  <a:pt x="675" y="1112"/>
                  <a:pt x="673" y="1112"/>
                  <a:pt x="670" y="1112"/>
                </a:cubicBezTo>
                <a:close/>
                <a:moveTo>
                  <a:pt x="687" y="1112"/>
                </a:moveTo>
                <a:cubicBezTo>
                  <a:pt x="688" y="1111"/>
                  <a:pt x="689" y="1109"/>
                  <a:pt x="692" y="1108"/>
                </a:cubicBezTo>
                <a:cubicBezTo>
                  <a:pt x="692" y="1109"/>
                  <a:pt x="691" y="1110"/>
                  <a:pt x="691" y="1110"/>
                </a:cubicBezTo>
                <a:cubicBezTo>
                  <a:pt x="691" y="1111"/>
                  <a:pt x="692" y="1111"/>
                  <a:pt x="693" y="1111"/>
                </a:cubicBezTo>
                <a:cubicBezTo>
                  <a:pt x="691" y="1113"/>
                  <a:pt x="690" y="1110"/>
                  <a:pt x="687" y="1112"/>
                </a:cubicBezTo>
                <a:close/>
                <a:moveTo>
                  <a:pt x="705" y="1111"/>
                </a:moveTo>
                <a:cubicBezTo>
                  <a:pt x="707" y="1112"/>
                  <a:pt x="708" y="1110"/>
                  <a:pt x="711" y="1112"/>
                </a:cubicBezTo>
                <a:cubicBezTo>
                  <a:pt x="710" y="1114"/>
                  <a:pt x="705" y="1113"/>
                  <a:pt x="705" y="1111"/>
                </a:cubicBezTo>
                <a:close/>
                <a:moveTo>
                  <a:pt x="715" y="426"/>
                </a:moveTo>
                <a:cubicBezTo>
                  <a:pt x="715" y="425"/>
                  <a:pt x="716" y="425"/>
                  <a:pt x="716" y="423"/>
                </a:cubicBezTo>
                <a:cubicBezTo>
                  <a:pt x="718" y="423"/>
                  <a:pt x="720" y="426"/>
                  <a:pt x="721" y="424"/>
                </a:cubicBezTo>
                <a:cubicBezTo>
                  <a:pt x="723" y="427"/>
                  <a:pt x="717" y="426"/>
                  <a:pt x="715" y="426"/>
                </a:cubicBezTo>
                <a:close/>
                <a:moveTo>
                  <a:pt x="718" y="1112"/>
                </a:moveTo>
                <a:cubicBezTo>
                  <a:pt x="719" y="1111"/>
                  <a:pt x="723" y="1112"/>
                  <a:pt x="725" y="1112"/>
                </a:cubicBezTo>
                <a:cubicBezTo>
                  <a:pt x="723" y="1114"/>
                  <a:pt x="721" y="1113"/>
                  <a:pt x="718" y="1112"/>
                </a:cubicBezTo>
                <a:close/>
                <a:moveTo>
                  <a:pt x="720" y="1088"/>
                </a:moveTo>
                <a:cubicBezTo>
                  <a:pt x="722" y="1088"/>
                  <a:pt x="724" y="1088"/>
                  <a:pt x="725" y="1089"/>
                </a:cubicBezTo>
                <a:cubicBezTo>
                  <a:pt x="725" y="1091"/>
                  <a:pt x="720" y="1090"/>
                  <a:pt x="720" y="1088"/>
                </a:cubicBezTo>
                <a:close/>
                <a:moveTo>
                  <a:pt x="722" y="313"/>
                </a:moveTo>
                <a:cubicBezTo>
                  <a:pt x="722" y="311"/>
                  <a:pt x="725" y="312"/>
                  <a:pt x="726" y="311"/>
                </a:cubicBezTo>
                <a:cubicBezTo>
                  <a:pt x="727" y="313"/>
                  <a:pt x="725" y="313"/>
                  <a:pt x="722" y="313"/>
                </a:cubicBezTo>
                <a:close/>
                <a:moveTo>
                  <a:pt x="729" y="1081"/>
                </a:moveTo>
                <a:cubicBezTo>
                  <a:pt x="728" y="1081"/>
                  <a:pt x="728" y="1079"/>
                  <a:pt x="728" y="1077"/>
                </a:cubicBezTo>
                <a:cubicBezTo>
                  <a:pt x="729" y="1077"/>
                  <a:pt x="730" y="1082"/>
                  <a:pt x="731" y="1079"/>
                </a:cubicBezTo>
                <a:cubicBezTo>
                  <a:pt x="733" y="1079"/>
                  <a:pt x="731" y="1082"/>
                  <a:pt x="729" y="1081"/>
                </a:cubicBezTo>
                <a:close/>
                <a:moveTo>
                  <a:pt x="735" y="307"/>
                </a:moveTo>
                <a:cubicBezTo>
                  <a:pt x="737" y="308"/>
                  <a:pt x="739" y="307"/>
                  <a:pt x="738" y="310"/>
                </a:cubicBezTo>
                <a:cubicBezTo>
                  <a:pt x="735" y="309"/>
                  <a:pt x="734" y="312"/>
                  <a:pt x="733" y="310"/>
                </a:cubicBezTo>
                <a:cubicBezTo>
                  <a:pt x="734" y="309"/>
                  <a:pt x="735" y="309"/>
                  <a:pt x="735" y="307"/>
                </a:cubicBezTo>
                <a:close/>
                <a:moveTo>
                  <a:pt x="739" y="734"/>
                </a:moveTo>
                <a:cubicBezTo>
                  <a:pt x="737" y="736"/>
                  <a:pt x="735" y="732"/>
                  <a:pt x="734" y="734"/>
                </a:cubicBezTo>
                <a:cubicBezTo>
                  <a:pt x="731" y="733"/>
                  <a:pt x="740" y="731"/>
                  <a:pt x="739" y="734"/>
                </a:cubicBezTo>
                <a:close/>
                <a:moveTo>
                  <a:pt x="743" y="1051"/>
                </a:moveTo>
                <a:cubicBezTo>
                  <a:pt x="743" y="1049"/>
                  <a:pt x="744" y="1049"/>
                  <a:pt x="746" y="1049"/>
                </a:cubicBezTo>
                <a:cubicBezTo>
                  <a:pt x="746" y="1052"/>
                  <a:pt x="748" y="1053"/>
                  <a:pt x="748" y="1056"/>
                </a:cubicBezTo>
                <a:cubicBezTo>
                  <a:pt x="744" y="1056"/>
                  <a:pt x="747" y="1050"/>
                  <a:pt x="743" y="1051"/>
                </a:cubicBezTo>
                <a:close/>
                <a:moveTo>
                  <a:pt x="762" y="1058"/>
                </a:moveTo>
                <a:cubicBezTo>
                  <a:pt x="764" y="1056"/>
                  <a:pt x="760" y="1054"/>
                  <a:pt x="760" y="1056"/>
                </a:cubicBezTo>
                <a:cubicBezTo>
                  <a:pt x="758" y="1056"/>
                  <a:pt x="759" y="1053"/>
                  <a:pt x="757" y="1053"/>
                </a:cubicBezTo>
                <a:cubicBezTo>
                  <a:pt x="760" y="1049"/>
                  <a:pt x="762" y="1058"/>
                  <a:pt x="764" y="1055"/>
                </a:cubicBezTo>
                <a:cubicBezTo>
                  <a:pt x="765" y="1055"/>
                  <a:pt x="765" y="1056"/>
                  <a:pt x="766" y="1058"/>
                </a:cubicBezTo>
                <a:lnTo>
                  <a:pt x="762" y="1058"/>
                </a:lnTo>
                <a:close/>
                <a:moveTo>
                  <a:pt x="782" y="1056"/>
                </a:moveTo>
                <a:cubicBezTo>
                  <a:pt x="780" y="1056"/>
                  <a:pt x="780" y="1057"/>
                  <a:pt x="780" y="1058"/>
                </a:cubicBezTo>
                <a:cubicBezTo>
                  <a:pt x="778" y="1055"/>
                  <a:pt x="774" y="1058"/>
                  <a:pt x="774" y="1054"/>
                </a:cubicBezTo>
                <a:cubicBezTo>
                  <a:pt x="778" y="1055"/>
                  <a:pt x="780" y="1053"/>
                  <a:pt x="783" y="1056"/>
                </a:cubicBezTo>
                <a:cubicBezTo>
                  <a:pt x="782" y="1057"/>
                  <a:pt x="782" y="1057"/>
                  <a:pt x="782" y="1056"/>
                </a:cubicBezTo>
                <a:close/>
                <a:moveTo>
                  <a:pt x="792" y="1084"/>
                </a:moveTo>
                <a:cubicBezTo>
                  <a:pt x="792" y="1083"/>
                  <a:pt x="792" y="1083"/>
                  <a:pt x="792" y="1081"/>
                </a:cubicBezTo>
                <a:cubicBezTo>
                  <a:pt x="792" y="1080"/>
                  <a:pt x="790" y="1080"/>
                  <a:pt x="792" y="1078"/>
                </a:cubicBezTo>
                <a:cubicBezTo>
                  <a:pt x="794" y="1079"/>
                  <a:pt x="795" y="1084"/>
                  <a:pt x="792" y="1084"/>
                </a:cubicBezTo>
                <a:close/>
                <a:moveTo>
                  <a:pt x="800" y="304"/>
                </a:moveTo>
                <a:cubicBezTo>
                  <a:pt x="802" y="301"/>
                  <a:pt x="803" y="305"/>
                  <a:pt x="805" y="304"/>
                </a:cubicBezTo>
                <a:cubicBezTo>
                  <a:pt x="804" y="307"/>
                  <a:pt x="801" y="304"/>
                  <a:pt x="800" y="304"/>
                </a:cubicBezTo>
                <a:close/>
                <a:moveTo>
                  <a:pt x="806" y="1078"/>
                </a:moveTo>
                <a:cubicBezTo>
                  <a:pt x="803" y="1078"/>
                  <a:pt x="806" y="1073"/>
                  <a:pt x="808" y="1076"/>
                </a:cubicBezTo>
                <a:cubicBezTo>
                  <a:pt x="807" y="1077"/>
                  <a:pt x="806" y="1077"/>
                  <a:pt x="806" y="1078"/>
                </a:cubicBezTo>
                <a:close/>
                <a:moveTo>
                  <a:pt x="1181" y="1160"/>
                </a:moveTo>
                <a:cubicBezTo>
                  <a:pt x="1180" y="1161"/>
                  <a:pt x="1179" y="1161"/>
                  <a:pt x="1177" y="1161"/>
                </a:cubicBezTo>
                <a:cubicBezTo>
                  <a:pt x="1177" y="1159"/>
                  <a:pt x="1176" y="1156"/>
                  <a:pt x="1178" y="1155"/>
                </a:cubicBezTo>
                <a:cubicBezTo>
                  <a:pt x="1176" y="1156"/>
                  <a:pt x="1176" y="1155"/>
                  <a:pt x="1176" y="1154"/>
                </a:cubicBezTo>
                <a:cubicBezTo>
                  <a:pt x="1180" y="1154"/>
                  <a:pt x="1180" y="1158"/>
                  <a:pt x="1181" y="1160"/>
                </a:cubicBezTo>
                <a:close/>
                <a:moveTo>
                  <a:pt x="1165" y="1079"/>
                </a:moveTo>
                <a:cubicBezTo>
                  <a:pt x="1169" y="1080"/>
                  <a:pt x="1171" y="1078"/>
                  <a:pt x="1174" y="1078"/>
                </a:cubicBezTo>
                <a:cubicBezTo>
                  <a:pt x="1173" y="1083"/>
                  <a:pt x="1179" y="1080"/>
                  <a:pt x="1180" y="1082"/>
                </a:cubicBezTo>
                <a:cubicBezTo>
                  <a:pt x="1175" y="1085"/>
                  <a:pt x="1168" y="1085"/>
                  <a:pt x="1165" y="1082"/>
                </a:cubicBezTo>
                <a:cubicBezTo>
                  <a:pt x="1165" y="1081"/>
                  <a:pt x="1166" y="1081"/>
                  <a:pt x="1165" y="1079"/>
                </a:cubicBezTo>
                <a:close/>
                <a:moveTo>
                  <a:pt x="1168" y="1085"/>
                </a:moveTo>
                <a:cubicBezTo>
                  <a:pt x="1172" y="1088"/>
                  <a:pt x="1176" y="1087"/>
                  <a:pt x="1181" y="1089"/>
                </a:cubicBezTo>
                <a:cubicBezTo>
                  <a:pt x="1180" y="1091"/>
                  <a:pt x="1182" y="1091"/>
                  <a:pt x="1182" y="1094"/>
                </a:cubicBezTo>
                <a:cubicBezTo>
                  <a:pt x="1176" y="1094"/>
                  <a:pt x="1172" y="1092"/>
                  <a:pt x="1170" y="1097"/>
                </a:cubicBezTo>
                <a:cubicBezTo>
                  <a:pt x="1168" y="1097"/>
                  <a:pt x="1168" y="1096"/>
                  <a:pt x="1165" y="1096"/>
                </a:cubicBezTo>
                <a:cubicBezTo>
                  <a:pt x="1165" y="1094"/>
                  <a:pt x="1166" y="1093"/>
                  <a:pt x="1167" y="1092"/>
                </a:cubicBezTo>
                <a:cubicBezTo>
                  <a:pt x="1167" y="1089"/>
                  <a:pt x="1163" y="1091"/>
                  <a:pt x="1163" y="1090"/>
                </a:cubicBezTo>
                <a:cubicBezTo>
                  <a:pt x="1166" y="1087"/>
                  <a:pt x="1166" y="1087"/>
                  <a:pt x="1168" y="1085"/>
                </a:cubicBezTo>
                <a:close/>
                <a:moveTo>
                  <a:pt x="1152" y="1084"/>
                </a:moveTo>
                <a:cubicBezTo>
                  <a:pt x="1154" y="1084"/>
                  <a:pt x="1157" y="1083"/>
                  <a:pt x="1156" y="1085"/>
                </a:cubicBezTo>
                <a:cubicBezTo>
                  <a:pt x="1157" y="1088"/>
                  <a:pt x="1152" y="1086"/>
                  <a:pt x="1152" y="1084"/>
                </a:cubicBezTo>
                <a:close/>
                <a:moveTo>
                  <a:pt x="1148" y="1244"/>
                </a:moveTo>
                <a:cubicBezTo>
                  <a:pt x="1149" y="1245"/>
                  <a:pt x="1153" y="1246"/>
                  <a:pt x="1153" y="1244"/>
                </a:cubicBezTo>
                <a:cubicBezTo>
                  <a:pt x="1154" y="1246"/>
                  <a:pt x="1155" y="1247"/>
                  <a:pt x="1156" y="1249"/>
                </a:cubicBezTo>
                <a:cubicBezTo>
                  <a:pt x="1153" y="1248"/>
                  <a:pt x="1152" y="1247"/>
                  <a:pt x="1149" y="1248"/>
                </a:cubicBezTo>
                <a:cubicBezTo>
                  <a:pt x="1148" y="1247"/>
                  <a:pt x="1148" y="1246"/>
                  <a:pt x="1148" y="1244"/>
                </a:cubicBezTo>
                <a:close/>
                <a:moveTo>
                  <a:pt x="1148" y="1246"/>
                </a:moveTo>
                <a:cubicBezTo>
                  <a:pt x="1146" y="1247"/>
                  <a:pt x="1146" y="1245"/>
                  <a:pt x="1144" y="1246"/>
                </a:cubicBezTo>
                <a:cubicBezTo>
                  <a:pt x="1146" y="1240"/>
                  <a:pt x="1143" y="1249"/>
                  <a:pt x="1142" y="1242"/>
                </a:cubicBezTo>
                <a:cubicBezTo>
                  <a:pt x="1144" y="1240"/>
                  <a:pt x="1148" y="1244"/>
                  <a:pt x="1148" y="1246"/>
                </a:cubicBezTo>
                <a:close/>
                <a:moveTo>
                  <a:pt x="1139" y="1248"/>
                </a:moveTo>
                <a:cubicBezTo>
                  <a:pt x="1141" y="1246"/>
                  <a:pt x="1138" y="1245"/>
                  <a:pt x="1138" y="1242"/>
                </a:cubicBezTo>
                <a:cubicBezTo>
                  <a:pt x="1142" y="1242"/>
                  <a:pt x="1142" y="1247"/>
                  <a:pt x="1139" y="1248"/>
                </a:cubicBezTo>
                <a:close/>
                <a:moveTo>
                  <a:pt x="1102" y="1254"/>
                </a:moveTo>
                <a:cubicBezTo>
                  <a:pt x="1103" y="1251"/>
                  <a:pt x="1105" y="1254"/>
                  <a:pt x="1106" y="1251"/>
                </a:cubicBezTo>
                <a:cubicBezTo>
                  <a:pt x="1107" y="1251"/>
                  <a:pt x="1107" y="1253"/>
                  <a:pt x="1107" y="1254"/>
                </a:cubicBezTo>
                <a:lnTo>
                  <a:pt x="1102" y="1254"/>
                </a:lnTo>
                <a:close/>
                <a:moveTo>
                  <a:pt x="1112" y="1246"/>
                </a:moveTo>
                <a:cubicBezTo>
                  <a:pt x="1113" y="1244"/>
                  <a:pt x="1115" y="1247"/>
                  <a:pt x="1117" y="1246"/>
                </a:cubicBezTo>
                <a:cubicBezTo>
                  <a:pt x="1116" y="1249"/>
                  <a:pt x="1114" y="1247"/>
                  <a:pt x="1112" y="1246"/>
                </a:cubicBezTo>
                <a:close/>
                <a:moveTo>
                  <a:pt x="1129" y="1029"/>
                </a:moveTo>
                <a:cubicBezTo>
                  <a:pt x="1131" y="1028"/>
                  <a:pt x="1130" y="1030"/>
                  <a:pt x="1131" y="1031"/>
                </a:cubicBezTo>
                <a:cubicBezTo>
                  <a:pt x="1132" y="1031"/>
                  <a:pt x="1133" y="1030"/>
                  <a:pt x="1134" y="1030"/>
                </a:cubicBezTo>
                <a:cubicBezTo>
                  <a:pt x="1135" y="1033"/>
                  <a:pt x="1129" y="1031"/>
                  <a:pt x="1130" y="1034"/>
                </a:cubicBezTo>
                <a:cubicBezTo>
                  <a:pt x="1127" y="1033"/>
                  <a:pt x="1130" y="1032"/>
                  <a:pt x="1129" y="1029"/>
                </a:cubicBezTo>
                <a:close/>
                <a:moveTo>
                  <a:pt x="1128" y="1242"/>
                </a:moveTo>
                <a:cubicBezTo>
                  <a:pt x="1129" y="1242"/>
                  <a:pt x="1132" y="1242"/>
                  <a:pt x="1132" y="1244"/>
                </a:cubicBezTo>
                <a:cubicBezTo>
                  <a:pt x="1130" y="1243"/>
                  <a:pt x="1129" y="1247"/>
                  <a:pt x="1128" y="1245"/>
                </a:cubicBezTo>
                <a:cubicBezTo>
                  <a:pt x="1127" y="1244"/>
                  <a:pt x="1130" y="1245"/>
                  <a:pt x="1128" y="1242"/>
                </a:cubicBezTo>
                <a:close/>
                <a:moveTo>
                  <a:pt x="1126" y="1032"/>
                </a:moveTo>
                <a:cubicBezTo>
                  <a:pt x="1125" y="1035"/>
                  <a:pt x="1118" y="1035"/>
                  <a:pt x="1116" y="1034"/>
                </a:cubicBezTo>
                <a:cubicBezTo>
                  <a:pt x="1118" y="1032"/>
                  <a:pt x="1124" y="1033"/>
                  <a:pt x="1126" y="1032"/>
                </a:cubicBezTo>
                <a:close/>
                <a:moveTo>
                  <a:pt x="1106" y="1020"/>
                </a:moveTo>
                <a:cubicBezTo>
                  <a:pt x="1109" y="1019"/>
                  <a:pt x="1107" y="1022"/>
                  <a:pt x="1109" y="1022"/>
                </a:cubicBezTo>
                <a:cubicBezTo>
                  <a:pt x="1110" y="1019"/>
                  <a:pt x="1115" y="1020"/>
                  <a:pt x="1118" y="1021"/>
                </a:cubicBezTo>
                <a:cubicBezTo>
                  <a:pt x="1115" y="1028"/>
                  <a:pt x="1106" y="1022"/>
                  <a:pt x="1100" y="1021"/>
                </a:cubicBezTo>
                <a:cubicBezTo>
                  <a:pt x="1102" y="1019"/>
                  <a:pt x="1105" y="1023"/>
                  <a:pt x="1106" y="1020"/>
                </a:cubicBezTo>
                <a:close/>
                <a:moveTo>
                  <a:pt x="1085" y="1236"/>
                </a:moveTo>
                <a:cubicBezTo>
                  <a:pt x="1089" y="1236"/>
                  <a:pt x="1090" y="1236"/>
                  <a:pt x="1092" y="1237"/>
                </a:cubicBezTo>
                <a:cubicBezTo>
                  <a:pt x="1091" y="1240"/>
                  <a:pt x="1088" y="1239"/>
                  <a:pt x="1087" y="1242"/>
                </a:cubicBezTo>
                <a:cubicBezTo>
                  <a:pt x="1085" y="1241"/>
                  <a:pt x="1087" y="1238"/>
                  <a:pt x="1088" y="1239"/>
                </a:cubicBezTo>
                <a:cubicBezTo>
                  <a:pt x="1089" y="1237"/>
                  <a:pt x="1084" y="1239"/>
                  <a:pt x="1085" y="1236"/>
                </a:cubicBezTo>
                <a:close/>
                <a:moveTo>
                  <a:pt x="1083" y="1248"/>
                </a:moveTo>
                <a:cubicBezTo>
                  <a:pt x="1087" y="1248"/>
                  <a:pt x="1087" y="1248"/>
                  <a:pt x="1087" y="1248"/>
                </a:cubicBezTo>
                <a:cubicBezTo>
                  <a:pt x="1087" y="1250"/>
                  <a:pt x="1086" y="1250"/>
                  <a:pt x="1086" y="1251"/>
                </a:cubicBezTo>
                <a:cubicBezTo>
                  <a:pt x="1084" y="1251"/>
                  <a:pt x="1087" y="1250"/>
                  <a:pt x="1085" y="1249"/>
                </a:cubicBezTo>
                <a:cubicBezTo>
                  <a:pt x="1084" y="1249"/>
                  <a:pt x="1084" y="1251"/>
                  <a:pt x="1083" y="1251"/>
                </a:cubicBezTo>
                <a:lnTo>
                  <a:pt x="1083" y="1248"/>
                </a:lnTo>
                <a:close/>
                <a:moveTo>
                  <a:pt x="1081" y="1016"/>
                </a:moveTo>
                <a:cubicBezTo>
                  <a:pt x="1080" y="1018"/>
                  <a:pt x="1077" y="1017"/>
                  <a:pt x="1074" y="1017"/>
                </a:cubicBezTo>
                <a:cubicBezTo>
                  <a:pt x="1074" y="1017"/>
                  <a:pt x="1074" y="1016"/>
                  <a:pt x="1074" y="1015"/>
                </a:cubicBezTo>
                <a:cubicBezTo>
                  <a:pt x="1075" y="1013"/>
                  <a:pt x="1078" y="1016"/>
                  <a:pt x="1081" y="1016"/>
                </a:cubicBezTo>
                <a:close/>
                <a:moveTo>
                  <a:pt x="1074" y="1238"/>
                </a:moveTo>
                <a:cubicBezTo>
                  <a:pt x="1076" y="1238"/>
                  <a:pt x="1075" y="1238"/>
                  <a:pt x="1078" y="1238"/>
                </a:cubicBezTo>
                <a:cubicBezTo>
                  <a:pt x="1078" y="1240"/>
                  <a:pt x="1079" y="1239"/>
                  <a:pt x="1081" y="1240"/>
                </a:cubicBezTo>
                <a:cubicBezTo>
                  <a:pt x="1079" y="1243"/>
                  <a:pt x="1078" y="1240"/>
                  <a:pt x="1074" y="1242"/>
                </a:cubicBezTo>
                <a:cubicBezTo>
                  <a:pt x="1074" y="1240"/>
                  <a:pt x="1074" y="1240"/>
                  <a:pt x="1074" y="1240"/>
                </a:cubicBezTo>
                <a:cubicBezTo>
                  <a:pt x="1073" y="1240"/>
                  <a:pt x="1073" y="1240"/>
                  <a:pt x="1073" y="1241"/>
                </a:cubicBezTo>
                <a:cubicBezTo>
                  <a:pt x="1071" y="1241"/>
                  <a:pt x="1074" y="1239"/>
                  <a:pt x="1074" y="1238"/>
                </a:cubicBezTo>
                <a:close/>
                <a:moveTo>
                  <a:pt x="1074" y="1246"/>
                </a:moveTo>
                <a:cubicBezTo>
                  <a:pt x="1075" y="1247"/>
                  <a:pt x="1074" y="1247"/>
                  <a:pt x="1074" y="1248"/>
                </a:cubicBezTo>
                <a:cubicBezTo>
                  <a:pt x="1076" y="1249"/>
                  <a:pt x="1075" y="1246"/>
                  <a:pt x="1076" y="1246"/>
                </a:cubicBezTo>
                <a:cubicBezTo>
                  <a:pt x="1078" y="1246"/>
                  <a:pt x="1079" y="1247"/>
                  <a:pt x="1081" y="1247"/>
                </a:cubicBezTo>
                <a:cubicBezTo>
                  <a:pt x="1081" y="1251"/>
                  <a:pt x="1081" y="1251"/>
                  <a:pt x="1081" y="1251"/>
                </a:cubicBezTo>
                <a:cubicBezTo>
                  <a:pt x="1076" y="1251"/>
                  <a:pt x="1074" y="1251"/>
                  <a:pt x="1067" y="1251"/>
                </a:cubicBezTo>
                <a:cubicBezTo>
                  <a:pt x="1067" y="1246"/>
                  <a:pt x="1067" y="1246"/>
                  <a:pt x="1067" y="1246"/>
                </a:cubicBezTo>
                <a:cubicBezTo>
                  <a:pt x="1071" y="1246"/>
                  <a:pt x="1070" y="1246"/>
                  <a:pt x="1074" y="1246"/>
                </a:cubicBezTo>
                <a:close/>
                <a:moveTo>
                  <a:pt x="1071" y="1241"/>
                </a:moveTo>
                <a:cubicBezTo>
                  <a:pt x="1068" y="1241"/>
                  <a:pt x="1068" y="1241"/>
                  <a:pt x="1068" y="1241"/>
                </a:cubicBezTo>
                <a:cubicBezTo>
                  <a:pt x="1067" y="1238"/>
                  <a:pt x="1072" y="1238"/>
                  <a:pt x="1071" y="1241"/>
                </a:cubicBezTo>
                <a:close/>
                <a:moveTo>
                  <a:pt x="1068" y="1080"/>
                </a:moveTo>
                <a:cubicBezTo>
                  <a:pt x="1065" y="1080"/>
                  <a:pt x="1065" y="1078"/>
                  <a:pt x="1062" y="1079"/>
                </a:cubicBezTo>
                <a:cubicBezTo>
                  <a:pt x="1062" y="1078"/>
                  <a:pt x="1069" y="1077"/>
                  <a:pt x="1068" y="1080"/>
                </a:cubicBezTo>
                <a:close/>
                <a:moveTo>
                  <a:pt x="1061" y="1246"/>
                </a:moveTo>
                <a:cubicBezTo>
                  <a:pt x="1062" y="1247"/>
                  <a:pt x="1063" y="1248"/>
                  <a:pt x="1064" y="1250"/>
                </a:cubicBezTo>
                <a:cubicBezTo>
                  <a:pt x="1060" y="1250"/>
                  <a:pt x="1060" y="1248"/>
                  <a:pt x="1057" y="1250"/>
                </a:cubicBezTo>
                <a:cubicBezTo>
                  <a:pt x="1056" y="1246"/>
                  <a:pt x="1061" y="1247"/>
                  <a:pt x="1061" y="1246"/>
                </a:cubicBezTo>
                <a:close/>
                <a:moveTo>
                  <a:pt x="1052" y="1008"/>
                </a:moveTo>
                <a:cubicBezTo>
                  <a:pt x="1053" y="1006"/>
                  <a:pt x="1055" y="1004"/>
                  <a:pt x="1057" y="1006"/>
                </a:cubicBezTo>
                <a:cubicBezTo>
                  <a:pt x="1056" y="1007"/>
                  <a:pt x="1054" y="1007"/>
                  <a:pt x="1055" y="1010"/>
                </a:cubicBezTo>
                <a:cubicBezTo>
                  <a:pt x="1053" y="1010"/>
                  <a:pt x="1055" y="1006"/>
                  <a:pt x="1052" y="1008"/>
                </a:cubicBezTo>
                <a:close/>
                <a:moveTo>
                  <a:pt x="1051" y="1246"/>
                </a:moveTo>
                <a:cubicBezTo>
                  <a:pt x="1053" y="1246"/>
                  <a:pt x="1053" y="1249"/>
                  <a:pt x="1053" y="1246"/>
                </a:cubicBezTo>
                <a:cubicBezTo>
                  <a:pt x="1056" y="1246"/>
                  <a:pt x="1054" y="1249"/>
                  <a:pt x="1054" y="1251"/>
                </a:cubicBezTo>
                <a:cubicBezTo>
                  <a:pt x="1053" y="1249"/>
                  <a:pt x="1050" y="1250"/>
                  <a:pt x="1051" y="1246"/>
                </a:cubicBezTo>
                <a:close/>
                <a:moveTo>
                  <a:pt x="1021" y="1237"/>
                </a:moveTo>
                <a:cubicBezTo>
                  <a:pt x="1019" y="1239"/>
                  <a:pt x="1017" y="1236"/>
                  <a:pt x="1015" y="1238"/>
                </a:cubicBezTo>
                <a:cubicBezTo>
                  <a:pt x="1016" y="1235"/>
                  <a:pt x="1019" y="1236"/>
                  <a:pt x="1021" y="1237"/>
                </a:cubicBezTo>
                <a:close/>
                <a:moveTo>
                  <a:pt x="1004" y="1240"/>
                </a:moveTo>
                <a:cubicBezTo>
                  <a:pt x="1001" y="1238"/>
                  <a:pt x="1003" y="1237"/>
                  <a:pt x="999" y="1238"/>
                </a:cubicBezTo>
                <a:cubicBezTo>
                  <a:pt x="1000" y="1237"/>
                  <a:pt x="1001" y="1236"/>
                  <a:pt x="1004" y="1235"/>
                </a:cubicBezTo>
                <a:cubicBezTo>
                  <a:pt x="1003" y="1238"/>
                  <a:pt x="1005" y="1237"/>
                  <a:pt x="1004" y="1240"/>
                </a:cubicBezTo>
                <a:close/>
                <a:moveTo>
                  <a:pt x="1005" y="1021"/>
                </a:moveTo>
                <a:cubicBezTo>
                  <a:pt x="1002" y="1022"/>
                  <a:pt x="999" y="1023"/>
                  <a:pt x="996" y="1023"/>
                </a:cubicBezTo>
                <a:cubicBezTo>
                  <a:pt x="995" y="1019"/>
                  <a:pt x="1004" y="1017"/>
                  <a:pt x="1005" y="1021"/>
                </a:cubicBezTo>
                <a:close/>
                <a:moveTo>
                  <a:pt x="1071" y="883"/>
                </a:moveTo>
                <a:cubicBezTo>
                  <a:pt x="1070" y="886"/>
                  <a:pt x="1065" y="887"/>
                  <a:pt x="1065" y="883"/>
                </a:cubicBezTo>
                <a:cubicBezTo>
                  <a:pt x="1067" y="881"/>
                  <a:pt x="1069" y="883"/>
                  <a:pt x="1071" y="883"/>
                </a:cubicBezTo>
                <a:close/>
                <a:moveTo>
                  <a:pt x="1039" y="857"/>
                </a:moveTo>
                <a:cubicBezTo>
                  <a:pt x="1037" y="861"/>
                  <a:pt x="1032" y="861"/>
                  <a:pt x="1030" y="859"/>
                </a:cubicBezTo>
                <a:cubicBezTo>
                  <a:pt x="1033" y="857"/>
                  <a:pt x="1036" y="858"/>
                  <a:pt x="1039" y="857"/>
                </a:cubicBezTo>
                <a:close/>
                <a:moveTo>
                  <a:pt x="1035" y="861"/>
                </a:moveTo>
                <a:cubicBezTo>
                  <a:pt x="1036" y="862"/>
                  <a:pt x="1037" y="862"/>
                  <a:pt x="1038" y="862"/>
                </a:cubicBezTo>
                <a:cubicBezTo>
                  <a:pt x="1038" y="865"/>
                  <a:pt x="1036" y="864"/>
                  <a:pt x="1035" y="866"/>
                </a:cubicBezTo>
                <a:cubicBezTo>
                  <a:pt x="1034" y="866"/>
                  <a:pt x="1036" y="863"/>
                  <a:pt x="1035" y="861"/>
                </a:cubicBezTo>
                <a:close/>
                <a:moveTo>
                  <a:pt x="1014" y="857"/>
                </a:moveTo>
                <a:cubicBezTo>
                  <a:pt x="1015" y="858"/>
                  <a:pt x="1015" y="859"/>
                  <a:pt x="1015" y="860"/>
                </a:cubicBezTo>
                <a:cubicBezTo>
                  <a:pt x="1012" y="859"/>
                  <a:pt x="1010" y="862"/>
                  <a:pt x="1007" y="862"/>
                </a:cubicBezTo>
                <a:cubicBezTo>
                  <a:pt x="1008" y="861"/>
                  <a:pt x="1008" y="860"/>
                  <a:pt x="1008" y="859"/>
                </a:cubicBezTo>
                <a:cubicBezTo>
                  <a:pt x="1011" y="859"/>
                  <a:pt x="1012" y="857"/>
                  <a:pt x="1014" y="857"/>
                </a:cubicBezTo>
                <a:close/>
                <a:moveTo>
                  <a:pt x="1009" y="857"/>
                </a:moveTo>
                <a:cubicBezTo>
                  <a:pt x="1009" y="860"/>
                  <a:pt x="1005" y="857"/>
                  <a:pt x="1005" y="860"/>
                </a:cubicBezTo>
                <a:cubicBezTo>
                  <a:pt x="1003" y="861"/>
                  <a:pt x="1003" y="857"/>
                  <a:pt x="1002" y="860"/>
                </a:cubicBezTo>
                <a:cubicBezTo>
                  <a:pt x="1000" y="857"/>
                  <a:pt x="1006" y="856"/>
                  <a:pt x="1009" y="857"/>
                </a:cubicBezTo>
                <a:close/>
                <a:moveTo>
                  <a:pt x="996" y="856"/>
                </a:moveTo>
                <a:cubicBezTo>
                  <a:pt x="999" y="858"/>
                  <a:pt x="995" y="861"/>
                  <a:pt x="993" y="861"/>
                </a:cubicBezTo>
                <a:cubicBezTo>
                  <a:pt x="993" y="859"/>
                  <a:pt x="996" y="859"/>
                  <a:pt x="995" y="856"/>
                </a:cubicBezTo>
                <a:cubicBezTo>
                  <a:pt x="995" y="856"/>
                  <a:pt x="996" y="858"/>
                  <a:pt x="996" y="856"/>
                </a:cubicBezTo>
                <a:close/>
                <a:moveTo>
                  <a:pt x="990" y="860"/>
                </a:moveTo>
                <a:cubicBezTo>
                  <a:pt x="990" y="858"/>
                  <a:pt x="991" y="856"/>
                  <a:pt x="993" y="856"/>
                </a:cubicBezTo>
                <a:cubicBezTo>
                  <a:pt x="994" y="857"/>
                  <a:pt x="994" y="858"/>
                  <a:pt x="994" y="859"/>
                </a:cubicBezTo>
                <a:cubicBezTo>
                  <a:pt x="993" y="859"/>
                  <a:pt x="992" y="860"/>
                  <a:pt x="990" y="860"/>
                </a:cubicBezTo>
                <a:close/>
                <a:moveTo>
                  <a:pt x="992" y="324"/>
                </a:moveTo>
                <a:cubicBezTo>
                  <a:pt x="993" y="324"/>
                  <a:pt x="993" y="326"/>
                  <a:pt x="994" y="326"/>
                </a:cubicBezTo>
                <a:cubicBezTo>
                  <a:pt x="993" y="327"/>
                  <a:pt x="991" y="327"/>
                  <a:pt x="990" y="327"/>
                </a:cubicBezTo>
                <a:cubicBezTo>
                  <a:pt x="989" y="325"/>
                  <a:pt x="993" y="326"/>
                  <a:pt x="992" y="324"/>
                </a:cubicBezTo>
                <a:close/>
                <a:moveTo>
                  <a:pt x="986" y="255"/>
                </a:moveTo>
                <a:cubicBezTo>
                  <a:pt x="989" y="255"/>
                  <a:pt x="987" y="257"/>
                  <a:pt x="990" y="256"/>
                </a:cubicBezTo>
                <a:cubicBezTo>
                  <a:pt x="989" y="257"/>
                  <a:pt x="987" y="257"/>
                  <a:pt x="985" y="257"/>
                </a:cubicBezTo>
                <a:cubicBezTo>
                  <a:pt x="985" y="257"/>
                  <a:pt x="986" y="256"/>
                  <a:pt x="986" y="255"/>
                </a:cubicBezTo>
                <a:close/>
                <a:moveTo>
                  <a:pt x="988" y="858"/>
                </a:moveTo>
                <a:cubicBezTo>
                  <a:pt x="987" y="858"/>
                  <a:pt x="988" y="857"/>
                  <a:pt x="987" y="856"/>
                </a:cubicBezTo>
                <a:cubicBezTo>
                  <a:pt x="986" y="857"/>
                  <a:pt x="986" y="860"/>
                  <a:pt x="983" y="859"/>
                </a:cubicBezTo>
                <a:cubicBezTo>
                  <a:pt x="983" y="856"/>
                  <a:pt x="983" y="856"/>
                  <a:pt x="983" y="856"/>
                </a:cubicBezTo>
                <a:cubicBezTo>
                  <a:pt x="985" y="857"/>
                  <a:pt x="989" y="853"/>
                  <a:pt x="988" y="858"/>
                </a:cubicBezTo>
                <a:close/>
                <a:moveTo>
                  <a:pt x="984" y="141"/>
                </a:moveTo>
                <a:cubicBezTo>
                  <a:pt x="978" y="141"/>
                  <a:pt x="978" y="141"/>
                  <a:pt x="978" y="141"/>
                </a:cubicBezTo>
                <a:cubicBezTo>
                  <a:pt x="979" y="138"/>
                  <a:pt x="984" y="138"/>
                  <a:pt x="984" y="141"/>
                </a:cubicBezTo>
                <a:close/>
                <a:moveTo>
                  <a:pt x="974" y="860"/>
                </a:moveTo>
                <a:cubicBezTo>
                  <a:pt x="976" y="859"/>
                  <a:pt x="976" y="860"/>
                  <a:pt x="978" y="859"/>
                </a:cubicBezTo>
                <a:cubicBezTo>
                  <a:pt x="975" y="861"/>
                  <a:pt x="982" y="863"/>
                  <a:pt x="983" y="862"/>
                </a:cubicBezTo>
                <a:cubicBezTo>
                  <a:pt x="985" y="864"/>
                  <a:pt x="979" y="865"/>
                  <a:pt x="978" y="867"/>
                </a:cubicBezTo>
                <a:cubicBezTo>
                  <a:pt x="977" y="867"/>
                  <a:pt x="977" y="865"/>
                  <a:pt x="977" y="864"/>
                </a:cubicBezTo>
                <a:cubicBezTo>
                  <a:pt x="976" y="864"/>
                  <a:pt x="975" y="863"/>
                  <a:pt x="975" y="863"/>
                </a:cubicBezTo>
                <a:cubicBezTo>
                  <a:pt x="973" y="863"/>
                  <a:pt x="974" y="866"/>
                  <a:pt x="970" y="865"/>
                </a:cubicBezTo>
                <a:cubicBezTo>
                  <a:pt x="971" y="862"/>
                  <a:pt x="976" y="865"/>
                  <a:pt x="974" y="860"/>
                </a:cubicBezTo>
                <a:close/>
                <a:moveTo>
                  <a:pt x="971" y="325"/>
                </a:moveTo>
                <a:cubicBezTo>
                  <a:pt x="974" y="325"/>
                  <a:pt x="975" y="330"/>
                  <a:pt x="971" y="330"/>
                </a:cubicBezTo>
                <a:cubicBezTo>
                  <a:pt x="971" y="327"/>
                  <a:pt x="972" y="327"/>
                  <a:pt x="971" y="325"/>
                </a:cubicBezTo>
                <a:close/>
                <a:moveTo>
                  <a:pt x="974" y="793"/>
                </a:moveTo>
                <a:cubicBezTo>
                  <a:pt x="974" y="797"/>
                  <a:pt x="971" y="793"/>
                  <a:pt x="969" y="794"/>
                </a:cubicBezTo>
                <a:cubicBezTo>
                  <a:pt x="968" y="792"/>
                  <a:pt x="973" y="791"/>
                  <a:pt x="974" y="793"/>
                </a:cubicBezTo>
                <a:close/>
                <a:moveTo>
                  <a:pt x="974" y="860"/>
                </a:moveTo>
                <a:cubicBezTo>
                  <a:pt x="972" y="861"/>
                  <a:pt x="970" y="862"/>
                  <a:pt x="969" y="860"/>
                </a:cubicBezTo>
                <a:cubicBezTo>
                  <a:pt x="969" y="857"/>
                  <a:pt x="975" y="856"/>
                  <a:pt x="974" y="860"/>
                </a:cubicBezTo>
                <a:close/>
                <a:moveTo>
                  <a:pt x="964" y="866"/>
                </a:moveTo>
                <a:cubicBezTo>
                  <a:pt x="964" y="863"/>
                  <a:pt x="967" y="865"/>
                  <a:pt x="969" y="864"/>
                </a:cubicBezTo>
                <a:cubicBezTo>
                  <a:pt x="969" y="867"/>
                  <a:pt x="966" y="866"/>
                  <a:pt x="964" y="866"/>
                </a:cubicBezTo>
                <a:close/>
                <a:moveTo>
                  <a:pt x="967" y="287"/>
                </a:moveTo>
                <a:cubicBezTo>
                  <a:pt x="967" y="289"/>
                  <a:pt x="963" y="290"/>
                  <a:pt x="963" y="287"/>
                </a:cubicBezTo>
                <a:lnTo>
                  <a:pt x="967" y="287"/>
                </a:lnTo>
                <a:close/>
                <a:moveTo>
                  <a:pt x="965" y="326"/>
                </a:moveTo>
                <a:cubicBezTo>
                  <a:pt x="967" y="327"/>
                  <a:pt x="966" y="329"/>
                  <a:pt x="967" y="329"/>
                </a:cubicBezTo>
                <a:cubicBezTo>
                  <a:pt x="966" y="331"/>
                  <a:pt x="963" y="333"/>
                  <a:pt x="961" y="331"/>
                </a:cubicBezTo>
                <a:cubicBezTo>
                  <a:pt x="960" y="327"/>
                  <a:pt x="965" y="329"/>
                  <a:pt x="965" y="326"/>
                </a:cubicBezTo>
                <a:close/>
                <a:moveTo>
                  <a:pt x="961" y="856"/>
                </a:moveTo>
                <a:cubicBezTo>
                  <a:pt x="961" y="859"/>
                  <a:pt x="958" y="859"/>
                  <a:pt x="957" y="860"/>
                </a:cubicBezTo>
                <a:cubicBezTo>
                  <a:pt x="957" y="857"/>
                  <a:pt x="958" y="856"/>
                  <a:pt x="961" y="856"/>
                </a:cubicBezTo>
                <a:close/>
                <a:moveTo>
                  <a:pt x="957" y="327"/>
                </a:moveTo>
                <a:cubicBezTo>
                  <a:pt x="959" y="327"/>
                  <a:pt x="961" y="325"/>
                  <a:pt x="961" y="329"/>
                </a:cubicBezTo>
                <a:cubicBezTo>
                  <a:pt x="959" y="329"/>
                  <a:pt x="959" y="327"/>
                  <a:pt x="957" y="329"/>
                </a:cubicBezTo>
                <a:cubicBezTo>
                  <a:pt x="958" y="330"/>
                  <a:pt x="960" y="329"/>
                  <a:pt x="959" y="332"/>
                </a:cubicBezTo>
                <a:cubicBezTo>
                  <a:pt x="955" y="331"/>
                  <a:pt x="953" y="332"/>
                  <a:pt x="952" y="328"/>
                </a:cubicBezTo>
                <a:cubicBezTo>
                  <a:pt x="955" y="330"/>
                  <a:pt x="956" y="330"/>
                  <a:pt x="957" y="327"/>
                </a:cubicBezTo>
                <a:close/>
                <a:moveTo>
                  <a:pt x="945" y="856"/>
                </a:moveTo>
                <a:cubicBezTo>
                  <a:pt x="946" y="860"/>
                  <a:pt x="951" y="855"/>
                  <a:pt x="952" y="859"/>
                </a:cubicBezTo>
                <a:cubicBezTo>
                  <a:pt x="951" y="859"/>
                  <a:pt x="951" y="858"/>
                  <a:pt x="951" y="858"/>
                </a:cubicBezTo>
                <a:cubicBezTo>
                  <a:pt x="950" y="858"/>
                  <a:pt x="949" y="860"/>
                  <a:pt x="949" y="861"/>
                </a:cubicBezTo>
                <a:cubicBezTo>
                  <a:pt x="946" y="861"/>
                  <a:pt x="948" y="858"/>
                  <a:pt x="944" y="860"/>
                </a:cubicBezTo>
                <a:cubicBezTo>
                  <a:pt x="945" y="859"/>
                  <a:pt x="945" y="858"/>
                  <a:pt x="945" y="856"/>
                </a:cubicBezTo>
                <a:close/>
                <a:moveTo>
                  <a:pt x="937" y="856"/>
                </a:moveTo>
                <a:cubicBezTo>
                  <a:pt x="937" y="858"/>
                  <a:pt x="938" y="858"/>
                  <a:pt x="938" y="859"/>
                </a:cubicBezTo>
                <a:cubicBezTo>
                  <a:pt x="939" y="858"/>
                  <a:pt x="939" y="854"/>
                  <a:pt x="942" y="855"/>
                </a:cubicBezTo>
                <a:cubicBezTo>
                  <a:pt x="942" y="858"/>
                  <a:pt x="941" y="859"/>
                  <a:pt x="940" y="862"/>
                </a:cubicBezTo>
                <a:cubicBezTo>
                  <a:pt x="937" y="862"/>
                  <a:pt x="939" y="860"/>
                  <a:pt x="938" y="859"/>
                </a:cubicBezTo>
                <a:cubicBezTo>
                  <a:pt x="936" y="858"/>
                  <a:pt x="935" y="859"/>
                  <a:pt x="935" y="860"/>
                </a:cubicBezTo>
                <a:cubicBezTo>
                  <a:pt x="934" y="860"/>
                  <a:pt x="934" y="858"/>
                  <a:pt x="932" y="859"/>
                </a:cubicBezTo>
                <a:cubicBezTo>
                  <a:pt x="933" y="857"/>
                  <a:pt x="935" y="856"/>
                  <a:pt x="937" y="856"/>
                </a:cubicBezTo>
                <a:close/>
                <a:moveTo>
                  <a:pt x="931" y="858"/>
                </a:moveTo>
                <a:cubicBezTo>
                  <a:pt x="931" y="860"/>
                  <a:pt x="930" y="860"/>
                  <a:pt x="930" y="861"/>
                </a:cubicBezTo>
                <a:cubicBezTo>
                  <a:pt x="929" y="860"/>
                  <a:pt x="927" y="860"/>
                  <a:pt x="927" y="858"/>
                </a:cubicBezTo>
                <a:lnTo>
                  <a:pt x="931" y="858"/>
                </a:lnTo>
                <a:close/>
                <a:moveTo>
                  <a:pt x="928" y="886"/>
                </a:moveTo>
                <a:cubicBezTo>
                  <a:pt x="923" y="887"/>
                  <a:pt x="924" y="888"/>
                  <a:pt x="920" y="889"/>
                </a:cubicBezTo>
                <a:cubicBezTo>
                  <a:pt x="922" y="890"/>
                  <a:pt x="921" y="889"/>
                  <a:pt x="922" y="891"/>
                </a:cubicBezTo>
                <a:cubicBezTo>
                  <a:pt x="924" y="888"/>
                  <a:pt x="929" y="891"/>
                  <a:pt x="933" y="890"/>
                </a:cubicBezTo>
                <a:cubicBezTo>
                  <a:pt x="934" y="893"/>
                  <a:pt x="930" y="895"/>
                  <a:pt x="934" y="895"/>
                </a:cubicBezTo>
                <a:cubicBezTo>
                  <a:pt x="931" y="901"/>
                  <a:pt x="927" y="897"/>
                  <a:pt x="921" y="898"/>
                </a:cubicBezTo>
                <a:cubicBezTo>
                  <a:pt x="921" y="894"/>
                  <a:pt x="916" y="894"/>
                  <a:pt x="917" y="889"/>
                </a:cubicBezTo>
                <a:cubicBezTo>
                  <a:pt x="920" y="887"/>
                  <a:pt x="922" y="885"/>
                  <a:pt x="926" y="884"/>
                </a:cubicBezTo>
                <a:cubicBezTo>
                  <a:pt x="927" y="883"/>
                  <a:pt x="926" y="883"/>
                  <a:pt x="926" y="883"/>
                </a:cubicBezTo>
                <a:cubicBezTo>
                  <a:pt x="926" y="881"/>
                  <a:pt x="928" y="884"/>
                  <a:pt x="928" y="886"/>
                </a:cubicBezTo>
                <a:close/>
                <a:moveTo>
                  <a:pt x="929" y="914"/>
                </a:moveTo>
                <a:cubicBezTo>
                  <a:pt x="927" y="913"/>
                  <a:pt x="925" y="912"/>
                  <a:pt x="926" y="909"/>
                </a:cubicBezTo>
                <a:cubicBezTo>
                  <a:pt x="927" y="909"/>
                  <a:pt x="927" y="908"/>
                  <a:pt x="929" y="908"/>
                </a:cubicBezTo>
                <a:cubicBezTo>
                  <a:pt x="928" y="911"/>
                  <a:pt x="927" y="911"/>
                  <a:pt x="929" y="914"/>
                </a:cubicBezTo>
                <a:close/>
                <a:moveTo>
                  <a:pt x="922" y="879"/>
                </a:moveTo>
                <a:cubicBezTo>
                  <a:pt x="923" y="877"/>
                  <a:pt x="925" y="879"/>
                  <a:pt x="926" y="879"/>
                </a:cubicBezTo>
                <a:cubicBezTo>
                  <a:pt x="926" y="881"/>
                  <a:pt x="924" y="881"/>
                  <a:pt x="924" y="882"/>
                </a:cubicBezTo>
                <a:cubicBezTo>
                  <a:pt x="922" y="883"/>
                  <a:pt x="925" y="878"/>
                  <a:pt x="922" y="879"/>
                </a:cubicBezTo>
                <a:close/>
                <a:moveTo>
                  <a:pt x="920" y="856"/>
                </a:moveTo>
                <a:cubicBezTo>
                  <a:pt x="920" y="859"/>
                  <a:pt x="920" y="859"/>
                  <a:pt x="920" y="859"/>
                </a:cubicBezTo>
                <a:cubicBezTo>
                  <a:pt x="923" y="860"/>
                  <a:pt x="923" y="858"/>
                  <a:pt x="925" y="858"/>
                </a:cubicBezTo>
                <a:cubicBezTo>
                  <a:pt x="928" y="859"/>
                  <a:pt x="923" y="859"/>
                  <a:pt x="924" y="861"/>
                </a:cubicBezTo>
                <a:cubicBezTo>
                  <a:pt x="922" y="861"/>
                  <a:pt x="919" y="861"/>
                  <a:pt x="919" y="859"/>
                </a:cubicBezTo>
                <a:cubicBezTo>
                  <a:pt x="918" y="860"/>
                  <a:pt x="917" y="862"/>
                  <a:pt x="916" y="863"/>
                </a:cubicBezTo>
                <a:cubicBezTo>
                  <a:pt x="915" y="860"/>
                  <a:pt x="913" y="860"/>
                  <a:pt x="912" y="860"/>
                </a:cubicBezTo>
                <a:cubicBezTo>
                  <a:pt x="913" y="856"/>
                  <a:pt x="917" y="858"/>
                  <a:pt x="920" y="856"/>
                </a:cubicBezTo>
                <a:close/>
                <a:moveTo>
                  <a:pt x="911" y="888"/>
                </a:moveTo>
                <a:cubicBezTo>
                  <a:pt x="911" y="889"/>
                  <a:pt x="907" y="891"/>
                  <a:pt x="909" y="891"/>
                </a:cubicBezTo>
                <a:cubicBezTo>
                  <a:pt x="908" y="892"/>
                  <a:pt x="904" y="889"/>
                  <a:pt x="902" y="891"/>
                </a:cubicBezTo>
                <a:cubicBezTo>
                  <a:pt x="903" y="891"/>
                  <a:pt x="907" y="893"/>
                  <a:pt x="907" y="893"/>
                </a:cubicBezTo>
                <a:cubicBezTo>
                  <a:pt x="909" y="895"/>
                  <a:pt x="905" y="895"/>
                  <a:pt x="904" y="894"/>
                </a:cubicBezTo>
                <a:cubicBezTo>
                  <a:pt x="904" y="896"/>
                  <a:pt x="897" y="898"/>
                  <a:pt x="895" y="895"/>
                </a:cubicBezTo>
                <a:cubicBezTo>
                  <a:pt x="895" y="895"/>
                  <a:pt x="896" y="894"/>
                  <a:pt x="896" y="893"/>
                </a:cubicBezTo>
                <a:cubicBezTo>
                  <a:pt x="899" y="893"/>
                  <a:pt x="899" y="893"/>
                  <a:pt x="899" y="893"/>
                </a:cubicBezTo>
                <a:cubicBezTo>
                  <a:pt x="900" y="890"/>
                  <a:pt x="895" y="892"/>
                  <a:pt x="896" y="888"/>
                </a:cubicBezTo>
                <a:cubicBezTo>
                  <a:pt x="894" y="888"/>
                  <a:pt x="895" y="891"/>
                  <a:pt x="893" y="892"/>
                </a:cubicBezTo>
                <a:cubicBezTo>
                  <a:pt x="892" y="892"/>
                  <a:pt x="894" y="889"/>
                  <a:pt x="893" y="887"/>
                </a:cubicBezTo>
                <a:cubicBezTo>
                  <a:pt x="892" y="888"/>
                  <a:pt x="892" y="891"/>
                  <a:pt x="891" y="892"/>
                </a:cubicBezTo>
                <a:cubicBezTo>
                  <a:pt x="890" y="890"/>
                  <a:pt x="890" y="892"/>
                  <a:pt x="889" y="894"/>
                </a:cubicBezTo>
                <a:cubicBezTo>
                  <a:pt x="880" y="891"/>
                  <a:pt x="870" y="894"/>
                  <a:pt x="862" y="897"/>
                </a:cubicBezTo>
                <a:cubicBezTo>
                  <a:pt x="862" y="894"/>
                  <a:pt x="857" y="896"/>
                  <a:pt x="857" y="892"/>
                </a:cubicBezTo>
                <a:cubicBezTo>
                  <a:pt x="861" y="890"/>
                  <a:pt x="865" y="894"/>
                  <a:pt x="866" y="889"/>
                </a:cubicBezTo>
                <a:cubicBezTo>
                  <a:pt x="870" y="890"/>
                  <a:pt x="872" y="888"/>
                  <a:pt x="877" y="890"/>
                </a:cubicBezTo>
                <a:cubicBezTo>
                  <a:pt x="878" y="888"/>
                  <a:pt x="878" y="887"/>
                  <a:pt x="878" y="885"/>
                </a:cubicBezTo>
                <a:cubicBezTo>
                  <a:pt x="881" y="887"/>
                  <a:pt x="884" y="884"/>
                  <a:pt x="882" y="881"/>
                </a:cubicBezTo>
                <a:cubicBezTo>
                  <a:pt x="882" y="881"/>
                  <a:pt x="884" y="882"/>
                  <a:pt x="885" y="882"/>
                </a:cubicBezTo>
                <a:cubicBezTo>
                  <a:pt x="886" y="879"/>
                  <a:pt x="882" y="880"/>
                  <a:pt x="882" y="879"/>
                </a:cubicBezTo>
                <a:cubicBezTo>
                  <a:pt x="887" y="876"/>
                  <a:pt x="892" y="882"/>
                  <a:pt x="900" y="880"/>
                </a:cubicBezTo>
                <a:cubicBezTo>
                  <a:pt x="898" y="883"/>
                  <a:pt x="895" y="881"/>
                  <a:pt x="891" y="883"/>
                </a:cubicBezTo>
                <a:cubicBezTo>
                  <a:pt x="891" y="885"/>
                  <a:pt x="894" y="884"/>
                  <a:pt x="896" y="884"/>
                </a:cubicBezTo>
                <a:cubicBezTo>
                  <a:pt x="895" y="885"/>
                  <a:pt x="894" y="885"/>
                  <a:pt x="894" y="886"/>
                </a:cubicBezTo>
                <a:cubicBezTo>
                  <a:pt x="895" y="889"/>
                  <a:pt x="895" y="883"/>
                  <a:pt x="898" y="885"/>
                </a:cubicBezTo>
                <a:cubicBezTo>
                  <a:pt x="900" y="883"/>
                  <a:pt x="907" y="887"/>
                  <a:pt x="905" y="890"/>
                </a:cubicBezTo>
                <a:cubicBezTo>
                  <a:pt x="908" y="890"/>
                  <a:pt x="907" y="887"/>
                  <a:pt x="911" y="888"/>
                </a:cubicBezTo>
                <a:close/>
                <a:moveTo>
                  <a:pt x="903" y="945"/>
                </a:moveTo>
                <a:cubicBezTo>
                  <a:pt x="903" y="949"/>
                  <a:pt x="903" y="949"/>
                  <a:pt x="903" y="949"/>
                </a:cubicBezTo>
                <a:cubicBezTo>
                  <a:pt x="904" y="948"/>
                  <a:pt x="904" y="947"/>
                  <a:pt x="905" y="947"/>
                </a:cubicBezTo>
                <a:cubicBezTo>
                  <a:pt x="903" y="946"/>
                  <a:pt x="905" y="946"/>
                  <a:pt x="904" y="945"/>
                </a:cubicBezTo>
                <a:cubicBezTo>
                  <a:pt x="905" y="944"/>
                  <a:pt x="908" y="943"/>
                  <a:pt x="910" y="943"/>
                </a:cubicBezTo>
                <a:cubicBezTo>
                  <a:pt x="910" y="945"/>
                  <a:pt x="909" y="945"/>
                  <a:pt x="909" y="944"/>
                </a:cubicBezTo>
                <a:cubicBezTo>
                  <a:pt x="907" y="947"/>
                  <a:pt x="910" y="947"/>
                  <a:pt x="911" y="951"/>
                </a:cubicBezTo>
                <a:cubicBezTo>
                  <a:pt x="907" y="949"/>
                  <a:pt x="904" y="952"/>
                  <a:pt x="900" y="950"/>
                </a:cubicBezTo>
                <a:cubicBezTo>
                  <a:pt x="901" y="948"/>
                  <a:pt x="901" y="945"/>
                  <a:pt x="903" y="945"/>
                </a:cubicBezTo>
                <a:close/>
                <a:moveTo>
                  <a:pt x="893" y="936"/>
                </a:moveTo>
                <a:cubicBezTo>
                  <a:pt x="893" y="934"/>
                  <a:pt x="895" y="934"/>
                  <a:pt x="896" y="933"/>
                </a:cubicBezTo>
                <a:cubicBezTo>
                  <a:pt x="898" y="936"/>
                  <a:pt x="899" y="932"/>
                  <a:pt x="902" y="934"/>
                </a:cubicBezTo>
                <a:cubicBezTo>
                  <a:pt x="900" y="936"/>
                  <a:pt x="896" y="933"/>
                  <a:pt x="893" y="936"/>
                </a:cubicBezTo>
                <a:close/>
                <a:moveTo>
                  <a:pt x="870" y="955"/>
                </a:moveTo>
                <a:cubicBezTo>
                  <a:pt x="865" y="961"/>
                  <a:pt x="858" y="949"/>
                  <a:pt x="867" y="950"/>
                </a:cubicBezTo>
                <a:cubicBezTo>
                  <a:pt x="866" y="953"/>
                  <a:pt x="868" y="953"/>
                  <a:pt x="870" y="955"/>
                </a:cubicBezTo>
                <a:close/>
                <a:moveTo>
                  <a:pt x="847" y="950"/>
                </a:moveTo>
                <a:cubicBezTo>
                  <a:pt x="849" y="949"/>
                  <a:pt x="853" y="947"/>
                  <a:pt x="857" y="948"/>
                </a:cubicBezTo>
                <a:cubicBezTo>
                  <a:pt x="854" y="947"/>
                  <a:pt x="851" y="952"/>
                  <a:pt x="847" y="950"/>
                </a:cubicBezTo>
                <a:close/>
                <a:moveTo>
                  <a:pt x="852" y="977"/>
                </a:moveTo>
                <a:cubicBezTo>
                  <a:pt x="852" y="977"/>
                  <a:pt x="854" y="977"/>
                  <a:pt x="855" y="977"/>
                </a:cubicBezTo>
                <a:cubicBezTo>
                  <a:pt x="856" y="980"/>
                  <a:pt x="851" y="981"/>
                  <a:pt x="852" y="977"/>
                </a:cubicBezTo>
                <a:close/>
                <a:moveTo>
                  <a:pt x="844" y="905"/>
                </a:moveTo>
                <a:cubicBezTo>
                  <a:pt x="844" y="903"/>
                  <a:pt x="845" y="902"/>
                  <a:pt x="847" y="902"/>
                </a:cubicBezTo>
                <a:cubicBezTo>
                  <a:pt x="846" y="903"/>
                  <a:pt x="848" y="905"/>
                  <a:pt x="844" y="905"/>
                </a:cubicBezTo>
                <a:close/>
                <a:moveTo>
                  <a:pt x="854" y="924"/>
                </a:moveTo>
                <a:cubicBezTo>
                  <a:pt x="857" y="923"/>
                  <a:pt x="857" y="925"/>
                  <a:pt x="858" y="926"/>
                </a:cubicBezTo>
                <a:cubicBezTo>
                  <a:pt x="858" y="927"/>
                  <a:pt x="853" y="926"/>
                  <a:pt x="854" y="924"/>
                </a:cubicBezTo>
                <a:close/>
                <a:moveTo>
                  <a:pt x="900" y="875"/>
                </a:moveTo>
                <a:cubicBezTo>
                  <a:pt x="901" y="878"/>
                  <a:pt x="903" y="877"/>
                  <a:pt x="905" y="880"/>
                </a:cubicBezTo>
                <a:cubicBezTo>
                  <a:pt x="903" y="881"/>
                  <a:pt x="900" y="878"/>
                  <a:pt x="900" y="875"/>
                </a:cubicBezTo>
                <a:close/>
                <a:moveTo>
                  <a:pt x="907" y="857"/>
                </a:moveTo>
                <a:cubicBezTo>
                  <a:pt x="907" y="860"/>
                  <a:pt x="908" y="860"/>
                  <a:pt x="906" y="862"/>
                </a:cubicBezTo>
                <a:cubicBezTo>
                  <a:pt x="903" y="861"/>
                  <a:pt x="908" y="857"/>
                  <a:pt x="905" y="858"/>
                </a:cubicBezTo>
                <a:cubicBezTo>
                  <a:pt x="905" y="857"/>
                  <a:pt x="906" y="857"/>
                  <a:pt x="907" y="857"/>
                </a:cubicBezTo>
                <a:close/>
                <a:moveTo>
                  <a:pt x="897" y="860"/>
                </a:moveTo>
                <a:cubicBezTo>
                  <a:pt x="898" y="859"/>
                  <a:pt x="898" y="858"/>
                  <a:pt x="899" y="857"/>
                </a:cubicBezTo>
                <a:cubicBezTo>
                  <a:pt x="901" y="857"/>
                  <a:pt x="901" y="858"/>
                  <a:pt x="903" y="859"/>
                </a:cubicBezTo>
                <a:cubicBezTo>
                  <a:pt x="903" y="860"/>
                  <a:pt x="901" y="860"/>
                  <a:pt x="901" y="859"/>
                </a:cubicBezTo>
                <a:cubicBezTo>
                  <a:pt x="900" y="859"/>
                  <a:pt x="900" y="860"/>
                  <a:pt x="900" y="862"/>
                </a:cubicBezTo>
                <a:cubicBezTo>
                  <a:pt x="899" y="861"/>
                  <a:pt x="898" y="860"/>
                  <a:pt x="896" y="860"/>
                </a:cubicBezTo>
                <a:cubicBezTo>
                  <a:pt x="895" y="859"/>
                  <a:pt x="897" y="858"/>
                  <a:pt x="897" y="860"/>
                </a:cubicBezTo>
                <a:close/>
                <a:moveTo>
                  <a:pt x="888" y="298"/>
                </a:moveTo>
                <a:cubicBezTo>
                  <a:pt x="889" y="298"/>
                  <a:pt x="889" y="298"/>
                  <a:pt x="889" y="297"/>
                </a:cubicBezTo>
                <a:cubicBezTo>
                  <a:pt x="890" y="297"/>
                  <a:pt x="888" y="302"/>
                  <a:pt x="886" y="302"/>
                </a:cubicBezTo>
                <a:cubicBezTo>
                  <a:pt x="886" y="300"/>
                  <a:pt x="885" y="299"/>
                  <a:pt x="883" y="299"/>
                </a:cubicBezTo>
                <a:cubicBezTo>
                  <a:pt x="885" y="299"/>
                  <a:pt x="889" y="295"/>
                  <a:pt x="888" y="298"/>
                </a:cubicBezTo>
                <a:close/>
                <a:moveTo>
                  <a:pt x="871" y="255"/>
                </a:moveTo>
                <a:cubicBezTo>
                  <a:pt x="874" y="255"/>
                  <a:pt x="874" y="255"/>
                  <a:pt x="874" y="255"/>
                </a:cubicBezTo>
                <a:cubicBezTo>
                  <a:pt x="874" y="257"/>
                  <a:pt x="871" y="256"/>
                  <a:pt x="872" y="259"/>
                </a:cubicBezTo>
                <a:cubicBezTo>
                  <a:pt x="870" y="259"/>
                  <a:pt x="872" y="256"/>
                  <a:pt x="871" y="255"/>
                </a:cubicBezTo>
                <a:close/>
                <a:moveTo>
                  <a:pt x="869" y="860"/>
                </a:moveTo>
                <a:cubicBezTo>
                  <a:pt x="869" y="862"/>
                  <a:pt x="866" y="861"/>
                  <a:pt x="866" y="862"/>
                </a:cubicBezTo>
                <a:cubicBezTo>
                  <a:pt x="865" y="862"/>
                  <a:pt x="866" y="859"/>
                  <a:pt x="863" y="860"/>
                </a:cubicBezTo>
                <a:cubicBezTo>
                  <a:pt x="865" y="858"/>
                  <a:pt x="866" y="860"/>
                  <a:pt x="869" y="860"/>
                </a:cubicBezTo>
                <a:close/>
                <a:moveTo>
                  <a:pt x="857" y="861"/>
                </a:moveTo>
                <a:cubicBezTo>
                  <a:pt x="858" y="860"/>
                  <a:pt x="859" y="859"/>
                  <a:pt x="861" y="860"/>
                </a:cubicBezTo>
                <a:cubicBezTo>
                  <a:pt x="861" y="862"/>
                  <a:pt x="858" y="862"/>
                  <a:pt x="857" y="864"/>
                </a:cubicBezTo>
                <a:cubicBezTo>
                  <a:pt x="856" y="863"/>
                  <a:pt x="856" y="862"/>
                  <a:pt x="856" y="860"/>
                </a:cubicBezTo>
                <a:cubicBezTo>
                  <a:pt x="857" y="860"/>
                  <a:pt x="857" y="861"/>
                  <a:pt x="857" y="861"/>
                </a:cubicBezTo>
                <a:close/>
                <a:moveTo>
                  <a:pt x="839" y="302"/>
                </a:moveTo>
                <a:cubicBezTo>
                  <a:pt x="837" y="303"/>
                  <a:pt x="835" y="304"/>
                  <a:pt x="835" y="307"/>
                </a:cubicBezTo>
                <a:cubicBezTo>
                  <a:pt x="833" y="305"/>
                  <a:pt x="835" y="301"/>
                  <a:pt x="839" y="302"/>
                </a:cubicBezTo>
                <a:close/>
                <a:moveTo>
                  <a:pt x="840" y="861"/>
                </a:moveTo>
                <a:cubicBezTo>
                  <a:pt x="840" y="863"/>
                  <a:pt x="839" y="864"/>
                  <a:pt x="836" y="864"/>
                </a:cubicBezTo>
                <a:cubicBezTo>
                  <a:pt x="837" y="863"/>
                  <a:pt x="837" y="862"/>
                  <a:pt x="837" y="861"/>
                </a:cubicBezTo>
                <a:lnTo>
                  <a:pt x="840" y="861"/>
                </a:lnTo>
                <a:close/>
                <a:moveTo>
                  <a:pt x="822" y="879"/>
                </a:moveTo>
                <a:cubicBezTo>
                  <a:pt x="823" y="877"/>
                  <a:pt x="825" y="877"/>
                  <a:pt x="825" y="876"/>
                </a:cubicBezTo>
                <a:cubicBezTo>
                  <a:pt x="827" y="875"/>
                  <a:pt x="827" y="877"/>
                  <a:pt x="829" y="877"/>
                </a:cubicBezTo>
                <a:cubicBezTo>
                  <a:pt x="827" y="879"/>
                  <a:pt x="825" y="876"/>
                  <a:pt x="822" y="879"/>
                </a:cubicBezTo>
                <a:close/>
                <a:moveTo>
                  <a:pt x="841" y="875"/>
                </a:moveTo>
                <a:cubicBezTo>
                  <a:pt x="840" y="876"/>
                  <a:pt x="837" y="877"/>
                  <a:pt x="837" y="879"/>
                </a:cubicBezTo>
                <a:cubicBezTo>
                  <a:pt x="835" y="878"/>
                  <a:pt x="834" y="876"/>
                  <a:pt x="831" y="877"/>
                </a:cubicBezTo>
                <a:cubicBezTo>
                  <a:pt x="831" y="875"/>
                  <a:pt x="835" y="875"/>
                  <a:pt x="835" y="872"/>
                </a:cubicBezTo>
                <a:cubicBezTo>
                  <a:pt x="840" y="873"/>
                  <a:pt x="844" y="865"/>
                  <a:pt x="842" y="861"/>
                </a:cubicBezTo>
                <a:cubicBezTo>
                  <a:pt x="844" y="859"/>
                  <a:pt x="847" y="862"/>
                  <a:pt x="848" y="859"/>
                </a:cubicBezTo>
                <a:cubicBezTo>
                  <a:pt x="850" y="860"/>
                  <a:pt x="850" y="862"/>
                  <a:pt x="853" y="861"/>
                </a:cubicBezTo>
                <a:cubicBezTo>
                  <a:pt x="852" y="864"/>
                  <a:pt x="851" y="864"/>
                  <a:pt x="848" y="865"/>
                </a:cubicBezTo>
                <a:cubicBezTo>
                  <a:pt x="849" y="868"/>
                  <a:pt x="849" y="866"/>
                  <a:pt x="852" y="867"/>
                </a:cubicBezTo>
                <a:cubicBezTo>
                  <a:pt x="857" y="862"/>
                  <a:pt x="863" y="867"/>
                  <a:pt x="869" y="864"/>
                </a:cubicBezTo>
                <a:cubicBezTo>
                  <a:pt x="870" y="863"/>
                  <a:pt x="870" y="861"/>
                  <a:pt x="870" y="859"/>
                </a:cubicBezTo>
                <a:cubicBezTo>
                  <a:pt x="875" y="857"/>
                  <a:pt x="878" y="860"/>
                  <a:pt x="878" y="856"/>
                </a:cubicBezTo>
                <a:cubicBezTo>
                  <a:pt x="883" y="856"/>
                  <a:pt x="884" y="855"/>
                  <a:pt x="888" y="856"/>
                </a:cubicBezTo>
                <a:cubicBezTo>
                  <a:pt x="886" y="858"/>
                  <a:pt x="887" y="862"/>
                  <a:pt x="885" y="863"/>
                </a:cubicBezTo>
                <a:cubicBezTo>
                  <a:pt x="889" y="863"/>
                  <a:pt x="887" y="869"/>
                  <a:pt x="893" y="869"/>
                </a:cubicBezTo>
                <a:cubicBezTo>
                  <a:pt x="892" y="870"/>
                  <a:pt x="892" y="872"/>
                  <a:pt x="890" y="872"/>
                </a:cubicBezTo>
                <a:cubicBezTo>
                  <a:pt x="891" y="871"/>
                  <a:pt x="890" y="870"/>
                  <a:pt x="890" y="869"/>
                </a:cubicBezTo>
                <a:cubicBezTo>
                  <a:pt x="888" y="870"/>
                  <a:pt x="886" y="870"/>
                  <a:pt x="884" y="871"/>
                </a:cubicBezTo>
                <a:cubicBezTo>
                  <a:pt x="885" y="873"/>
                  <a:pt x="886" y="870"/>
                  <a:pt x="888" y="872"/>
                </a:cubicBezTo>
                <a:cubicBezTo>
                  <a:pt x="884" y="872"/>
                  <a:pt x="884" y="875"/>
                  <a:pt x="883" y="877"/>
                </a:cubicBezTo>
                <a:cubicBezTo>
                  <a:pt x="881" y="876"/>
                  <a:pt x="882" y="875"/>
                  <a:pt x="883" y="874"/>
                </a:cubicBezTo>
                <a:cubicBezTo>
                  <a:pt x="878" y="874"/>
                  <a:pt x="878" y="877"/>
                  <a:pt x="876" y="874"/>
                </a:cubicBezTo>
                <a:cubicBezTo>
                  <a:pt x="875" y="874"/>
                  <a:pt x="876" y="876"/>
                  <a:pt x="877" y="876"/>
                </a:cubicBezTo>
                <a:cubicBezTo>
                  <a:pt x="870" y="873"/>
                  <a:pt x="862" y="880"/>
                  <a:pt x="857" y="875"/>
                </a:cubicBezTo>
                <a:cubicBezTo>
                  <a:pt x="857" y="872"/>
                  <a:pt x="860" y="874"/>
                  <a:pt x="860" y="872"/>
                </a:cubicBezTo>
                <a:cubicBezTo>
                  <a:pt x="856" y="874"/>
                  <a:pt x="850" y="873"/>
                  <a:pt x="846" y="874"/>
                </a:cubicBezTo>
                <a:cubicBezTo>
                  <a:pt x="846" y="877"/>
                  <a:pt x="848" y="877"/>
                  <a:pt x="848" y="879"/>
                </a:cubicBezTo>
                <a:cubicBezTo>
                  <a:pt x="849" y="877"/>
                  <a:pt x="852" y="875"/>
                  <a:pt x="856" y="877"/>
                </a:cubicBezTo>
                <a:cubicBezTo>
                  <a:pt x="854" y="881"/>
                  <a:pt x="848" y="881"/>
                  <a:pt x="844" y="883"/>
                </a:cubicBezTo>
                <a:cubicBezTo>
                  <a:pt x="846" y="879"/>
                  <a:pt x="836" y="879"/>
                  <a:pt x="841" y="875"/>
                </a:cubicBezTo>
                <a:close/>
                <a:moveTo>
                  <a:pt x="848" y="968"/>
                </a:moveTo>
                <a:cubicBezTo>
                  <a:pt x="847" y="967"/>
                  <a:pt x="845" y="963"/>
                  <a:pt x="844" y="966"/>
                </a:cubicBezTo>
                <a:cubicBezTo>
                  <a:pt x="841" y="963"/>
                  <a:pt x="847" y="964"/>
                  <a:pt x="849" y="964"/>
                </a:cubicBezTo>
                <a:cubicBezTo>
                  <a:pt x="849" y="965"/>
                  <a:pt x="849" y="966"/>
                  <a:pt x="850" y="966"/>
                </a:cubicBezTo>
                <a:cubicBezTo>
                  <a:pt x="850" y="967"/>
                  <a:pt x="848" y="967"/>
                  <a:pt x="848" y="968"/>
                </a:cubicBezTo>
                <a:close/>
                <a:moveTo>
                  <a:pt x="860" y="986"/>
                </a:moveTo>
                <a:cubicBezTo>
                  <a:pt x="859" y="987"/>
                  <a:pt x="857" y="986"/>
                  <a:pt x="854" y="987"/>
                </a:cubicBezTo>
                <a:cubicBezTo>
                  <a:pt x="855" y="984"/>
                  <a:pt x="851" y="985"/>
                  <a:pt x="852" y="982"/>
                </a:cubicBezTo>
                <a:cubicBezTo>
                  <a:pt x="856" y="981"/>
                  <a:pt x="856" y="984"/>
                  <a:pt x="860" y="984"/>
                </a:cubicBezTo>
                <a:cubicBezTo>
                  <a:pt x="860" y="985"/>
                  <a:pt x="858" y="986"/>
                  <a:pt x="860" y="986"/>
                </a:cubicBezTo>
                <a:close/>
                <a:moveTo>
                  <a:pt x="861" y="990"/>
                </a:moveTo>
                <a:cubicBezTo>
                  <a:pt x="860" y="988"/>
                  <a:pt x="862" y="988"/>
                  <a:pt x="861" y="986"/>
                </a:cubicBezTo>
                <a:cubicBezTo>
                  <a:pt x="866" y="985"/>
                  <a:pt x="873" y="986"/>
                  <a:pt x="878" y="984"/>
                </a:cubicBezTo>
                <a:cubicBezTo>
                  <a:pt x="882" y="984"/>
                  <a:pt x="880" y="990"/>
                  <a:pt x="884" y="990"/>
                </a:cubicBezTo>
                <a:cubicBezTo>
                  <a:pt x="879" y="995"/>
                  <a:pt x="867" y="989"/>
                  <a:pt x="861" y="990"/>
                </a:cubicBezTo>
                <a:close/>
                <a:moveTo>
                  <a:pt x="888" y="1102"/>
                </a:moveTo>
                <a:cubicBezTo>
                  <a:pt x="886" y="1099"/>
                  <a:pt x="888" y="1100"/>
                  <a:pt x="887" y="1099"/>
                </a:cubicBezTo>
                <a:cubicBezTo>
                  <a:pt x="889" y="1096"/>
                  <a:pt x="889" y="1101"/>
                  <a:pt x="891" y="1099"/>
                </a:cubicBezTo>
                <a:cubicBezTo>
                  <a:pt x="891" y="1101"/>
                  <a:pt x="890" y="1102"/>
                  <a:pt x="888" y="1102"/>
                </a:cubicBezTo>
                <a:close/>
                <a:moveTo>
                  <a:pt x="910" y="1077"/>
                </a:moveTo>
                <a:cubicBezTo>
                  <a:pt x="911" y="1074"/>
                  <a:pt x="914" y="1078"/>
                  <a:pt x="913" y="1073"/>
                </a:cubicBezTo>
                <a:cubicBezTo>
                  <a:pt x="915" y="1074"/>
                  <a:pt x="914" y="1076"/>
                  <a:pt x="915" y="1076"/>
                </a:cubicBezTo>
                <a:cubicBezTo>
                  <a:pt x="914" y="1077"/>
                  <a:pt x="911" y="1078"/>
                  <a:pt x="910" y="1077"/>
                </a:cubicBezTo>
                <a:close/>
                <a:moveTo>
                  <a:pt x="955" y="1245"/>
                </a:moveTo>
                <a:cubicBezTo>
                  <a:pt x="956" y="1242"/>
                  <a:pt x="959" y="1244"/>
                  <a:pt x="961" y="1245"/>
                </a:cubicBezTo>
                <a:cubicBezTo>
                  <a:pt x="959" y="1247"/>
                  <a:pt x="957" y="1246"/>
                  <a:pt x="955" y="1245"/>
                </a:cubicBezTo>
                <a:close/>
                <a:moveTo>
                  <a:pt x="978" y="1242"/>
                </a:moveTo>
                <a:cubicBezTo>
                  <a:pt x="979" y="1242"/>
                  <a:pt x="980" y="1243"/>
                  <a:pt x="981" y="1243"/>
                </a:cubicBezTo>
                <a:cubicBezTo>
                  <a:pt x="979" y="1246"/>
                  <a:pt x="979" y="1244"/>
                  <a:pt x="976" y="1244"/>
                </a:cubicBezTo>
                <a:cubicBezTo>
                  <a:pt x="977" y="1243"/>
                  <a:pt x="978" y="1243"/>
                  <a:pt x="978" y="1242"/>
                </a:cubicBezTo>
                <a:close/>
                <a:moveTo>
                  <a:pt x="977" y="1241"/>
                </a:moveTo>
                <a:cubicBezTo>
                  <a:pt x="976" y="1244"/>
                  <a:pt x="973" y="1243"/>
                  <a:pt x="971" y="1242"/>
                </a:cubicBezTo>
                <a:cubicBezTo>
                  <a:pt x="972" y="1240"/>
                  <a:pt x="974" y="1242"/>
                  <a:pt x="977" y="1241"/>
                </a:cubicBezTo>
                <a:close/>
                <a:moveTo>
                  <a:pt x="971" y="1122"/>
                </a:moveTo>
                <a:cubicBezTo>
                  <a:pt x="969" y="1122"/>
                  <a:pt x="967" y="1122"/>
                  <a:pt x="966" y="1121"/>
                </a:cubicBezTo>
                <a:cubicBezTo>
                  <a:pt x="968" y="1120"/>
                  <a:pt x="969" y="1119"/>
                  <a:pt x="972" y="1119"/>
                </a:cubicBezTo>
                <a:cubicBezTo>
                  <a:pt x="971" y="1120"/>
                  <a:pt x="971" y="1121"/>
                  <a:pt x="971" y="1122"/>
                </a:cubicBezTo>
                <a:close/>
                <a:moveTo>
                  <a:pt x="970" y="1021"/>
                </a:moveTo>
                <a:cubicBezTo>
                  <a:pt x="971" y="1024"/>
                  <a:pt x="969" y="1024"/>
                  <a:pt x="969" y="1026"/>
                </a:cubicBezTo>
                <a:cubicBezTo>
                  <a:pt x="961" y="1025"/>
                  <a:pt x="954" y="1029"/>
                  <a:pt x="951" y="1024"/>
                </a:cubicBezTo>
                <a:cubicBezTo>
                  <a:pt x="949" y="1026"/>
                  <a:pt x="947" y="1026"/>
                  <a:pt x="944" y="1025"/>
                </a:cubicBezTo>
                <a:cubicBezTo>
                  <a:pt x="952" y="1021"/>
                  <a:pt x="962" y="1021"/>
                  <a:pt x="970" y="1021"/>
                </a:cubicBezTo>
                <a:close/>
                <a:moveTo>
                  <a:pt x="965" y="1010"/>
                </a:moveTo>
                <a:cubicBezTo>
                  <a:pt x="961" y="1011"/>
                  <a:pt x="957" y="1009"/>
                  <a:pt x="953" y="1008"/>
                </a:cubicBezTo>
                <a:cubicBezTo>
                  <a:pt x="956" y="1003"/>
                  <a:pt x="965" y="1004"/>
                  <a:pt x="965" y="1010"/>
                </a:cubicBezTo>
                <a:close/>
                <a:moveTo>
                  <a:pt x="942" y="983"/>
                </a:moveTo>
                <a:cubicBezTo>
                  <a:pt x="941" y="985"/>
                  <a:pt x="939" y="985"/>
                  <a:pt x="937" y="985"/>
                </a:cubicBezTo>
                <a:cubicBezTo>
                  <a:pt x="936" y="982"/>
                  <a:pt x="940" y="984"/>
                  <a:pt x="942" y="983"/>
                </a:cubicBezTo>
                <a:close/>
                <a:moveTo>
                  <a:pt x="918" y="981"/>
                </a:moveTo>
                <a:cubicBezTo>
                  <a:pt x="921" y="981"/>
                  <a:pt x="918" y="983"/>
                  <a:pt x="919" y="986"/>
                </a:cubicBezTo>
                <a:cubicBezTo>
                  <a:pt x="925" y="986"/>
                  <a:pt x="924" y="980"/>
                  <a:pt x="929" y="981"/>
                </a:cubicBezTo>
                <a:cubicBezTo>
                  <a:pt x="929" y="983"/>
                  <a:pt x="928" y="986"/>
                  <a:pt x="931" y="986"/>
                </a:cubicBezTo>
                <a:cubicBezTo>
                  <a:pt x="930" y="988"/>
                  <a:pt x="928" y="988"/>
                  <a:pt x="927" y="989"/>
                </a:cubicBezTo>
                <a:cubicBezTo>
                  <a:pt x="937" y="999"/>
                  <a:pt x="952" y="985"/>
                  <a:pt x="961" y="990"/>
                </a:cubicBezTo>
                <a:cubicBezTo>
                  <a:pt x="961" y="993"/>
                  <a:pt x="957" y="996"/>
                  <a:pt x="961" y="999"/>
                </a:cubicBezTo>
                <a:cubicBezTo>
                  <a:pt x="954" y="1005"/>
                  <a:pt x="941" y="991"/>
                  <a:pt x="935" y="1001"/>
                </a:cubicBezTo>
                <a:cubicBezTo>
                  <a:pt x="931" y="1000"/>
                  <a:pt x="929" y="1001"/>
                  <a:pt x="928" y="1003"/>
                </a:cubicBezTo>
                <a:cubicBezTo>
                  <a:pt x="922" y="1002"/>
                  <a:pt x="914" y="999"/>
                  <a:pt x="906" y="999"/>
                </a:cubicBezTo>
                <a:cubicBezTo>
                  <a:pt x="911" y="997"/>
                  <a:pt x="917" y="998"/>
                  <a:pt x="920" y="993"/>
                </a:cubicBezTo>
                <a:cubicBezTo>
                  <a:pt x="909" y="990"/>
                  <a:pt x="898" y="998"/>
                  <a:pt x="891" y="990"/>
                </a:cubicBezTo>
                <a:cubicBezTo>
                  <a:pt x="898" y="995"/>
                  <a:pt x="904" y="988"/>
                  <a:pt x="911" y="987"/>
                </a:cubicBezTo>
                <a:cubicBezTo>
                  <a:pt x="910" y="985"/>
                  <a:pt x="912" y="984"/>
                  <a:pt x="912" y="982"/>
                </a:cubicBezTo>
                <a:cubicBezTo>
                  <a:pt x="914" y="982"/>
                  <a:pt x="917" y="982"/>
                  <a:pt x="918" y="981"/>
                </a:cubicBezTo>
                <a:close/>
                <a:moveTo>
                  <a:pt x="917" y="925"/>
                </a:moveTo>
                <a:cubicBezTo>
                  <a:pt x="914" y="924"/>
                  <a:pt x="914" y="927"/>
                  <a:pt x="912" y="928"/>
                </a:cubicBezTo>
                <a:cubicBezTo>
                  <a:pt x="909" y="927"/>
                  <a:pt x="913" y="926"/>
                  <a:pt x="912" y="924"/>
                </a:cubicBezTo>
                <a:cubicBezTo>
                  <a:pt x="915" y="927"/>
                  <a:pt x="914" y="921"/>
                  <a:pt x="918" y="922"/>
                </a:cubicBezTo>
                <a:cubicBezTo>
                  <a:pt x="918" y="924"/>
                  <a:pt x="917" y="924"/>
                  <a:pt x="917" y="925"/>
                </a:cubicBezTo>
                <a:close/>
                <a:moveTo>
                  <a:pt x="920" y="925"/>
                </a:moveTo>
                <a:cubicBezTo>
                  <a:pt x="919" y="924"/>
                  <a:pt x="918" y="923"/>
                  <a:pt x="918" y="921"/>
                </a:cubicBezTo>
                <a:cubicBezTo>
                  <a:pt x="922" y="921"/>
                  <a:pt x="922" y="921"/>
                  <a:pt x="922" y="921"/>
                </a:cubicBezTo>
                <a:cubicBezTo>
                  <a:pt x="922" y="923"/>
                  <a:pt x="919" y="922"/>
                  <a:pt x="920" y="925"/>
                </a:cubicBezTo>
                <a:close/>
                <a:moveTo>
                  <a:pt x="920" y="913"/>
                </a:moveTo>
                <a:cubicBezTo>
                  <a:pt x="919" y="911"/>
                  <a:pt x="922" y="912"/>
                  <a:pt x="922" y="909"/>
                </a:cubicBezTo>
                <a:cubicBezTo>
                  <a:pt x="925" y="909"/>
                  <a:pt x="922" y="914"/>
                  <a:pt x="920" y="913"/>
                </a:cubicBezTo>
                <a:close/>
                <a:moveTo>
                  <a:pt x="915" y="903"/>
                </a:moveTo>
                <a:cubicBezTo>
                  <a:pt x="918" y="903"/>
                  <a:pt x="919" y="901"/>
                  <a:pt x="922" y="902"/>
                </a:cubicBezTo>
                <a:cubicBezTo>
                  <a:pt x="923" y="903"/>
                  <a:pt x="924" y="905"/>
                  <a:pt x="924" y="907"/>
                </a:cubicBezTo>
                <a:cubicBezTo>
                  <a:pt x="920" y="909"/>
                  <a:pt x="916" y="906"/>
                  <a:pt x="915" y="903"/>
                </a:cubicBezTo>
                <a:close/>
                <a:moveTo>
                  <a:pt x="926" y="925"/>
                </a:moveTo>
                <a:cubicBezTo>
                  <a:pt x="924" y="925"/>
                  <a:pt x="929" y="923"/>
                  <a:pt x="928" y="921"/>
                </a:cubicBezTo>
                <a:cubicBezTo>
                  <a:pt x="931" y="921"/>
                  <a:pt x="933" y="922"/>
                  <a:pt x="934" y="924"/>
                </a:cubicBezTo>
                <a:cubicBezTo>
                  <a:pt x="934" y="922"/>
                  <a:pt x="935" y="920"/>
                  <a:pt x="938" y="922"/>
                </a:cubicBezTo>
                <a:cubicBezTo>
                  <a:pt x="936" y="924"/>
                  <a:pt x="934" y="926"/>
                  <a:pt x="933" y="929"/>
                </a:cubicBezTo>
                <a:cubicBezTo>
                  <a:pt x="931" y="926"/>
                  <a:pt x="928" y="925"/>
                  <a:pt x="926" y="925"/>
                </a:cubicBezTo>
                <a:close/>
                <a:moveTo>
                  <a:pt x="948" y="934"/>
                </a:moveTo>
                <a:cubicBezTo>
                  <a:pt x="945" y="932"/>
                  <a:pt x="937" y="938"/>
                  <a:pt x="935" y="931"/>
                </a:cubicBezTo>
                <a:cubicBezTo>
                  <a:pt x="936" y="931"/>
                  <a:pt x="936" y="932"/>
                  <a:pt x="936" y="933"/>
                </a:cubicBezTo>
                <a:cubicBezTo>
                  <a:pt x="940" y="929"/>
                  <a:pt x="946" y="930"/>
                  <a:pt x="948" y="930"/>
                </a:cubicBezTo>
                <a:cubicBezTo>
                  <a:pt x="949" y="930"/>
                  <a:pt x="947" y="932"/>
                  <a:pt x="948" y="934"/>
                </a:cubicBezTo>
                <a:close/>
                <a:moveTo>
                  <a:pt x="954" y="925"/>
                </a:moveTo>
                <a:cubicBezTo>
                  <a:pt x="951" y="925"/>
                  <a:pt x="950" y="920"/>
                  <a:pt x="950" y="925"/>
                </a:cubicBezTo>
                <a:cubicBezTo>
                  <a:pt x="945" y="927"/>
                  <a:pt x="946" y="921"/>
                  <a:pt x="944" y="921"/>
                </a:cubicBezTo>
                <a:cubicBezTo>
                  <a:pt x="943" y="918"/>
                  <a:pt x="947" y="920"/>
                  <a:pt x="947" y="918"/>
                </a:cubicBezTo>
                <a:cubicBezTo>
                  <a:pt x="948" y="918"/>
                  <a:pt x="947" y="920"/>
                  <a:pt x="948" y="921"/>
                </a:cubicBezTo>
                <a:cubicBezTo>
                  <a:pt x="950" y="921"/>
                  <a:pt x="951" y="919"/>
                  <a:pt x="955" y="920"/>
                </a:cubicBezTo>
                <a:cubicBezTo>
                  <a:pt x="955" y="922"/>
                  <a:pt x="955" y="924"/>
                  <a:pt x="954" y="925"/>
                </a:cubicBezTo>
                <a:close/>
                <a:moveTo>
                  <a:pt x="961" y="896"/>
                </a:moveTo>
                <a:cubicBezTo>
                  <a:pt x="957" y="896"/>
                  <a:pt x="951" y="904"/>
                  <a:pt x="948" y="898"/>
                </a:cubicBezTo>
                <a:cubicBezTo>
                  <a:pt x="945" y="899"/>
                  <a:pt x="944" y="899"/>
                  <a:pt x="943" y="897"/>
                </a:cubicBezTo>
                <a:cubicBezTo>
                  <a:pt x="941" y="897"/>
                  <a:pt x="942" y="900"/>
                  <a:pt x="941" y="900"/>
                </a:cubicBezTo>
                <a:cubicBezTo>
                  <a:pt x="936" y="900"/>
                  <a:pt x="936" y="900"/>
                  <a:pt x="936" y="900"/>
                </a:cubicBezTo>
                <a:cubicBezTo>
                  <a:pt x="937" y="899"/>
                  <a:pt x="940" y="898"/>
                  <a:pt x="938" y="897"/>
                </a:cubicBezTo>
                <a:cubicBezTo>
                  <a:pt x="939" y="895"/>
                  <a:pt x="942" y="895"/>
                  <a:pt x="944" y="895"/>
                </a:cubicBezTo>
                <a:cubicBezTo>
                  <a:pt x="946" y="895"/>
                  <a:pt x="945" y="892"/>
                  <a:pt x="948" y="893"/>
                </a:cubicBezTo>
                <a:cubicBezTo>
                  <a:pt x="946" y="890"/>
                  <a:pt x="939" y="892"/>
                  <a:pt x="937" y="890"/>
                </a:cubicBezTo>
                <a:cubicBezTo>
                  <a:pt x="938" y="889"/>
                  <a:pt x="938" y="887"/>
                  <a:pt x="938" y="886"/>
                </a:cubicBezTo>
                <a:cubicBezTo>
                  <a:pt x="942" y="887"/>
                  <a:pt x="954" y="887"/>
                  <a:pt x="955" y="883"/>
                </a:cubicBezTo>
                <a:cubicBezTo>
                  <a:pt x="951" y="880"/>
                  <a:pt x="946" y="882"/>
                  <a:pt x="942" y="882"/>
                </a:cubicBezTo>
                <a:cubicBezTo>
                  <a:pt x="942" y="879"/>
                  <a:pt x="946" y="878"/>
                  <a:pt x="944" y="874"/>
                </a:cubicBezTo>
                <a:cubicBezTo>
                  <a:pt x="945" y="879"/>
                  <a:pt x="950" y="873"/>
                  <a:pt x="952" y="876"/>
                </a:cubicBezTo>
                <a:cubicBezTo>
                  <a:pt x="953" y="874"/>
                  <a:pt x="955" y="872"/>
                  <a:pt x="957" y="875"/>
                </a:cubicBezTo>
                <a:cubicBezTo>
                  <a:pt x="961" y="872"/>
                  <a:pt x="965" y="870"/>
                  <a:pt x="970" y="867"/>
                </a:cubicBezTo>
                <a:cubicBezTo>
                  <a:pt x="970" y="867"/>
                  <a:pt x="970" y="867"/>
                  <a:pt x="970" y="867"/>
                </a:cubicBezTo>
                <a:cubicBezTo>
                  <a:pt x="970" y="867"/>
                  <a:pt x="971" y="867"/>
                  <a:pt x="971" y="867"/>
                </a:cubicBezTo>
                <a:cubicBezTo>
                  <a:pt x="971" y="867"/>
                  <a:pt x="972" y="866"/>
                  <a:pt x="972" y="866"/>
                </a:cubicBezTo>
                <a:cubicBezTo>
                  <a:pt x="972" y="867"/>
                  <a:pt x="971" y="867"/>
                  <a:pt x="971" y="867"/>
                </a:cubicBezTo>
                <a:cubicBezTo>
                  <a:pt x="971" y="867"/>
                  <a:pt x="971" y="867"/>
                  <a:pt x="970" y="867"/>
                </a:cubicBezTo>
                <a:cubicBezTo>
                  <a:pt x="972" y="870"/>
                  <a:pt x="978" y="868"/>
                  <a:pt x="980" y="867"/>
                </a:cubicBezTo>
                <a:cubicBezTo>
                  <a:pt x="979" y="870"/>
                  <a:pt x="983" y="868"/>
                  <a:pt x="983" y="871"/>
                </a:cubicBezTo>
                <a:cubicBezTo>
                  <a:pt x="982" y="871"/>
                  <a:pt x="982" y="871"/>
                  <a:pt x="982" y="871"/>
                </a:cubicBezTo>
                <a:cubicBezTo>
                  <a:pt x="991" y="872"/>
                  <a:pt x="998" y="871"/>
                  <a:pt x="1009" y="869"/>
                </a:cubicBezTo>
                <a:cubicBezTo>
                  <a:pt x="1004" y="861"/>
                  <a:pt x="1021" y="864"/>
                  <a:pt x="1021" y="856"/>
                </a:cubicBezTo>
                <a:cubicBezTo>
                  <a:pt x="1023" y="857"/>
                  <a:pt x="1022" y="858"/>
                  <a:pt x="1022" y="860"/>
                </a:cubicBezTo>
                <a:cubicBezTo>
                  <a:pt x="1022" y="860"/>
                  <a:pt x="1023" y="859"/>
                  <a:pt x="1023" y="858"/>
                </a:cubicBezTo>
                <a:cubicBezTo>
                  <a:pt x="1027" y="859"/>
                  <a:pt x="1024" y="861"/>
                  <a:pt x="1029" y="860"/>
                </a:cubicBezTo>
                <a:cubicBezTo>
                  <a:pt x="1029" y="862"/>
                  <a:pt x="1029" y="863"/>
                  <a:pt x="1028" y="864"/>
                </a:cubicBezTo>
                <a:cubicBezTo>
                  <a:pt x="1031" y="865"/>
                  <a:pt x="1029" y="860"/>
                  <a:pt x="1033" y="862"/>
                </a:cubicBezTo>
                <a:cubicBezTo>
                  <a:pt x="1031" y="866"/>
                  <a:pt x="1034" y="867"/>
                  <a:pt x="1038" y="866"/>
                </a:cubicBezTo>
                <a:cubicBezTo>
                  <a:pt x="1037" y="869"/>
                  <a:pt x="1028" y="875"/>
                  <a:pt x="1026" y="869"/>
                </a:cubicBezTo>
                <a:cubicBezTo>
                  <a:pt x="1023" y="869"/>
                  <a:pt x="1023" y="872"/>
                  <a:pt x="1021" y="873"/>
                </a:cubicBezTo>
                <a:cubicBezTo>
                  <a:pt x="1019" y="873"/>
                  <a:pt x="1019" y="872"/>
                  <a:pt x="1020" y="871"/>
                </a:cubicBezTo>
                <a:cubicBezTo>
                  <a:pt x="1016" y="872"/>
                  <a:pt x="1015" y="872"/>
                  <a:pt x="1011" y="873"/>
                </a:cubicBezTo>
                <a:cubicBezTo>
                  <a:pt x="1010" y="876"/>
                  <a:pt x="1016" y="877"/>
                  <a:pt x="1016" y="874"/>
                </a:cubicBezTo>
                <a:cubicBezTo>
                  <a:pt x="1017" y="875"/>
                  <a:pt x="1018" y="876"/>
                  <a:pt x="1017" y="878"/>
                </a:cubicBezTo>
                <a:cubicBezTo>
                  <a:pt x="1014" y="877"/>
                  <a:pt x="1013" y="879"/>
                  <a:pt x="1009" y="879"/>
                </a:cubicBezTo>
                <a:cubicBezTo>
                  <a:pt x="1010" y="876"/>
                  <a:pt x="1005" y="879"/>
                  <a:pt x="1006" y="876"/>
                </a:cubicBezTo>
                <a:cubicBezTo>
                  <a:pt x="1005" y="877"/>
                  <a:pt x="1003" y="878"/>
                  <a:pt x="1004" y="876"/>
                </a:cubicBezTo>
                <a:cubicBezTo>
                  <a:pt x="1003" y="878"/>
                  <a:pt x="997" y="876"/>
                  <a:pt x="994" y="877"/>
                </a:cubicBezTo>
                <a:cubicBezTo>
                  <a:pt x="991" y="879"/>
                  <a:pt x="994" y="881"/>
                  <a:pt x="991" y="878"/>
                </a:cubicBezTo>
                <a:cubicBezTo>
                  <a:pt x="990" y="878"/>
                  <a:pt x="990" y="880"/>
                  <a:pt x="990" y="881"/>
                </a:cubicBezTo>
                <a:cubicBezTo>
                  <a:pt x="991" y="882"/>
                  <a:pt x="991" y="880"/>
                  <a:pt x="993" y="882"/>
                </a:cubicBezTo>
                <a:cubicBezTo>
                  <a:pt x="993" y="885"/>
                  <a:pt x="991" y="884"/>
                  <a:pt x="987" y="884"/>
                </a:cubicBezTo>
                <a:cubicBezTo>
                  <a:pt x="990" y="885"/>
                  <a:pt x="989" y="889"/>
                  <a:pt x="992" y="889"/>
                </a:cubicBezTo>
                <a:cubicBezTo>
                  <a:pt x="995" y="888"/>
                  <a:pt x="993" y="887"/>
                  <a:pt x="993" y="885"/>
                </a:cubicBezTo>
                <a:cubicBezTo>
                  <a:pt x="995" y="885"/>
                  <a:pt x="995" y="887"/>
                  <a:pt x="996" y="888"/>
                </a:cubicBezTo>
                <a:cubicBezTo>
                  <a:pt x="998" y="888"/>
                  <a:pt x="998" y="886"/>
                  <a:pt x="1001" y="886"/>
                </a:cubicBezTo>
                <a:cubicBezTo>
                  <a:pt x="1001" y="890"/>
                  <a:pt x="996" y="888"/>
                  <a:pt x="996" y="891"/>
                </a:cubicBezTo>
                <a:cubicBezTo>
                  <a:pt x="991" y="891"/>
                  <a:pt x="984" y="892"/>
                  <a:pt x="978" y="895"/>
                </a:cubicBezTo>
                <a:cubicBezTo>
                  <a:pt x="979" y="895"/>
                  <a:pt x="980" y="895"/>
                  <a:pt x="981" y="895"/>
                </a:cubicBezTo>
                <a:cubicBezTo>
                  <a:pt x="976" y="902"/>
                  <a:pt x="967" y="896"/>
                  <a:pt x="961" y="896"/>
                </a:cubicBezTo>
                <a:close/>
                <a:moveTo>
                  <a:pt x="1026" y="889"/>
                </a:moveTo>
                <a:cubicBezTo>
                  <a:pt x="1025" y="890"/>
                  <a:pt x="1021" y="888"/>
                  <a:pt x="1019" y="887"/>
                </a:cubicBezTo>
                <a:cubicBezTo>
                  <a:pt x="1024" y="886"/>
                  <a:pt x="1018" y="882"/>
                  <a:pt x="1021" y="878"/>
                </a:cubicBezTo>
                <a:cubicBezTo>
                  <a:pt x="1022" y="877"/>
                  <a:pt x="1021" y="882"/>
                  <a:pt x="1021" y="882"/>
                </a:cubicBezTo>
                <a:cubicBezTo>
                  <a:pt x="1022" y="884"/>
                  <a:pt x="1023" y="881"/>
                  <a:pt x="1026" y="882"/>
                </a:cubicBezTo>
                <a:cubicBezTo>
                  <a:pt x="1030" y="886"/>
                  <a:pt x="1026" y="886"/>
                  <a:pt x="1026" y="889"/>
                </a:cubicBezTo>
                <a:close/>
                <a:moveTo>
                  <a:pt x="1007" y="890"/>
                </a:moveTo>
                <a:cubicBezTo>
                  <a:pt x="1005" y="890"/>
                  <a:pt x="1005" y="889"/>
                  <a:pt x="1004" y="889"/>
                </a:cubicBezTo>
                <a:cubicBezTo>
                  <a:pt x="1004" y="883"/>
                  <a:pt x="1011" y="885"/>
                  <a:pt x="1007" y="890"/>
                </a:cubicBezTo>
                <a:close/>
                <a:moveTo>
                  <a:pt x="999" y="897"/>
                </a:moveTo>
                <a:cubicBezTo>
                  <a:pt x="998" y="898"/>
                  <a:pt x="998" y="898"/>
                  <a:pt x="998" y="899"/>
                </a:cubicBezTo>
                <a:cubicBezTo>
                  <a:pt x="995" y="898"/>
                  <a:pt x="994" y="900"/>
                  <a:pt x="991" y="899"/>
                </a:cubicBezTo>
                <a:cubicBezTo>
                  <a:pt x="991" y="897"/>
                  <a:pt x="992" y="897"/>
                  <a:pt x="992" y="895"/>
                </a:cubicBezTo>
                <a:cubicBezTo>
                  <a:pt x="995" y="896"/>
                  <a:pt x="996" y="899"/>
                  <a:pt x="999" y="897"/>
                </a:cubicBezTo>
                <a:close/>
                <a:moveTo>
                  <a:pt x="987" y="909"/>
                </a:moveTo>
                <a:cubicBezTo>
                  <a:pt x="985" y="909"/>
                  <a:pt x="983" y="912"/>
                  <a:pt x="983" y="908"/>
                </a:cubicBezTo>
                <a:cubicBezTo>
                  <a:pt x="985" y="910"/>
                  <a:pt x="985" y="908"/>
                  <a:pt x="988" y="908"/>
                </a:cubicBezTo>
                <a:cubicBezTo>
                  <a:pt x="986" y="910"/>
                  <a:pt x="994" y="914"/>
                  <a:pt x="987" y="915"/>
                </a:cubicBezTo>
                <a:cubicBezTo>
                  <a:pt x="986" y="913"/>
                  <a:pt x="988" y="911"/>
                  <a:pt x="987" y="909"/>
                </a:cubicBezTo>
                <a:close/>
                <a:moveTo>
                  <a:pt x="987" y="923"/>
                </a:moveTo>
                <a:cubicBezTo>
                  <a:pt x="985" y="923"/>
                  <a:pt x="983" y="923"/>
                  <a:pt x="983" y="921"/>
                </a:cubicBezTo>
                <a:cubicBezTo>
                  <a:pt x="986" y="920"/>
                  <a:pt x="988" y="920"/>
                  <a:pt x="987" y="923"/>
                </a:cubicBezTo>
                <a:close/>
                <a:moveTo>
                  <a:pt x="988" y="925"/>
                </a:moveTo>
                <a:cubicBezTo>
                  <a:pt x="988" y="922"/>
                  <a:pt x="989" y="922"/>
                  <a:pt x="988" y="920"/>
                </a:cubicBezTo>
                <a:cubicBezTo>
                  <a:pt x="992" y="919"/>
                  <a:pt x="990" y="922"/>
                  <a:pt x="992" y="923"/>
                </a:cubicBezTo>
                <a:cubicBezTo>
                  <a:pt x="993" y="923"/>
                  <a:pt x="993" y="921"/>
                  <a:pt x="993" y="921"/>
                </a:cubicBezTo>
                <a:cubicBezTo>
                  <a:pt x="995" y="921"/>
                  <a:pt x="996" y="922"/>
                  <a:pt x="996" y="920"/>
                </a:cubicBezTo>
                <a:cubicBezTo>
                  <a:pt x="998" y="922"/>
                  <a:pt x="992" y="925"/>
                  <a:pt x="988" y="925"/>
                </a:cubicBezTo>
                <a:close/>
                <a:moveTo>
                  <a:pt x="993" y="912"/>
                </a:moveTo>
                <a:cubicBezTo>
                  <a:pt x="995" y="912"/>
                  <a:pt x="995" y="911"/>
                  <a:pt x="996" y="911"/>
                </a:cubicBezTo>
                <a:cubicBezTo>
                  <a:pt x="996" y="913"/>
                  <a:pt x="996" y="913"/>
                  <a:pt x="996" y="913"/>
                </a:cubicBezTo>
                <a:cubicBezTo>
                  <a:pt x="997" y="913"/>
                  <a:pt x="997" y="911"/>
                  <a:pt x="997" y="910"/>
                </a:cubicBezTo>
                <a:cubicBezTo>
                  <a:pt x="994" y="910"/>
                  <a:pt x="993" y="911"/>
                  <a:pt x="991" y="909"/>
                </a:cubicBezTo>
                <a:cubicBezTo>
                  <a:pt x="991" y="908"/>
                  <a:pt x="998" y="909"/>
                  <a:pt x="999" y="908"/>
                </a:cubicBezTo>
                <a:cubicBezTo>
                  <a:pt x="1000" y="909"/>
                  <a:pt x="999" y="910"/>
                  <a:pt x="1000" y="912"/>
                </a:cubicBezTo>
                <a:cubicBezTo>
                  <a:pt x="1002" y="909"/>
                  <a:pt x="1002" y="911"/>
                  <a:pt x="1004" y="909"/>
                </a:cubicBezTo>
                <a:cubicBezTo>
                  <a:pt x="1002" y="913"/>
                  <a:pt x="1010" y="910"/>
                  <a:pt x="1009" y="914"/>
                </a:cubicBezTo>
                <a:cubicBezTo>
                  <a:pt x="1011" y="912"/>
                  <a:pt x="1015" y="911"/>
                  <a:pt x="1015" y="915"/>
                </a:cubicBezTo>
                <a:cubicBezTo>
                  <a:pt x="1010" y="912"/>
                  <a:pt x="999" y="920"/>
                  <a:pt x="993" y="912"/>
                </a:cubicBezTo>
                <a:close/>
                <a:moveTo>
                  <a:pt x="1015" y="886"/>
                </a:moveTo>
                <a:cubicBezTo>
                  <a:pt x="1013" y="886"/>
                  <a:pt x="1011" y="888"/>
                  <a:pt x="1009" y="890"/>
                </a:cubicBezTo>
                <a:cubicBezTo>
                  <a:pt x="1008" y="889"/>
                  <a:pt x="1010" y="886"/>
                  <a:pt x="1010" y="884"/>
                </a:cubicBezTo>
                <a:cubicBezTo>
                  <a:pt x="1013" y="884"/>
                  <a:pt x="1014" y="882"/>
                  <a:pt x="1017" y="882"/>
                </a:cubicBezTo>
                <a:cubicBezTo>
                  <a:pt x="1017" y="883"/>
                  <a:pt x="1017" y="884"/>
                  <a:pt x="1018" y="885"/>
                </a:cubicBezTo>
                <a:cubicBezTo>
                  <a:pt x="1015" y="886"/>
                  <a:pt x="1018" y="885"/>
                  <a:pt x="1017" y="888"/>
                </a:cubicBezTo>
                <a:cubicBezTo>
                  <a:pt x="1016" y="888"/>
                  <a:pt x="1015" y="887"/>
                  <a:pt x="1015" y="886"/>
                </a:cubicBezTo>
                <a:close/>
                <a:moveTo>
                  <a:pt x="1025" y="934"/>
                </a:moveTo>
                <a:cubicBezTo>
                  <a:pt x="1021" y="934"/>
                  <a:pt x="1017" y="934"/>
                  <a:pt x="1017" y="938"/>
                </a:cubicBezTo>
                <a:cubicBezTo>
                  <a:pt x="1014" y="937"/>
                  <a:pt x="1018" y="937"/>
                  <a:pt x="1017" y="934"/>
                </a:cubicBezTo>
                <a:cubicBezTo>
                  <a:pt x="1017" y="933"/>
                  <a:pt x="1015" y="933"/>
                  <a:pt x="1013" y="933"/>
                </a:cubicBezTo>
                <a:cubicBezTo>
                  <a:pt x="1013" y="931"/>
                  <a:pt x="1015" y="930"/>
                  <a:pt x="1014" y="928"/>
                </a:cubicBezTo>
                <a:cubicBezTo>
                  <a:pt x="1015" y="933"/>
                  <a:pt x="1022" y="925"/>
                  <a:pt x="1024" y="931"/>
                </a:cubicBezTo>
                <a:cubicBezTo>
                  <a:pt x="1020" y="930"/>
                  <a:pt x="1026" y="932"/>
                  <a:pt x="1025" y="934"/>
                </a:cubicBezTo>
                <a:close/>
                <a:moveTo>
                  <a:pt x="1032" y="925"/>
                </a:moveTo>
                <a:cubicBezTo>
                  <a:pt x="1030" y="926"/>
                  <a:pt x="1027" y="923"/>
                  <a:pt x="1029" y="928"/>
                </a:cubicBezTo>
                <a:cubicBezTo>
                  <a:pt x="1027" y="928"/>
                  <a:pt x="1026" y="927"/>
                  <a:pt x="1026" y="925"/>
                </a:cubicBezTo>
                <a:cubicBezTo>
                  <a:pt x="1024" y="924"/>
                  <a:pt x="1024" y="926"/>
                  <a:pt x="1022" y="926"/>
                </a:cubicBezTo>
                <a:cubicBezTo>
                  <a:pt x="1021" y="925"/>
                  <a:pt x="1022" y="924"/>
                  <a:pt x="1022" y="923"/>
                </a:cubicBezTo>
                <a:cubicBezTo>
                  <a:pt x="1021" y="922"/>
                  <a:pt x="1018" y="925"/>
                  <a:pt x="1015" y="925"/>
                </a:cubicBezTo>
                <a:cubicBezTo>
                  <a:pt x="1014" y="924"/>
                  <a:pt x="1012" y="921"/>
                  <a:pt x="1013" y="925"/>
                </a:cubicBezTo>
                <a:cubicBezTo>
                  <a:pt x="1009" y="924"/>
                  <a:pt x="1013" y="922"/>
                  <a:pt x="1013" y="920"/>
                </a:cubicBezTo>
                <a:cubicBezTo>
                  <a:pt x="1020" y="921"/>
                  <a:pt x="1029" y="921"/>
                  <a:pt x="1031" y="921"/>
                </a:cubicBezTo>
                <a:cubicBezTo>
                  <a:pt x="1034" y="921"/>
                  <a:pt x="1029" y="924"/>
                  <a:pt x="1032" y="925"/>
                </a:cubicBezTo>
                <a:close/>
                <a:moveTo>
                  <a:pt x="1033" y="921"/>
                </a:moveTo>
                <a:cubicBezTo>
                  <a:pt x="1034" y="920"/>
                  <a:pt x="1038" y="920"/>
                  <a:pt x="1039" y="921"/>
                </a:cubicBezTo>
                <a:cubicBezTo>
                  <a:pt x="1038" y="922"/>
                  <a:pt x="1033" y="925"/>
                  <a:pt x="1033" y="921"/>
                </a:cubicBezTo>
                <a:close/>
                <a:moveTo>
                  <a:pt x="1035" y="916"/>
                </a:moveTo>
                <a:cubicBezTo>
                  <a:pt x="1030" y="911"/>
                  <a:pt x="1024" y="915"/>
                  <a:pt x="1017" y="914"/>
                </a:cubicBezTo>
                <a:cubicBezTo>
                  <a:pt x="1028" y="911"/>
                  <a:pt x="1027" y="908"/>
                  <a:pt x="1040" y="909"/>
                </a:cubicBezTo>
                <a:cubicBezTo>
                  <a:pt x="1040" y="913"/>
                  <a:pt x="1037" y="914"/>
                  <a:pt x="1035" y="916"/>
                </a:cubicBezTo>
                <a:close/>
                <a:moveTo>
                  <a:pt x="1045" y="889"/>
                </a:moveTo>
                <a:cubicBezTo>
                  <a:pt x="1046" y="892"/>
                  <a:pt x="1044" y="893"/>
                  <a:pt x="1043" y="895"/>
                </a:cubicBezTo>
                <a:cubicBezTo>
                  <a:pt x="1039" y="895"/>
                  <a:pt x="1033" y="899"/>
                  <a:pt x="1027" y="899"/>
                </a:cubicBezTo>
                <a:cubicBezTo>
                  <a:pt x="1027" y="897"/>
                  <a:pt x="1029" y="897"/>
                  <a:pt x="1031" y="897"/>
                </a:cubicBezTo>
                <a:cubicBezTo>
                  <a:pt x="1028" y="896"/>
                  <a:pt x="1033" y="891"/>
                  <a:pt x="1028" y="890"/>
                </a:cubicBezTo>
                <a:cubicBezTo>
                  <a:pt x="1028" y="888"/>
                  <a:pt x="1029" y="886"/>
                  <a:pt x="1030" y="883"/>
                </a:cubicBezTo>
                <a:cubicBezTo>
                  <a:pt x="1032" y="881"/>
                  <a:pt x="1034" y="886"/>
                  <a:pt x="1034" y="882"/>
                </a:cubicBezTo>
                <a:cubicBezTo>
                  <a:pt x="1036" y="881"/>
                  <a:pt x="1035" y="883"/>
                  <a:pt x="1037" y="883"/>
                </a:cubicBezTo>
                <a:cubicBezTo>
                  <a:pt x="1037" y="884"/>
                  <a:pt x="1036" y="884"/>
                  <a:pt x="1036" y="883"/>
                </a:cubicBezTo>
                <a:cubicBezTo>
                  <a:pt x="1033" y="888"/>
                  <a:pt x="1041" y="892"/>
                  <a:pt x="1045" y="889"/>
                </a:cubicBezTo>
                <a:close/>
                <a:moveTo>
                  <a:pt x="1044" y="869"/>
                </a:moveTo>
                <a:cubicBezTo>
                  <a:pt x="1046" y="869"/>
                  <a:pt x="1044" y="870"/>
                  <a:pt x="1044" y="871"/>
                </a:cubicBezTo>
                <a:cubicBezTo>
                  <a:pt x="1043" y="871"/>
                  <a:pt x="1042" y="870"/>
                  <a:pt x="1041" y="870"/>
                </a:cubicBezTo>
                <a:cubicBezTo>
                  <a:pt x="1041" y="867"/>
                  <a:pt x="1044" y="870"/>
                  <a:pt x="1044" y="869"/>
                </a:cubicBezTo>
                <a:close/>
                <a:moveTo>
                  <a:pt x="1048" y="796"/>
                </a:moveTo>
                <a:cubicBezTo>
                  <a:pt x="1047" y="796"/>
                  <a:pt x="1047" y="796"/>
                  <a:pt x="1047" y="795"/>
                </a:cubicBezTo>
                <a:cubicBezTo>
                  <a:pt x="1047" y="794"/>
                  <a:pt x="1047" y="794"/>
                  <a:pt x="1047" y="794"/>
                </a:cubicBezTo>
                <a:cubicBezTo>
                  <a:pt x="1049" y="795"/>
                  <a:pt x="1049" y="794"/>
                  <a:pt x="1051" y="795"/>
                </a:cubicBezTo>
                <a:cubicBezTo>
                  <a:pt x="1051" y="798"/>
                  <a:pt x="1047" y="794"/>
                  <a:pt x="1048" y="796"/>
                </a:cubicBezTo>
                <a:close/>
                <a:moveTo>
                  <a:pt x="1055" y="860"/>
                </a:moveTo>
                <a:cubicBezTo>
                  <a:pt x="1053" y="859"/>
                  <a:pt x="1053" y="861"/>
                  <a:pt x="1050" y="860"/>
                </a:cubicBezTo>
                <a:cubicBezTo>
                  <a:pt x="1050" y="860"/>
                  <a:pt x="1051" y="859"/>
                  <a:pt x="1051" y="858"/>
                </a:cubicBezTo>
                <a:cubicBezTo>
                  <a:pt x="1053" y="859"/>
                  <a:pt x="1054" y="857"/>
                  <a:pt x="1056" y="857"/>
                </a:cubicBezTo>
                <a:cubicBezTo>
                  <a:pt x="1056" y="859"/>
                  <a:pt x="1055" y="859"/>
                  <a:pt x="1055" y="860"/>
                </a:cubicBezTo>
                <a:close/>
                <a:moveTo>
                  <a:pt x="1056" y="797"/>
                </a:moveTo>
                <a:cubicBezTo>
                  <a:pt x="1055" y="795"/>
                  <a:pt x="1058" y="795"/>
                  <a:pt x="1060" y="795"/>
                </a:cubicBezTo>
                <a:cubicBezTo>
                  <a:pt x="1060" y="797"/>
                  <a:pt x="1058" y="797"/>
                  <a:pt x="1056" y="797"/>
                </a:cubicBezTo>
                <a:close/>
                <a:moveTo>
                  <a:pt x="1114" y="790"/>
                </a:moveTo>
                <a:cubicBezTo>
                  <a:pt x="1111" y="789"/>
                  <a:pt x="1113" y="788"/>
                  <a:pt x="1109" y="789"/>
                </a:cubicBezTo>
                <a:cubicBezTo>
                  <a:pt x="1108" y="786"/>
                  <a:pt x="1116" y="786"/>
                  <a:pt x="1114" y="790"/>
                </a:cubicBezTo>
                <a:close/>
                <a:moveTo>
                  <a:pt x="1119" y="798"/>
                </a:moveTo>
                <a:cubicBezTo>
                  <a:pt x="1118" y="798"/>
                  <a:pt x="1118" y="799"/>
                  <a:pt x="1118" y="799"/>
                </a:cubicBezTo>
                <a:cubicBezTo>
                  <a:pt x="1116" y="796"/>
                  <a:pt x="1124" y="796"/>
                  <a:pt x="1126" y="798"/>
                </a:cubicBezTo>
                <a:cubicBezTo>
                  <a:pt x="1126" y="800"/>
                  <a:pt x="1119" y="801"/>
                  <a:pt x="1119" y="798"/>
                </a:cubicBezTo>
                <a:close/>
                <a:moveTo>
                  <a:pt x="1143" y="801"/>
                </a:moveTo>
                <a:cubicBezTo>
                  <a:pt x="1143" y="798"/>
                  <a:pt x="1143" y="798"/>
                  <a:pt x="1143" y="798"/>
                </a:cubicBezTo>
                <a:cubicBezTo>
                  <a:pt x="1145" y="798"/>
                  <a:pt x="1145" y="799"/>
                  <a:pt x="1147" y="799"/>
                </a:cubicBezTo>
                <a:cubicBezTo>
                  <a:pt x="1145" y="799"/>
                  <a:pt x="1146" y="801"/>
                  <a:pt x="1143" y="801"/>
                </a:cubicBezTo>
                <a:close/>
                <a:moveTo>
                  <a:pt x="1148" y="776"/>
                </a:moveTo>
                <a:cubicBezTo>
                  <a:pt x="1146" y="775"/>
                  <a:pt x="1143" y="776"/>
                  <a:pt x="1143" y="773"/>
                </a:cubicBezTo>
                <a:cubicBezTo>
                  <a:pt x="1144" y="775"/>
                  <a:pt x="1147" y="775"/>
                  <a:pt x="1146" y="772"/>
                </a:cubicBezTo>
                <a:cubicBezTo>
                  <a:pt x="1149" y="774"/>
                  <a:pt x="1148" y="768"/>
                  <a:pt x="1152" y="769"/>
                </a:cubicBezTo>
                <a:cubicBezTo>
                  <a:pt x="1152" y="772"/>
                  <a:pt x="1151" y="774"/>
                  <a:pt x="1150" y="775"/>
                </a:cubicBezTo>
                <a:cubicBezTo>
                  <a:pt x="1152" y="776"/>
                  <a:pt x="1152" y="773"/>
                  <a:pt x="1152" y="773"/>
                </a:cubicBezTo>
                <a:cubicBezTo>
                  <a:pt x="1155" y="774"/>
                  <a:pt x="1154" y="776"/>
                  <a:pt x="1152" y="777"/>
                </a:cubicBezTo>
                <a:cubicBezTo>
                  <a:pt x="1149" y="777"/>
                  <a:pt x="1149" y="775"/>
                  <a:pt x="1148" y="773"/>
                </a:cubicBezTo>
                <a:cubicBezTo>
                  <a:pt x="1147" y="774"/>
                  <a:pt x="1148" y="775"/>
                  <a:pt x="1148" y="776"/>
                </a:cubicBezTo>
                <a:close/>
                <a:moveTo>
                  <a:pt x="1152" y="781"/>
                </a:moveTo>
                <a:cubicBezTo>
                  <a:pt x="1150" y="780"/>
                  <a:pt x="1148" y="780"/>
                  <a:pt x="1148" y="777"/>
                </a:cubicBezTo>
                <a:cubicBezTo>
                  <a:pt x="1149" y="778"/>
                  <a:pt x="1151" y="779"/>
                  <a:pt x="1152" y="777"/>
                </a:cubicBezTo>
                <a:cubicBezTo>
                  <a:pt x="1154" y="778"/>
                  <a:pt x="1152" y="780"/>
                  <a:pt x="1152" y="781"/>
                </a:cubicBezTo>
                <a:close/>
                <a:moveTo>
                  <a:pt x="1152" y="794"/>
                </a:moveTo>
                <a:cubicBezTo>
                  <a:pt x="1152" y="795"/>
                  <a:pt x="1152" y="795"/>
                  <a:pt x="1152" y="795"/>
                </a:cubicBezTo>
                <a:cubicBezTo>
                  <a:pt x="1150" y="796"/>
                  <a:pt x="1150" y="794"/>
                  <a:pt x="1149" y="795"/>
                </a:cubicBezTo>
                <a:cubicBezTo>
                  <a:pt x="1146" y="795"/>
                  <a:pt x="1151" y="791"/>
                  <a:pt x="1152" y="794"/>
                </a:cubicBezTo>
                <a:close/>
                <a:moveTo>
                  <a:pt x="1154" y="800"/>
                </a:moveTo>
                <a:cubicBezTo>
                  <a:pt x="1152" y="800"/>
                  <a:pt x="1151" y="801"/>
                  <a:pt x="1151" y="803"/>
                </a:cubicBezTo>
                <a:cubicBezTo>
                  <a:pt x="1150" y="801"/>
                  <a:pt x="1147" y="800"/>
                  <a:pt x="1149" y="799"/>
                </a:cubicBezTo>
                <a:cubicBezTo>
                  <a:pt x="1150" y="799"/>
                  <a:pt x="1150" y="799"/>
                  <a:pt x="1149" y="799"/>
                </a:cubicBezTo>
                <a:cubicBezTo>
                  <a:pt x="1149" y="800"/>
                  <a:pt x="1154" y="799"/>
                  <a:pt x="1156" y="799"/>
                </a:cubicBezTo>
                <a:cubicBezTo>
                  <a:pt x="1157" y="803"/>
                  <a:pt x="1152" y="803"/>
                  <a:pt x="1154" y="800"/>
                </a:cubicBezTo>
                <a:close/>
                <a:moveTo>
                  <a:pt x="1213" y="777"/>
                </a:moveTo>
                <a:cubicBezTo>
                  <a:pt x="1211" y="778"/>
                  <a:pt x="1207" y="778"/>
                  <a:pt x="1207" y="776"/>
                </a:cubicBezTo>
                <a:cubicBezTo>
                  <a:pt x="1209" y="775"/>
                  <a:pt x="1213" y="774"/>
                  <a:pt x="1213" y="777"/>
                </a:cubicBezTo>
                <a:close/>
                <a:moveTo>
                  <a:pt x="1203" y="753"/>
                </a:moveTo>
                <a:cubicBezTo>
                  <a:pt x="1204" y="752"/>
                  <a:pt x="1204" y="757"/>
                  <a:pt x="1200" y="757"/>
                </a:cubicBezTo>
                <a:cubicBezTo>
                  <a:pt x="1200" y="755"/>
                  <a:pt x="1202" y="754"/>
                  <a:pt x="1203" y="753"/>
                </a:cubicBezTo>
                <a:close/>
                <a:moveTo>
                  <a:pt x="1217" y="471"/>
                </a:moveTo>
                <a:cubicBezTo>
                  <a:pt x="1218" y="468"/>
                  <a:pt x="1216" y="468"/>
                  <a:pt x="1217" y="465"/>
                </a:cubicBezTo>
                <a:cubicBezTo>
                  <a:pt x="1220" y="465"/>
                  <a:pt x="1221" y="466"/>
                  <a:pt x="1223" y="467"/>
                </a:cubicBezTo>
                <a:cubicBezTo>
                  <a:pt x="1223" y="469"/>
                  <a:pt x="1221" y="469"/>
                  <a:pt x="1220" y="470"/>
                </a:cubicBezTo>
                <a:cubicBezTo>
                  <a:pt x="1222" y="473"/>
                  <a:pt x="1226" y="475"/>
                  <a:pt x="1231" y="475"/>
                </a:cubicBezTo>
                <a:cubicBezTo>
                  <a:pt x="1229" y="478"/>
                  <a:pt x="1230" y="478"/>
                  <a:pt x="1231" y="482"/>
                </a:cubicBezTo>
                <a:cubicBezTo>
                  <a:pt x="1224" y="482"/>
                  <a:pt x="1217" y="489"/>
                  <a:pt x="1211" y="485"/>
                </a:cubicBezTo>
                <a:cubicBezTo>
                  <a:pt x="1211" y="484"/>
                  <a:pt x="1213" y="484"/>
                  <a:pt x="1214" y="484"/>
                </a:cubicBezTo>
                <a:cubicBezTo>
                  <a:pt x="1213" y="483"/>
                  <a:pt x="1211" y="483"/>
                  <a:pt x="1209" y="482"/>
                </a:cubicBezTo>
                <a:cubicBezTo>
                  <a:pt x="1209" y="474"/>
                  <a:pt x="1213" y="471"/>
                  <a:pt x="1217" y="471"/>
                </a:cubicBezTo>
                <a:close/>
                <a:moveTo>
                  <a:pt x="1190" y="626"/>
                </a:moveTo>
                <a:cubicBezTo>
                  <a:pt x="1191" y="626"/>
                  <a:pt x="1190" y="629"/>
                  <a:pt x="1191" y="629"/>
                </a:cubicBezTo>
                <a:cubicBezTo>
                  <a:pt x="1190" y="630"/>
                  <a:pt x="1187" y="631"/>
                  <a:pt x="1186" y="630"/>
                </a:cubicBezTo>
                <a:cubicBezTo>
                  <a:pt x="1185" y="626"/>
                  <a:pt x="1189" y="628"/>
                  <a:pt x="1190" y="626"/>
                </a:cubicBezTo>
                <a:close/>
                <a:moveTo>
                  <a:pt x="1188" y="644"/>
                </a:moveTo>
                <a:cubicBezTo>
                  <a:pt x="1191" y="644"/>
                  <a:pt x="1191" y="644"/>
                  <a:pt x="1191" y="644"/>
                </a:cubicBezTo>
                <a:cubicBezTo>
                  <a:pt x="1192" y="651"/>
                  <a:pt x="1191" y="649"/>
                  <a:pt x="1187" y="654"/>
                </a:cubicBezTo>
                <a:cubicBezTo>
                  <a:pt x="1183" y="653"/>
                  <a:pt x="1181" y="653"/>
                  <a:pt x="1179" y="657"/>
                </a:cubicBezTo>
                <a:cubicBezTo>
                  <a:pt x="1177" y="658"/>
                  <a:pt x="1177" y="656"/>
                  <a:pt x="1175" y="656"/>
                </a:cubicBezTo>
                <a:cubicBezTo>
                  <a:pt x="1179" y="652"/>
                  <a:pt x="1186" y="651"/>
                  <a:pt x="1188" y="644"/>
                </a:cubicBezTo>
                <a:close/>
                <a:moveTo>
                  <a:pt x="1169" y="795"/>
                </a:moveTo>
                <a:cubicBezTo>
                  <a:pt x="1169" y="794"/>
                  <a:pt x="1169" y="794"/>
                  <a:pt x="1169" y="795"/>
                </a:cubicBezTo>
                <a:cubicBezTo>
                  <a:pt x="1172" y="795"/>
                  <a:pt x="1172" y="793"/>
                  <a:pt x="1174" y="794"/>
                </a:cubicBezTo>
                <a:cubicBezTo>
                  <a:pt x="1173" y="796"/>
                  <a:pt x="1172" y="798"/>
                  <a:pt x="1169" y="797"/>
                </a:cubicBezTo>
                <a:cubicBezTo>
                  <a:pt x="1169" y="796"/>
                  <a:pt x="1170" y="795"/>
                  <a:pt x="1169" y="795"/>
                </a:cubicBezTo>
                <a:close/>
                <a:moveTo>
                  <a:pt x="1159" y="802"/>
                </a:moveTo>
                <a:cubicBezTo>
                  <a:pt x="1159" y="800"/>
                  <a:pt x="1160" y="800"/>
                  <a:pt x="1162" y="800"/>
                </a:cubicBezTo>
                <a:cubicBezTo>
                  <a:pt x="1162" y="801"/>
                  <a:pt x="1162" y="802"/>
                  <a:pt x="1163" y="802"/>
                </a:cubicBezTo>
                <a:cubicBezTo>
                  <a:pt x="1162" y="803"/>
                  <a:pt x="1160" y="802"/>
                  <a:pt x="1159" y="802"/>
                </a:cubicBezTo>
                <a:close/>
                <a:moveTo>
                  <a:pt x="1162" y="795"/>
                </a:moveTo>
                <a:cubicBezTo>
                  <a:pt x="1163" y="793"/>
                  <a:pt x="1160" y="795"/>
                  <a:pt x="1161" y="792"/>
                </a:cubicBezTo>
                <a:cubicBezTo>
                  <a:pt x="1163" y="792"/>
                  <a:pt x="1165" y="792"/>
                  <a:pt x="1165" y="795"/>
                </a:cubicBezTo>
                <a:cubicBezTo>
                  <a:pt x="1164" y="794"/>
                  <a:pt x="1164" y="796"/>
                  <a:pt x="1162" y="795"/>
                </a:cubicBezTo>
                <a:close/>
                <a:moveTo>
                  <a:pt x="1163" y="772"/>
                </a:moveTo>
                <a:cubicBezTo>
                  <a:pt x="1164" y="771"/>
                  <a:pt x="1164" y="770"/>
                  <a:pt x="1165" y="770"/>
                </a:cubicBezTo>
                <a:cubicBezTo>
                  <a:pt x="1166" y="771"/>
                  <a:pt x="1166" y="771"/>
                  <a:pt x="1165" y="773"/>
                </a:cubicBezTo>
                <a:cubicBezTo>
                  <a:pt x="1165" y="773"/>
                  <a:pt x="1166" y="773"/>
                  <a:pt x="1167" y="773"/>
                </a:cubicBezTo>
                <a:cubicBezTo>
                  <a:pt x="1163" y="775"/>
                  <a:pt x="1165" y="771"/>
                  <a:pt x="1160" y="774"/>
                </a:cubicBezTo>
                <a:cubicBezTo>
                  <a:pt x="1159" y="774"/>
                  <a:pt x="1158" y="770"/>
                  <a:pt x="1160" y="770"/>
                </a:cubicBezTo>
                <a:cubicBezTo>
                  <a:pt x="1160" y="769"/>
                  <a:pt x="1159" y="770"/>
                  <a:pt x="1158" y="769"/>
                </a:cubicBezTo>
                <a:cubicBezTo>
                  <a:pt x="1159" y="767"/>
                  <a:pt x="1164" y="769"/>
                  <a:pt x="1163" y="772"/>
                </a:cubicBezTo>
                <a:close/>
                <a:moveTo>
                  <a:pt x="1252" y="244"/>
                </a:moveTo>
                <a:cubicBezTo>
                  <a:pt x="1255" y="245"/>
                  <a:pt x="1254" y="249"/>
                  <a:pt x="1253" y="251"/>
                </a:cubicBezTo>
                <a:cubicBezTo>
                  <a:pt x="1251" y="251"/>
                  <a:pt x="1252" y="249"/>
                  <a:pt x="1249" y="249"/>
                </a:cubicBezTo>
                <a:cubicBezTo>
                  <a:pt x="1251" y="248"/>
                  <a:pt x="1251" y="246"/>
                  <a:pt x="1252" y="244"/>
                </a:cubicBezTo>
                <a:close/>
                <a:moveTo>
                  <a:pt x="1248" y="207"/>
                </a:moveTo>
                <a:cubicBezTo>
                  <a:pt x="1250" y="205"/>
                  <a:pt x="1254" y="201"/>
                  <a:pt x="1257" y="203"/>
                </a:cubicBezTo>
                <a:cubicBezTo>
                  <a:pt x="1255" y="205"/>
                  <a:pt x="1251" y="208"/>
                  <a:pt x="1248" y="207"/>
                </a:cubicBezTo>
                <a:close/>
                <a:moveTo>
                  <a:pt x="898" y="889"/>
                </a:moveTo>
                <a:cubicBezTo>
                  <a:pt x="900" y="888"/>
                  <a:pt x="900" y="885"/>
                  <a:pt x="898" y="885"/>
                </a:cubicBezTo>
                <a:cubicBezTo>
                  <a:pt x="897" y="887"/>
                  <a:pt x="897" y="886"/>
                  <a:pt x="898" y="889"/>
                </a:cubicBezTo>
                <a:close/>
                <a:moveTo>
                  <a:pt x="982" y="871"/>
                </a:moveTo>
                <a:cubicBezTo>
                  <a:pt x="981" y="871"/>
                  <a:pt x="980" y="870"/>
                  <a:pt x="978" y="870"/>
                </a:cubicBezTo>
                <a:cubicBezTo>
                  <a:pt x="979" y="871"/>
                  <a:pt x="981" y="871"/>
                  <a:pt x="982" y="871"/>
                </a:cubicBezTo>
                <a:close/>
                <a:moveTo>
                  <a:pt x="997" y="77"/>
                </a:moveTo>
                <a:cubicBezTo>
                  <a:pt x="993" y="75"/>
                  <a:pt x="982" y="74"/>
                  <a:pt x="980" y="75"/>
                </a:cubicBezTo>
                <a:cubicBezTo>
                  <a:pt x="983" y="77"/>
                  <a:pt x="996" y="75"/>
                  <a:pt x="991" y="79"/>
                </a:cubicBezTo>
                <a:cubicBezTo>
                  <a:pt x="995" y="80"/>
                  <a:pt x="996" y="78"/>
                  <a:pt x="997" y="77"/>
                </a:cubicBezTo>
                <a:close/>
                <a:moveTo>
                  <a:pt x="786" y="77"/>
                </a:moveTo>
                <a:cubicBezTo>
                  <a:pt x="776" y="77"/>
                  <a:pt x="770" y="75"/>
                  <a:pt x="764" y="80"/>
                </a:cubicBezTo>
                <a:cubicBezTo>
                  <a:pt x="770" y="83"/>
                  <a:pt x="779" y="81"/>
                  <a:pt x="786" y="77"/>
                </a:cubicBezTo>
                <a:close/>
                <a:moveTo>
                  <a:pt x="709" y="114"/>
                </a:moveTo>
                <a:cubicBezTo>
                  <a:pt x="714" y="113"/>
                  <a:pt x="723" y="114"/>
                  <a:pt x="727" y="110"/>
                </a:cubicBezTo>
                <a:cubicBezTo>
                  <a:pt x="721" y="113"/>
                  <a:pt x="710" y="110"/>
                  <a:pt x="709" y="114"/>
                </a:cubicBezTo>
                <a:close/>
                <a:moveTo>
                  <a:pt x="33" y="270"/>
                </a:moveTo>
                <a:cubicBezTo>
                  <a:pt x="37" y="274"/>
                  <a:pt x="44" y="272"/>
                  <a:pt x="52" y="273"/>
                </a:cubicBezTo>
                <a:cubicBezTo>
                  <a:pt x="48" y="267"/>
                  <a:pt x="37" y="271"/>
                  <a:pt x="33" y="270"/>
                </a:cubicBezTo>
                <a:close/>
                <a:moveTo>
                  <a:pt x="157" y="297"/>
                </a:moveTo>
                <a:cubicBezTo>
                  <a:pt x="150" y="297"/>
                  <a:pt x="145" y="300"/>
                  <a:pt x="137" y="300"/>
                </a:cubicBezTo>
                <a:cubicBezTo>
                  <a:pt x="135" y="297"/>
                  <a:pt x="132" y="295"/>
                  <a:pt x="129" y="298"/>
                </a:cubicBezTo>
                <a:cubicBezTo>
                  <a:pt x="140" y="307"/>
                  <a:pt x="156" y="320"/>
                  <a:pt x="168" y="323"/>
                </a:cubicBezTo>
                <a:cubicBezTo>
                  <a:pt x="160" y="317"/>
                  <a:pt x="151" y="311"/>
                  <a:pt x="145" y="304"/>
                </a:cubicBezTo>
                <a:cubicBezTo>
                  <a:pt x="149" y="304"/>
                  <a:pt x="158" y="302"/>
                  <a:pt x="157" y="297"/>
                </a:cubicBezTo>
                <a:close/>
                <a:moveTo>
                  <a:pt x="1236" y="870"/>
                </a:moveTo>
                <a:cubicBezTo>
                  <a:pt x="1243" y="868"/>
                  <a:pt x="1238" y="875"/>
                  <a:pt x="1239" y="873"/>
                </a:cubicBezTo>
                <a:cubicBezTo>
                  <a:pt x="1241" y="872"/>
                  <a:pt x="1242" y="870"/>
                  <a:pt x="1243" y="868"/>
                </a:cubicBezTo>
                <a:cubicBezTo>
                  <a:pt x="1241" y="867"/>
                  <a:pt x="1238" y="869"/>
                  <a:pt x="1239" y="867"/>
                </a:cubicBezTo>
                <a:cubicBezTo>
                  <a:pt x="1239" y="866"/>
                  <a:pt x="1238" y="866"/>
                  <a:pt x="1238" y="866"/>
                </a:cubicBezTo>
                <a:cubicBezTo>
                  <a:pt x="1239" y="870"/>
                  <a:pt x="1237" y="868"/>
                  <a:pt x="1236" y="870"/>
                </a:cubicBezTo>
                <a:close/>
                <a:moveTo>
                  <a:pt x="988" y="889"/>
                </a:moveTo>
                <a:cubicBezTo>
                  <a:pt x="987" y="886"/>
                  <a:pt x="983" y="888"/>
                  <a:pt x="981" y="889"/>
                </a:cubicBezTo>
                <a:cubicBezTo>
                  <a:pt x="984" y="891"/>
                  <a:pt x="985" y="887"/>
                  <a:pt x="988" y="889"/>
                </a:cubicBezTo>
                <a:close/>
                <a:moveTo>
                  <a:pt x="996" y="933"/>
                </a:moveTo>
                <a:cubicBezTo>
                  <a:pt x="996" y="933"/>
                  <a:pt x="995" y="937"/>
                  <a:pt x="996" y="938"/>
                </a:cubicBezTo>
                <a:cubicBezTo>
                  <a:pt x="998" y="934"/>
                  <a:pt x="1000" y="937"/>
                  <a:pt x="1000" y="933"/>
                </a:cubicBezTo>
                <a:cubicBezTo>
                  <a:pt x="997" y="933"/>
                  <a:pt x="998" y="934"/>
                  <a:pt x="996" y="933"/>
                </a:cubicBezTo>
                <a:close/>
                <a:moveTo>
                  <a:pt x="1059" y="943"/>
                </a:moveTo>
                <a:cubicBezTo>
                  <a:pt x="1058" y="941"/>
                  <a:pt x="1052" y="941"/>
                  <a:pt x="1054" y="943"/>
                </a:cubicBezTo>
                <a:cubicBezTo>
                  <a:pt x="1055" y="940"/>
                  <a:pt x="1058" y="946"/>
                  <a:pt x="1059" y="943"/>
                </a:cubicBezTo>
                <a:close/>
                <a:moveTo>
                  <a:pt x="1016" y="945"/>
                </a:moveTo>
                <a:cubicBezTo>
                  <a:pt x="1012" y="945"/>
                  <a:pt x="1012" y="945"/>
                  <a:pt x="1012" y="945"/>
                </a:cubicBezTo>
                <a:cubicBezTo>
                  <a:pt x="1010" y="950"/>
                  <a:pt x="1011" y="945"/>
                  <a:pt x="1009" y="944"/>
                </a:cubicBezTo>
                <a:cubicBezTo>
                  <a:pt x="1008" y="947"/>
                  <a:pt x="1009" y="946"/>
                  <a:pt x="1009" y="949"/>
                </a:cubicBezTo>
                <a:cubicBezTo>
                  <a:pt x="1012" y="948"/>
                  <a:pt x="1015" y="949"/>
                  <a:pt x="1013" y="947"/>
                </a:cubicBezTo>
                <a:cubicBezTo>
                  <a:pt x="1011" y="948"/>
                  <a:pt x="1016" y="946"/>
                  <a:pt x="1016" y="945"/>
                </a:cubicBezTo>
                <a:close/>
                <a:moveTo>
                  <a:pt x="966" y="962"/>
                </a:moveTo>
                <a:cubicBezTo>
                  <a:pt x="966" y="962"/>
                  <a:pt x="966" y="962"/>
                  <a:pt x="966" y="962"/>
                </a:cubicBezTo>
                <a:cubicBezTo>
                  <a:pt x="966" y="962"/>
                  <a:pt x="966" y="962"/>
                  <a:pt x="966" y="962"/>
                </a:cubicBezTo>
                <a:close/>
                <a:moveTo>
                  <a:pt x="994" y="963"/>
                </a:moveTo>
                <a:cubicBezTo>
                  <a:pt x="998" y="964"/>
                  <a:pt x="997" y="958"/>
                  <a:pt x="1000" y="960"/>
                </a:cubicBezTo>
                <a:cubicBezTo>
                  <a:pt x="1002" y="958"/>
                  <a:pt x="1002" y="954"/>
                  <a:pt x="1007" y="955"/>
                </a:cubicBezTo>
                <a:cubicBezTo>
                  <a:pt x="1006" y="951"/>
                  <a:pt x="1010" y="952"/>
                  <a:pt x="1010" y="950"/>
                </a:cubicBezTo>
                <a:cubicBezTo>
                  <a:pt x="1008" y="951"/>
                  <a:pt x="1004" y="951"/>
                  <a:pt x="1004" y="948"/>
                </a:cubicBezTo>
                <a:cubicBezTo>
                  <a:pt x="1003" y="949"/>
                  <a:pt x="1003" y="949"/>
                  <a:pt x="1002" y="948"/>
                </a:cubicBezTo>
                <a:cubicBezTo>
                  <a:pt x="1001" y="950"/>
                  <a:pt x="1003" y="951"/>
                  <a:pt x="1000" y="951"/>
                </a:cubicBezTo>
                <a:cubicBezTo>
                  <a:pt x="998" y="951"/>
                  <a:pt x="998" y="953"/>
                  <a:pt x="995" y="952"/>
                </a:cubicBezTo>
                <a:cubicBezTo>
                  <a:pt x="996" y="951"/>
                  <a:pt x="993" y="948"/>
                  <a:pt x="993" y="951"/>
                </a:cubicBezTo>
                <a:cubicBezTo>
                  <a:pt x="994" y="951"/>
                  <a:pt x="994" y="951"/>
                  <a:pt x="994" y="952"/>
                </a:cubicBezTo>
                <a:cubicBezTo>
                  <a:pt x="988" y="955"/>
                  <a:pt x="981" y="953"/>
                  <a:pt x="973" y="951"/>
                </a:cubicBezTo>
                <a:cubicBezTo>
                  <a:pt x="968" y="955"/>
                  <a:pt x="964" y="957"/>
                  <a:pt x="958" y="957"/>
                </a:cubicBezTo>
                <a:cubicBezTo>
                  <a:pt x="958" y="961"/>
                  <a:pt x="964" y="961"/>
                  <a:pt x="966" y="962"/>
                </a:cubicBezTo>
                <a:cubicBezTo>
                  <a:pt x="965" y="961"/>
                  <a:pt x="965" y="960"/>
                  <a:pt x="966" y="960"/>
                </a:cubicBezTo>
                <a:cubicBezTo>
                  <a:pt x="969" y="961"/>
                  <a:pt x="985" y="958"/>
                  <a:pt x="982" y="966"/>
                </a:cubicBezTo>
                <a:cubicBezTo>
                  <a:pt x="985" y="965"/>
                  <a:pt x="986" y="965"/>
                  <a:pt x="987" y="965"/>
                </a:cubicBezTo>
                <a:cubicBezTo>
                  <a:pt x="985" y="964"/>
                  <a:pt x="990" y="964"/>
                  <a:pt x="988" y="961"/>
                </a:cubicBezTo>
                <a:cubicBezTo>
                  <a:pt x="986" y="960"/>
                  <a:pt x="988" y="964"/>
                  <a:pt x="985" y="963"/>
                </a:cubicBezTo>
                <a:cubicBezTo>
                  <a:pt x="986" y="958"/>
                  <a:pt x="995" y="956"/>
                  <a:pt x="1000" y="957"/>
                </a:cubicBezTo>
                <a:cubicBezTo>
                  <a:pt x="999" y="960"/>
                  <a:pt x="993" y="958"/>
                  <a:pt x="994" y="963"/>
                </a:cubicBezTo>
                <a:close/>
                <a:moveTo>
                  <a:pt x="1176" y="953"/>
                </a:moveTo>
                <a:cubicBezTo>
                  <a:pt x="1177" y="955"/>
                  <a:pt x="1182" y="953"/>
                  <a:pt x="1182" y="953"/>
                </a:cubicBezTo>
                <a:cubicBezTo>
                  <a:pt x="1181" y="952"/>
                  <a:pt x="1176" y="949"/>
                  <a:pt x="1176" y="953"/>
                </a:cubicBezTo>
                <a:close/>
                <a:moveTo>
                  <a:pt x="1194" y="955"/>
                </a:moveTo>
                <a:cubicBezTo>
                  <a:pt x="1194" y="959"/>
                  <a:pt x="1189" y="957"/>
                  <a:pt x="1189" y="961"/>
                </a:cubicBezTo>
                <a:cubicBezTo>
                  <a:pt x="1194" y="961"/>
                  <a:pt x="1199" y="960"/>
                  <a:pt x="1200" y="956"/>
                </a:cubicBezTo>
                <a:cubicBezTo>
                  <a:pt x="1203" y="956"/>
                  <a:pt x="1205" y="957"/>
                  <a:pt x="1207" y="957"/>
                </a:cubicBezTo>
                <a:cubicBezTo>
                  <a:pt x="1215" y="953"/>
                  <a:pt x="1199" y="953"/>
                  <a:pt x="1194" y="955"/>
                </a:cubicBezTo>
                <a:close/>
                <a:moveTo>
                  <a:pt x="1012" y="957"/>
                </a:moveTo>
                <a:cubicBezTo>
                  <a:pt x="1012" y="955"/>
                  <a:pt x="1008" y="954"/>
                  <a:pt x="1008" y="955"/>
                </a:cubicBezTo>
                <a:cubicBezTo>
                  <a:pt x="1009" y="955"/>
                  <a:pt x="1009" y="956"/>
                  <a:pt x="1009" y="956"/>
                </a:cubicBezTo>
                <a:cubicBezTo>
                  <a:pt x="1007" y="954"/>
                  <a:pt x="1005" y="961"/>
                  <a:pt x="1004" y="957"/>
                </a:cubicBezTo>
                <a:cubicBezTo>
                  <a:pt x="1002" y="962"/>
                  <a:pt x="1009" y="957"/>
                  <a:pt x="1012" y="957"/>
                </a:cubicBezTo>
                <a:close/>
                <a:moveTo>
                  <a:pt x="952" y="964"/>
                </a:moveTo>
                <a:cubicBezTo>
                  <a:pt x="954" y="965"/>
                  <a:pt x="953" y="968"/>
                  <a:pt x="955" y="968"/>
                </a:cubicBezTo>
                <a:cubicBezTo>
                  <a:pt x="955" y="966"/>
                  <a:pt x="956" y="965"/>
                  <a:pt x="954" y="964"/>
                </a:cubicBezTo>
                <a:cubicBezTo>
                  <a:pt x="954" y="965"/>
                  <a:pt x="953" y="963"/>
                  <a:pt x="952" y="964"/>
                </a:cubicBezTo>
                <a:close/>
                <a:moveTo>
                  <a:pt x="1030" y="970"/>
                </a:moveTo>
                <a:cubicBezTo>
                  <a:pt x="1034" y="969"/>
                  <a:pt x="1036" y="968"/>
                  <a:pt x="1038" y="972"/>
                </a:cubicBezTo>
                <a:cubicBezTo>
                  <a:pt x="1040" y="971"/>
                  <a:pt x="1040" y="969"/>
                  <a:pt x="1042" y="968"/>
                </a:cubicBezTo>
                <a:cubicBezTo>
                  <a:pt x="1037" y="966"/>
                  <a:pt x="1033" y="966"/>
                  <a:pt x="1030" y="970"/>
                </a:cubicBezTo>
                <a:close/>
                <a:moveTo>
                  <a:pt x="1166" y="997"/>
                </a:moveTo>
                <a:cubicBezTo>
                  <a:pt x="1164" y="996"/>
                  <a:pt x="1163" y="994"/>
                  <a:pt x="1159" y="995"/>
                </a:cubicBezTo>
                <a:cubicBezTo>
                  <a:pt x="1159" y="999"/>
                  <a:pt x="1164" y="997"/>
                  <a:pt x="1166" y="997"/>
                </a:cubicBezTo>
                <a:close/>
                <a:moveTo>
                  <a:pt x="1217" y="1025"/>
                </a:moveTo>
                <a:cubicBezTo>
                  <a:pt x="1213" y="1027"/>
                  <a:pt x="1203" y="1021"/>
                  <a:pt x="1202" y="1024"/>
                </a:cubicBezTo>
                <a:cubicBezTo>
                  <a:pt x="1208" y="1023"/>
                  <a:pt x="1204" y="1030"/>
                  <a:pt x="1204" y="1032"/>
                </a:cubicBezTo>
                <a:cubicBezTo>
                  <a:pt x="1208" y="1029"/>
                  <a:pt x="1212" y="1031"/>
                  <a:pt x="1217" y="1033"/>
                </a:cubicBezTo>
                <a:cubicBezTo>
                  <a:pt x="1218" y="1031"/>
                  <a:pt x="1218" y="1026"/>
                  <a:pt x="1217" y="1025"/>
                </a:cubicBezTo>
                <a:close/>
                <a:moveTo>
                  <a:pt x="1214" y="1050"/>
                </a:moveTo>
                <a:cubicBezTo>
                  <a:pt x="1211" y="1049"/>
                  <a:pt x="1204" y="1043"/>
                  <a:pt x="1200" y="1045"/>
                </a:cubicBezTo>
                <a:cubicBezTo>
                  <a:pt x="1199" y="1048"/>
                  <a:pt x="1203" y="1046"/>
                  <a:pt x="1202" y="1049"/>
                </a:cubicBezTo>
                <a:cubicBezTo>
                  <a:pt x="1206" y="1047"/>
                  <a:pt x="1213" y="1054"/>
                  <a:pt x="1214" y="1050"/>
                </a:cubicBezTo>
                <a:close/>
                <a:moveTo>
                  <a:pt x="1225" y="1064"/>
                </a:moveTo>
                <a:cubicBezTo>
                  <a:pt x="1226" y="1065"/>
                  <a:pt x="1231" y="1066"/>
                  <a:pt x="1232" y="1064"/>
                </a:cubicBezTo>
                <a:cubicBezTo>
                  <a:pt x="1226" y="1062"/>
                  <a:pt x="1219" y="1065"/>
                  <a:pt x="1214" y="1059"/>
                </a:cubicBezTo>
                <a:cubicBezTo>
                  <a:pt x="1214" y="1057"/>
                  <a:pt x="1217" y="1058"/>
                  <a:pt x="1217" y="1056"/>
                </a:cubicBezTo>
                <a:cubicBezTo>
                  <a:pt x="1213" y="1056"/>
                  <a:pt x="1210" y="1051"/>
                  <a:pt x="1205" y="1054"/>
                </a:cubicBezTo>
                <a:cubicBezTo>
                  <a:pt x="1208" y="1055"/>
                  <a:pt x="1209" y="1056"/>
                  <a:pt x="1212" y="1057"/>
                </a:cubicBezTo>
                <a:cubicBezTo>
                  <a:pt x="1201" y="1065"/>
                  <a:pt x="1197" y="1047"/>
                  <a:pt x="1194" y="1053"/>
                </a:cubicBezTo>
                <a:cubicBezTo>
                  <a:pt x="1194" y="1051"/>
                  <a:pt x="1193" y="1050"/>
                  <a:pt x="1191" y="1050"/>
                </a:cubicBezTo>
                <a:cubicBezTo>
                  <a:pt x="1191" y="1051"/>
                  <a:pt x="1192" y="1053"/>
                  <a:pt x="1191" y="1053"/>
                </a:cubicBezTo>
                <a:cubicBezTo>
                  <a:pt x="1189" y="1051"/>
                  <a:pt x="1186" y="1053"/>
                  <a:pt x="1185" y="1050"/>
                </a:cubicBezTo>
                <a:cubicBezTo>
                  <a:pt x="1187" y="1050"/>
                  <a:pt x="1190" y="1049"/>
                  <a:pt x="1190" y="1045"/>
                </a:cubicBezTo>
                <a:cubicBezTo>
                  <a:pt x="1187" y="1045"/>
                  <a:pt x="1186" y="1047"/>
                  <a:pt x="1182" y="1047"/>
                </a:cubicBezTo>
                <a:cubicBezTo>
                  <a:pt x="1182" y="1052"/>
                  <a:pt x="1184" y="1055"/>
                  <a:pt x="1185" y="1060"/>
                </a:cubicBezTo>
                <a:cubicBezTo>
                  <a:pt x="1189" y="1060"/>
                  <a:pt x="1188" y="1060"/>
                  <a:pt x="1190" y="1063"/>
                </a:cubicBezTo>
                <a:cubicBezTo>
                  <a:pt x="1190" y="1058"/>
                  <a:pt x="1195" y="1060"/>
                  <a:pt x="1198" y="1057"/>
                </a:cubicBezTo>
                <a:cubicBezTo>
                  <a:pt x="1202" y="1060"/>
                  <a:pt x="1205" y="1061"/>
                  <a:pt x="1209" y="1059"/>
                </a:cubicBezTo>
                <a:cubicBezTo>
                  <a:pt x="1211" y="1063"/>
                  <a:pt x="1216" y="1061"/>
                  <a:pt x="1218" y="1066"/>
                </a:cubicBezTo>
                <a:cubicBezTo>
                  <a:pt x="1216" y="1066"/>
                  <a:pt x="1217" y="1065"/>
                  <a:pt x="1215" y="1066"/>
                </a:cubicBezTo>
                <a:cubicBezTo>
                  <a:pt x="1215" y="1068"/>
                  <a:pt x="1215" y="1070"/>
                  <a:pt x="1214" y="1071"/>
                </a:cubicBezTo>
                <a:cubicBezTo>
                  <a:pt x="1217" y="1071"/>
                  <a:pt x="1217" y="1073"/>
                  <a:pt x="1219" y="1073"/>
                </a:cubicBezTo>
                <a:cubicBezTo>
                  <a:pt x="1218" y="1067"/>
                  <a:pt x="1224" y="1069"/>
                  <a:pt x="1225" y="1064"/>
                </a:cubicBezTo>
                <a:close/>
                <a:moveTo>
                  <a:pt x="1198" y="1059"/>
                </a:moveTo>
                <a:cubicBezTo>
                  <a:pt x="1198" y="1060"/>
                  <a:pt x="1197" y="1061"/>
                  <a:pt x="1195" y="1060"/>
                </a:cubicBezTo>
                <a:cubicBezTo>
                  <a:pt x="1194" y="1063"/>
                  <a:pt x="1196" y="1062"/>
                  <a:pt x="1197" y="1063"/>
                </a:cubicBezTo>
                <a:cubicBezTo>
                  <a:pt x="1197" y="1062"/>
                  <a:pt x="1199" y="1059"/>
                  <a:pt x="1198" y="1059"/>
                </a:cubicBezTo>
                <a:close/>
                <a:moveTo>
                  <a:pt x="1218" y="1078"/>
                </a:moveTo>
                <a:cubicBezTo>
                  <a:pt x="1217" y="1073"/>
                  <a:pt x="1207" y="1070"/>
                  <a:pt x="1200" y="1069"/>
                </a:cubicBezTo>
                <a:cubicBezTo>
                  <a:pt x="1200" y="1069"/>
                  <a:pt x="1199" y="1071"/>
                  <a:pt x="1199" y="1071"/>
                </a:cubicBezTo>
                <a:cubicBezTo>
                  <a:pt x="1195" y="1071"/>
                  <a:pt x="1190" y="1068"/>
                  <a:pt x="1186" y="1068"/>
                </a:cubicBezTo>
                <a:cubicBezTo>
                  <a:pt x="1184" y="1070"/>
                  <a:pt x="1187" y="1072"/>
                  <a:pt x="1186" y="1075"/>
                </a:cubicBezTo>
                <a:cubicBezTo>
                  <a:pt x="1189" y="1076"/>
                  <a:pt x="1197" y="1074"/>
                  <a:pt x="1194" y="1080"/>
                </a:cubicBezTo>
                <a:cubicBezTo>
                  <a:pt x="1197" y="1077"/>
                  <a:pt x="1202" y="1079"/>
                  <a:pt x="1205" y="1078"/>
                </a:cubicBezTo>
                <a:cubicBezTo>
                  <a:pt x="1206" y="1074"/>
                  <a:pt x="1213" y="1080"/>
                  <a:pt x="1218" y="1078"/>
                </a:cubicBezTo>
                <a:close/>
                <a:moveTo>
                  <a:pt x="601" y="1313"/>
                </a:moveTo>
                <a:cubicBezTo>
                  <a:pt x="608" y="1315"/>
                  <a:pt x="611" y="1310"/>
                  <a:pt x="618" y="1311"/>
                </a:cubicBezTo>
                <a:cubicBezTo>
                  <a:pt x="619" y="1308"/>
                  <a:pt x="613" y="1308"/>
                  <a:pt x="616" y="1305"/>
                </a:cubicBezTo>
                <a:cubicBezTo>
                  <a:pt x="614" y="1306"/>
                  <a:pt x="611" y="1303"/>
                  <a:pt x="611" y="1305"/>
                </a:cubicBezTo>
                <a:cubicBezTo>
                  <a:pt x="612" y="1305"/>
                  <a:pt x="612" y="1306"/>
                  <a:pt x="613" y="1307"/>
                </a:cubicBezTo>
                <a:cubicBezTo>
                  <a:pt x="609" y="1309"/>
                  <a:pt x="602" y="1308"/>
                  <a:pt x="601" y="1313"/>
                </a:cubicBezTo>
                <a:close/>
                <a:moveTo>
                  <a:pt x="566" y="58"/>
                </a:moveTo>
                <a:cubicBezTo>
                  <a:pt x="571" y="58"/>
                  <a:pt x="575" y="63"/>
                  <a:pt x="579" y="59"/>
                </a:cubicBezTo>
                <a:cubicBezTo>
                  <a:pt x="578" y="56"/>
                  <a:pt x="577" y="55"/>
                  <a:pt x="575" y="53"/>
                </a:cubicBezTo>
                <a:cubicBezTo>
                  <a:pt x="579" y="53"/>
                  <a:pt x="579" y="53"/>
                  <a:pt x="579" y="53"/>
                </a:cubicBezTo>
                <a:cubicBezTo>
                  <a:pt x="579" y="54"/>
                  <a:pt x="578" y="54"/>
                  <a:pt x="578" y="56"/>
                </a:cubicBezTo>
                <a:cubicBezTo>
                  <a:pt x="586" y="53"/>
                  <a:pt x="599" y="53"/>
                  <a:pt x="607" y="50"/>
                </a:cubicBezTo>
                <a:cubicBezTo>
                  <a:pt x="601" y="46"/>
                  <a:pt x="590" y="53"/>
                  <a:pt x="584" y="47"/>
                </a:cubicBezTo>
                <a:cubicBezTo>
                  <a:pt x="589" y="48"/>
                  <a:pt x="596" y="47"/>
                  <a:pt x="600" y="44"/>
                </a:cubicBezTo>
                <a:cubicBezTo>
                  <a:pt x="597" y="45"/>
                  <a:pt x="597" y="43"/>
                  <a:pt x="596" y="42"/>
                </a:cubicBezTo>
                <a:cubicBezTo>
                  <a:pt x="592" y="41"/>
                  <a:pt x="588" y="44"/>
                  <a:pt x="584" y="42"/>
                </a:cubicBezTo>
                <a:cubicBezTo>
                  <a:pt x="585" y="44"/>
                  <a:pt x="583" y="43"/>
                  <a:pt x="582" y="44"/>
                </a:cubicBezTo>
                <a:cubicBezTo>
                  <a:pt x="581" y="46"/>
                  <a:pt x="583" y="49"/>
                  <a:pt x="582" y="49"/>
                </a:cubicBezTo>
                <a:cubicBezTo>
                  <a:pt x="575" y="48"/>
                  <a:pt x="572" y="50"/>
                  <a:pt x="566" y="51"/>
                </a:cubicBezTo>
                <a:cubicBezTo>
                  <a:pt x="567" y="54"/>
                  <a:pt x="565" y="55"/>
                  <a:pt x="566" y="58"/>
                </a:cubicBezTo>
                <a:close/>
                <a:moveTo>
                  <a:pt x="931" y="59"/>
                </a:moveTo>
                <a:cubicBezTo>
                  <a:pt x="931" y="62"/>
                  <a:pt x="928" y="62"/>
                  <a:pt x="928" y="65"/>
                </a:cubicBezTo>
                <a:cubicBezTo>
                  <a:pt x="933" y="67"/>
                  <a:pt x="936" y="59"/>
                  <a:pt x="931" y="59"/>
                </a:cubicBezTo>
                <a:close/>
                <a:moveTo>
                  <a:pt x="1014" y="67"/>
                </a:moveTo>
                <a:cubicBezTo>
                  <a:pt x="1014" y="71"/>
                  <a:pt x="1016" y="71"/>
                  <a:pt x="1017" y="71"/>
                </a:cubicBezTo>
                <a:cubicBezTo>
                  <a:pt x="1016" y="71"/>
                  <a:pt x="1016" y="72"/>
                  <a:pt x="1016" y="73"/>
                </a:cubicBezTo>
                <a:cubicBezTo>
                  <a:pt x="1014" y="72"/>
                  <a:pt x="1013" y="71"/>
                  <a:pt x="1013" y="69"/>
                </a:cubicBezTo>
                <a:cubicBezTo>
                  <a:pt x="1006" y="68"/>
                  <a:pt x="1000" y="68"/>
                  <a:pt x="1001" y="76"/>
                </a:cubicBezTo>
                <a:cubicBezTo>
                  <a:pt x="1009" y="80"/>
                  <a:pt x="1017" y="76"/>
                  <a:pt x="1025" y="74"/>
                </a:cubicBezTo>
                <a:cubicBezTo>
                  <a:pt x="1022" y="71"/>
                  <a:pt x="1024" y="72"/>
                  <a:pt x="1025" y="68"/>
                </a:cubicBezTo>
                <a:cubicBezTo>
                  <a:pt x="1021" y="67"/>
                  <a:pt x="1019" y="68"/>
                  <a:pt x="1014" y="67"/>
                </a:cubicBezTo>
                <a:close/>
                <a:moveTo>
                  <a:pt x="1135" y="907"/>
                </a:moveTo>
                <a:cubicBezTo>
                  <a:pt x="1136" y="911"/>
                  <a:pt x="1137" y="914"/>
                  <a:pt x="1141" y="915"/>
                </a:cubicBezTo>
                <a:cubicBezTo>
                  <a:pt x="1140" y="910"/>
                  <a:pt x="1152" y="914"/>
                  <a:pt x="1153" y="910"/>
                </a:cubicBezTo>
                <a:cubicBezTo>
                  <a:pt x="1156" y="914"/>
                  <a:pt x="1165" y="911"/>
                  <a:pt x="1168" y="909"/>
                </a:cubicBezTo>
                <a:cubicBezTo>
                  <a:pt x="1173" y="908"/>
                  <a:pt x="1173" y="913"/>
                  <a:pt x="1177" y="912"/>
                </a:cubicBezTo>
                <a:cubicBezTo>
                  <a:pt x="1176" y="908"/>
                  <a:pt x="1180" y="909"/>
                  <a:pt x="1183" y="909"/>
                </a:cubicBezTo>
                <a:cubicBezTo>
                  <a:pt x="1185" y="906"/>
                  <a:pt x="1185" y="904"/>
                  <a:pt x="1189" y="903"/>
                </a:cubicBezTo>
                <a:cubicBezTo>
                  <a:pt x="1185" y="904"/>
                  <a:pt x="1184" y="901"/>
                  <a:pt x="1183" y="899"/>
                </a:cubicBezTo>
                <a:cubicBezTo>
                  <a:pt x="1193" y="894"/>
                  <a:pt x="1197" y="899"/>
                  <a:pt x="1205" y="897"/>
                </a:cubicBezTo>
                <a:cubicBezTo>
                  <a:pt x="1205" y="894"/>
                  <a:pt x="1204" y="893"/>
                  <a:pt x="1206" y="892"/>
                </a:cubicBezTo>
                <a:cubicBezTo>
                  <a:pt x="1207" y="892"/>
                  <a:pt x="1208" y="892"/>
                  <a:pt x="1208" y="891"/>
                </a:cubicBezTo>
                <a:cubicBezTo>
                  <a:pt x="1202" y="888"/>
                  <a:pt x="1200" y="885"/>
                  <a:pt x="1195" y="886"/>
                </a:cubicBezTo>
                <a:cubicBezTo>
                  <a:pt x="1188" y="886"/>
                  <a:pt x="1183" y="884"/>
                  <a:pt x="1178" y="886"/>
                </a:cubicBezTo>
                <a:cubicBezTo>
                  <a:pt x="1182" y="890"/>
                  <a:pt x="1180" y="897"/>
                  <a:pt x="1173" y="897"/>
                </a:cubicBezTo>
                <a:cubicBezTo>
                  <a:pt x="1173" y="899"/>
                  <a:pt x="1174" y="900"/>
                  <a:pt x="1174" y="902"/>
                </a:cubicBezTo>
                <a:cubicBezTo>
                  <a:pt x="1169" y="904"/>
                  <a:pt x="1167" y="903"/>
                  <a:pt x="1162" y="901"/>
                </a:cubicBezTo>
                <a:cubicBezTo>
                  <a:pt x="1162" y="903"/>
                  <a:pt x="1160" y="904"/>
                  <a:pt x="1158" y="905"/>
                </a:cubicBezTo>
                <a:cubicBezTo>
                  <a:pt x="1159" y="903"/>
                  <a:pt x="1156" y="903"/>
                  <a:pt x="1156" y="902"/>
                </a:cubicBezTo>
                <a:cubicBezTo>
                  <a:pt x="1158" y="900"/>
                  <a:pt x="1165" y="899"/>
                  <a:pt x="1165" y="898"/>
                </a:cubicBezTo>
                <a:cubicBezTo>
                  <a:pt x="1161" y="898"/>
                  <a:pt x="1157" y="897"/>
                  <a:pt x="1155" y="899"/>
                </a:cubicBezTo>
                <a:cubicBezTo>
                  <a:pt x="1154" y="903"/>
                  <a:pt x="1157" y="903"/>
                  <a:pt x="1156" y="906"/>
                </a:cubicBezTo>
                <a:cubicBezTo>
                  <a:pt x="1152" y="903"/>
                  <a:pt x="1142" y="905"/>
                  <a:pt x="1135" y="907"/>
                </a:cubicBezTo>
                <a:close/>
                <a:moveTo>
                  <a:pt x="1177" y="899"/>
                </a:moveTo>
                <a:cubicBezTo>
                  <a:pt x="1178" y="900"/>
                  <a:pt x="1179" y="899"/>
                  <a:pt x="1181" y="899"/>
                </a:cubicBezTo>
                <a:cubicBezTo>
                  <a:pt x="1180" y="901"/>
                  <a:pt x="1178" y="901"/>
                  <a:pt x="1175" y="901"/>
                </a:cubicBezTo>
                <a:cubicBezTo>
                  <a:pt x="1176" y="900"/>
                  <a:pt x="1177" y="900"/>
                  <a:pt x="1177" y="899"/>
                </a:cubicBezTo>
                <a:close/>
                <a:moveTo>
                  <a:pt x="1069" y="968"/>
                </a:moveTo>
                <a:cubicBezTo>
                  <a:pt x="1064" y="969"/>
                  <a:pt x="1061" y="968"/>
                  <a:pt x="1062" y="963"/>
                </a:cubicBezTo>
                <a:cubicBezTo>
                  <a:pt x="1064" y="962"/>
                  <a:pt x="1066" y="963"/>
                  <a:pt x="1068" y="960"/>
                </a:cubicBezTo>
                <a:cubicBezTo>
                  <a:pt x="1067" y="960"/>
                  <a:pt x="1064" y="961"/>
                  <a:pt x="1064" y="960"/>
                </a:cubicBezTo>
                <a:cubicBezTo>
                  <a:pt x="1064" y="958"/>
                  <a:pt x="1067" y="959"/>
                  <a:pt x="1067" y="958"/>
                </a:cubicBezTo>
                <a:cubicBezTo>
                  <a:pt x="1065" y="957"/>
                  <a:pt x="1067" y="955"/>
                  <a:pt x="1068" y="955"/>
                </a:cubicBezTo>
                <a:cubicBezTo>
                  <a:pt x="1065" y="955"/>
                  <a:pt x="1064" y="952"/>
                  <a:pt x="1063" y="950"/>
                </a:cubicBezTo>
                <a:cubicBezTo>
                  <a:pt x="1059" y="950"/>
                  <a:pt x="1055" y="953"/>
                  <a:pt x="1052" y="951"/>
                </a:cubicBezTo>
                <a:cubicBezTo>
                  <a:pt x="1052" y="949"/>
                  <a:pt x="1053" y="949"/>
                  <a:pt x="1053" y="947"/>
                </a:cubicBezTo>
                <a:cubicBezTo>
                  <a:pt x="1051" y="947"/>
                  <a:pt x="1050" y="946"/>
                  <a:pt x="1048" y="945"/>
                </a:cubicBezTo>
                <a:cubicBezTo>
                  <a:pt x="1050" y="944"/>
                  <a:pt x="1052" y="946"/>
                  <a:pt x="1052" y="942"/>
                </a:cubicBezTo>
                <a:cubicBezTo>
                  <a:pt x="1043" y="943"/>
                  <a:pt x="1033" y="946"/>
                  <a:pt x="1026" y="945"/>
                </a:cubicBezTo>
                <a:cubicBezTo>
                  <a:pt x="1030" y="949"/>
                  <a:pt x="1040" y="944"/>
                  <a:pt x="1043" y="945"/>
                </a:cubicBezTo>
                <a:cubicBezTo>
                  <a:pt x="1044" y="947"/>
                  <a:pt x="1046" y="948"/>
                  <a:pt x="1047" y="951"/>
                </a:cubicBezTo>
                <a:cubicBezTo>
                  <a:pt x="1041" y="956"/>
                  <a:pt x="1040" y="957"/>
                  <a:pt x="1031" y="960"/>
                </a:cubicBezTo>
                <a:cubicBezTo>
                  <a:pt x="1035" y="961"/>
                  <a:pt x="1038" y="963"/>
                  <a:pt x="1043" y="961"/>
                </a:cubicBezTo>
                <a:cubicBezTo>
                  <a:pt x="1045" y="965"/>
                  <a:pt x="1048" y="968"/>
                  <a:pt x="1048" y="973"/>
                </a:cubicBezTo>
                <a:cubicBezTo>
                  <a:pt x="1044" y="973"/>
                  <a:pt x="1044" y="973"/>
                  <a:pt x="1044" y="973"/>
                </a:cubicBezTo>
                <a:cubicBezTo>
                  <a:pt x="1045" y="976"/>
                  <a:pt x="1049" y="978"/>
                  <a:pt x="1047" y="982"/>
                </a:cubicBezTo>
                <a:cubicBezTo>
                  <a:pt x="1053" y="984"/>
                  <a:pt x="1071" y="984"/>
                  <a:pt x="1075" y="975"/>
                </a:cubicBezTo>
                <a:cubicBezTo>
                  <a:pt x="1071" y="975"/>
                  <a:pt x="1070" y="972"/>
                  <a:pt x="1069" y="968"/>
                </a:cubicBezTo>
                <a:close/>
                <a:moveTo>
                  <a:pt x="1052" y="964"/>
                </a:moveTo>
                <a:cubicBezTo>
                  <a:pt x="1051" y="964"/>
                  <a:pt x="1050" y="964"/>
                  <a:pt x="1050" y="965"/>
                </a:cubicBezTo>
                <a:cubicBezTo>
                  <a:pt x="1049" y="965"/>
                  <a:pt x="1048" y="964"/>
                  <a:pt x="1047" y="964"/>
                </a:cubicBezTo>
                <a:cubicBezTo>
                  <a:pt x="1047" y="964"/>
                  <a:pt x="1048" y="963"/>
                  <a:pt x="1048" y="962"/>
                </a:cubicBezTo>
                <a:cubicBezTo>
                  <a:pt x="1049" y="963"/>
                  <a:pt x="1049" y="963"/>
                  <a:pt x="1049" y="961"/>
                </a:cubicBezTo>
                <a:cubicBezTo>
                  <a:pt x="1054" y="961"/>
                  <a:pt x="1054" y="961"/>
                  <a:pt x="1054" y="961"/>
                </a:cubicBezTo>
                <a:cubicBezTo>
                  <a:pt x="1053" y="962"/>
                  <a:pt x="1052" y="963"/>
                  <a:pt x="1052" y="964"/>
                </a:cubicBezTo>
                <a:close/>
              </a:path>
            </a:pathLst>
          </a:custGeom>
          <a:blipFill dpi="0" rotWithShape="1">
            <a:blip r:embed="rId1">
              <a:alphaModFix amt="74000"/>
              <a:extLst>
                <a:ext uri="{BEBA8EAE-BF5A-486C-A8C5-ECC9F3942E4B}">
                  <a14:imgProps xmlns:a14="http://schemas.microsoft.com/office/drawing/2010/main">
                    <a14:imgLayer r:embed="rId2">
                      <a14:imgEffect>
                        <a14:colorTemperature colorTemp="6991"/>
                      </a14:imgEffect>
                    </a14:imgLayer>
                  </a14:imgProps>
                </a:ext>
              </a:extLst>
            </a:blip>
            <a:srcRect/>
            <a:tile tx="762000" ty="-1670050" sx="100000" sy="100000" flip="none" algn="tl"/>
          </a:blip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9" name="文本框 8"/>
          <p:cNvSpPr txBox="1"/>
          <p:nvPr/>
        </p:nvSpPr>
        <p:spPr>
          <a:xfrm>
            <a:off x="2459354" y="3643944"/>
            <a:ext cx="553998" cy="707886"/>
          </a:xfrm>
          <a:prstGeom prst="rect">
            <a:avLst/>
          </a:prstGeom>
          <a:noFill/>
        </p:spPr>
        <p:txBody>
          <a:bodyPr vert="eaVert" wrap="squar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sp>
        <p:nvSpPr>
          <p:cNvPr id="10" name="文本框 9"/>
          <p:cNvSpPr txBox="1"/>
          <p:nvPr/>
        </p:nvSpPr>
        <p:spPr>
          <a:xfrm>
            <a:off x="916138" y="4237313"/>
            <a:ext cx="1661993" cy="1635382"/>
          </a:xfrm>
          <a:prstGeom prst="rect">
            <a:avLst/>
          </a:prstGeom>
          <a:noFill/>
        </p:spPr>
        <p:txBody>
          <a:bodyPr vert="eaVert" wrap="square" rtlCol="0">
            <a:spAutoFit/>
          </a:bodyPr>
          <a:lstStyle/>
          <a:p>
            <a:pPr algn="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a:t>
            </a:r>
            <a:endParaRPr lang="zh-CN" altLang="en-US" sz="1200" dirty="0">
              <a:solidFill>
                <a:schemeClr val="tx1">
                  <a:lumMod val="65000"/>
                  <a:lumOff val="35000"/>
                </a:schemeClr>
              </a:solidFill>
              <a:cs typeface="+mn-ea"/>
              <a:sym typeface="+mn-lt"/>
            </a:endParaRPr>
          </a:p>
        </p:txBody>
      </p:sp>
      <p:pic>
        <p:nvPicPr>
          <p:cNvPr id="11" name="图片 10"/>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500"/>
                    </a14:imgEffect>
                  </a14:imgLayer>
                </a14:imgProps>
              </a:ext>
            </a:extLst>
          </a:blip>
          <a:srcRect/>
          <a:stretch>
            <a:fillRect/>
          </a:stretch>
        </p:blipFill>
        <p:spPr>
          <a:xfrm>
            <a:off x="2670464" y="2280150"/>
            <a:ext cx="553998" cy="605338"/>
          </a:xfrm>
          <a:prstGeom prst="rect">
            <a:avLst/>
          </a:prstGeom>
        </p:spPr>
      </p:pic>
      <p:pic>
        <p:nvPicPr>
          <p:cNvPr id="14" name="图片 13"/>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500"/>
                    </a14:imgEffect>
                  </a14:imgLayer>
                </a14:imgProps>
              </a:ext>
            </a:extLst>
          </a:blip>
          <a:srcRect/>
          <a:stretch>
            <a:fillRect/>
          </a:stretch>
        </p:blipFill>
        <p:spPr>
          <a:xfrm>
            <a:off x="492345" y="5565058"/>
            <a:ext cx="423793" cy="46306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400" advTm="0">
        <p14:honeycomb/>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8" grpId="0" animBg="1"/>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grpSp>
        <p:nvGrpSpPr>
          <p:cNvPr id="19" name="组合 18"/>
          <p:cNvGrpSpPr/>
          <p:nvPr/>
        </p:nvGrpSpPr>
        <p:grpSpPr>
          <a:xfrm>
            <a:off x="-484786" y="3256396"/>
            <a:ext cx="12727586" cy="3818810"/>
            <a:chOff x="-535586" y="2758476"/>
            <a:chExt cx="14255750" cy="4277323"/>
          </a:xfrm>
        </p:grpSpPr>
        <p:grpSp>
          <p:nvGrpSpPr>
            <p:cNvPr id="20" name="组合 19"/>
            <p:cNvGrpSpPr/>
            <p:nvPr/>
          </p:nvGrpSpPr>
          <p:grpSpPr>
            <a:xfrm>
              <a:off x="-535586" y="3496914"/>
              <a:ext cx="14255750" cy="3538885"/>
              <a:chOff x="-535586" y="3496914"/>
              <a:chExt cx="14255750" cy="3538885"/>
            </a:xfrm>
          </p:grpSpPr>
          <p:pic>
            <p:nvPicPr>
              <p:cNvPr id="23" name="图片 22"/>
              <p:cNvPicPr>
                <a:picLocks noChangeAspect="1"/>
              </p:cNvPicPr>
              <p:nvPr/>
            </p:nvPicPr>
            <p:blipFill rotWithShape="1">
              <a:blip r:embed="rId2" cstate="screen"/>
              <a:srcRect/>
              <a:stretch>
                <a:fillRect/>
              </a:stretch>
            </p:blipFill>
            <p:spPr>
              <a:xfrm>
                <a:off x="4038600" y="3596628"/>
                <a:ext cx="5116122" cy="3439171"/>
              </a:xfrm>
              <a:prstGeom prst="rect">
                <a:avLst/>
              </a:prstGeom>
            </p:spPr>
          </p:pic>
          <p:pic>
            <p:nvPicPr>
              <p:cNvPr id="24" name="图片 23"/>
              <p:cNvPicPr>
                <a:picLocks noChangeAspect="1"/>
              </p:cNvPicPr>
              <p:nvPr/>
            </p:nvPicPr>
            <p:blipFill rotWithShape="1">
              <a:blip r:embed="rId3" cstate="screen"/>
              <a:srcRect r="-12499"/>
              <a:stretch>
                <a:fillRect/>
              </a:stretch>
            </p:blipFill>
            <p:spPr>
              <a:xfrm flipH="1">
                <a:off x="-535586" y="4078340"/>
                <a:ext cx="4572000" cy="2762497"/>
              </a:xfrm>
              <a:prstGeom prst="rect">
                <a:avLst/>
              </a:prstGeom>
            </p:spPr>
          </p:pic>
          <p:pic>
            <p:nvPicPr>
              <p:cNvPr id="25" name="图片 24"/>
              <p:cNvPicPr>
                <a:picLocks noChangeAspect="1"/>
              </p:cNvPicPr>
              <p:nvPr/>
            </p:nvPicPr>
            <p:blipFill rotWithShape="1">
              <a:blip r:embed="rId4" cstate="screen"/>
              <a:srcRect/>
              <a:stretch>
                <a:fillRect/>
              </a:stretch>
            </p:blipFill>
            <p:spPr>
              <a:xfrm>
                <a:off x="9148164" y="3959834"/>
                <a:ext cx="4572000" cy="2919251"/>
              </a:xfrm>
              <a:prstGeom prst="rect">
                <a:avLst/>
              </a:prstGeom>
            </p:spPr>
          </p:pic>
          <p:pic>
            <p:nvPicPr>
              <p:cNvPr id="26" name="图片 25"/>
              <p:cNvPicPr>
                <a:picLocks noChangeAspect="1"/>
              </p:cNvPicPr>
              <p:nvPr/>
            </p:nvPicPr>
            <p:blipFill rotWithShape="1">
              <a:blip r:embed="rId5" cstate="screen"/>
              <a:srcRect/>
              <a:stretch>
                <a:fillRect/>
              </a:stretch>
            </p:blipFill>
            <p:spPr>
              <a:xfrm flipH="1">
                <a:off x="8426091" y="3496914"/>
                <a:ext cx="1702637" cy="2378286"/>
              </a:xfrm>
              <a:prstGeom prst="rect">
                <a:avLst/>
              </a:prstGeom>
            </p:spPr>
          </p:pic>
        </p:grpSp>
        <p:pic>
          <p:nvPicPr>
            <p:cNvPr id="22" name="图片 21"/>
            <p:cNvPicPr>
              <a:picLocks noChangeAspect="1"/>
            </p:cNvPicPr>
            <p:nvPr/>
          </p:nvPicPr>
          <p:blipFill rotWithShape="1">
            <a:blip r:embed="rId6" cstate="screen"/>
            <a:srcRect/>
            <a:stretch>
              <a:fillRect/>
            </a:stretch>
          </p:blipFill>
          <p:spPr>
            <a:xfrm flipH="1">
              <a:off x="1701782" y="2758476"/>
              <a:ext cx="1936606" cy="2705100"/>
            </a:xfrm>
            <a:prstGeom prst="rect">
              <a:avLst/>
            </a:prstGeom>
          </p:spPr>
        </p:pic>
      </p:grpSp>
      <p:pic>
        <p:nvPicPr>
          <p:cNvPr id="21" name="图片 20"/>
          <p:cNvPicPr>
            <a:picLocks noChangeAspect="1"/>
          </p:cNvPicPr>
          <p:nvPr/>
        </p:nvPicPr>
        <p:blipFill rotWithShape="1">
          <a:blip r:embed="rId7" cstate="screen"/>
          <a:srcRect/>
          <a:stretch>
            <a:fillRect/>
          </a:stretch>
        </p:blipFill>
        <p:spPr>
          <a:xfrm>
            <a:off x="2146464" y="59316"/>
            <a:ext cx="7899073" cy="8098210"/>
          </a:xfrm>
          <a:prstGeom prst="rect">
            <a:avLst/>
          </a:prstGeom>
        </p:spPr>
      </p:pic>
      <p:pic>
        <p:nvPicPr>
          <p:cNvPr id="18" name="图片 17"/>
          <p:cNvPicPr>
            <a:picLocks noChangeAspect="1"/>
          </p:cNvPicPr>
          <p:nvPr/>
        </p:nvPicPr>
        <p:blipFill rotWithShape="1">
          <a:blip r:embed="rId8" cstate="screen"/>
          <a:srcRect/>
          <a:stretch>
            <a:fillRect/>
          </a:stretch>
        </p:blipFill>
        <p:spPr>
          <a:xfrm>
            <a:off x="3542815" y="4516113"/>
            <a:ext cx="5455094" cy="3355762"/>
          </a:xfrm>
          <a:prstGeom prst="rect">
            <a:avLst/>
          </a:prstGeom>
        </p:spPr>
      </p:pic>
      <p:pic>
        <p:nvPicPr>
          <p:cNvPr id="9" name="图片 8"/>
          <p:cNvPicPr>
            <a:picLocks noChangeAspect="1"/>
          </p:cNvPicPr>
          <p:nvPr/>
        </p:nvPicPr>
        <p:blipFill rotWithShape="1">
          <a:blip r:embed="rId9" cstate="screen"/>
          <a:srcRect/>
          <a:stretch>
            <a:fillRect/>
          </a:stretch>
        </p:blipFill>
        <p:spPr>
          <a:xfrm flipH="1">
            <a:off x="-11343" y="-378141"/>
            <a:ext cx="4984287" cy="4033528"/>
          </a:xfrm>
          <a:prstGeom prst="rect">
            <a:avLst/>
          </a:prstGeom>
        </p:spPr>
      </p:pic>
      <p:sp>
        <p:nvSpPr>
          <p:cNvPr id="8" name="文本框 7"/>
          <p:cNvSpPr txBox="1"/>
          <p:nvPr/>
        </p:nvSpPr>
        <p:spPr>
          <a:xfrm>
            <a:off x="3264099" y="2316630"/>
            <a:ext cx="5835252" cy="1446550"/>
          </a:xfrm>
          <a:prstGeom prst="rect">
            <a:avLst/>
          </a:prstGeom>
          <a:noFill/>
        </p:spPr>
        <p:txBody>
          <a:bodyPr wrap="none" rtlCol="0">
            <a:spAutoFit/>
          </a:bodyPr>
          <a:lstStyle/>
          <a:p>
            <a:pPr algn="ctr"/>
            <a:r>
              <a:rPr lang="zh-CN" altLang="en-US" sz="8800" b="1" dirty="0">
                <a:effectLst>
                  <a:outerShdw blurRad="50800" dist="38100" dir="2700000" algn="tl" rotWithShape="0">
                    <a:srgbClr val="E9F8EF"/>
                  </a:outerShdw>
                </a:effectLst>
                <a:cs typeface="+mn-ea"/>
                <a:sym typeface="+mn-lt"/>
              </a:rPr>
              <a:t>茶文化特性</a:t>
            </a:r>
            <a:endParaRPr lang="zh-CN" altLang="en-US" sz="8800" b="1" dirty="0">
              <a:effectLst>
                <a:outerShdw blurRad="50800" dist="38100" dir="2700000" algn="tl" rotWithShape="0">
                  <a:srgbClr val="E9F8EF"/>
                </a:outerShdw>
              </a:effectLst>
              <a:cs typeface="+mn-ea"/>
              <a:sym typeface="+mn-lt"/>
            </a:endParaRPr>
          </a:p>
        </p:txBody>
      </p:sp>
      <p:pic>
        <p:nvPicPr>
          <p:cNvPr id="28" name="图片 27"/>
          <p:cNvPicPr>
            <a:picLocks noChangeAspect="1"/>
          </p:cNvPicPr>
          <p:nvPr/>
        </p:nvPicPr>
        <p:blipFill rotWithShape="1">
          <a:blip r:embed="rId10" cstate="screen"/>
          <a:srcRect/>
          <a:stretch>
            <a:fillRect/>
          </a:stretch>
        </p:blipFill>
        <p:spPr>
          <a:xfrm>
            <a:off x="8141142" y="3829286"/>
            <a:ext cx="635690" cy="758731"/>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84058" y="106458"/>
            <a:ext cx="2423885" cy="584775"/>
            <a:chOff x="4833257" y="147592"/>
            <a:chExt cx="2423885" cy="584775"/>
          </a:xfrm>
        </p:grpSpPr>
        <p:sp>
          <p:nvSpPr>
            <p:cNvPr id="3" name="文本框 2"/>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人生如茶</a:t>
              </a:r>
              <a:endParaRPr lang="zh-CN" altLang="en-US" sz="3200" dirty="0">
                <a:cs typeface="+mn-ea"/>
                <a:sym typeface="+mn-lt"/>
              </a:endParaRPr>
            </a:p>
          </p:txBody>
        </p:sp>
        <p:cxnSp>
          <p:nvCxnSpPr>
            <p:cNvPr id="4" name="直接连接符 3"/>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pic>
        <p:nvPicPr>
          <p:cNvPr id="9" name="图片 8"/>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5531"/>
                    </a14:imgEffect>
                  </a14:imgLayer>
                </a14:imgProps>
              </a:ext>
            </a:extLst>
          </a:blip>
          <a:stretch>
            <a:fillRect/>
          </a:stretch>
        </p:blipFill>
        <p:spPr>
          <a:xfrm>
            <a:off x="-342906" y="2226721"/>
            <a:ext cx="4497929" cy="4497929"/>
          </a:xfrm>
          <a:prstGeom prst="rect">
            <a:avLst/>
          </a:prstGeom>
        </p:spPr>
      </p:pic>
      <p:sp>
        <p:nvSpPr>
          <p:cNvPr id="10" name="文本框 9"/>
          <p:cNvSpPr txBox="1"/>
          <p:nvPr/>
        </p:nvSpPr>
        <p:spPr>
          <a:xfrm>
            <a:off x="3787676" y="2502292"/>
            <a:ext cx="4985980" cy="2473129"/>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具体文本说明点击添加具体文本说明点击添加点击添加具体文本说明点击添加具体文本说明点击添加具体文本说明点击添加点击添加具体文本说明点击添加具体文本说明点击添加具体文本说明点击添加具体文本说明点击添加具体文本说明点击添加</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sp>
        <p:nvSpPr>
          <p:cNvPr id="11" name="文本框 10"/>
          <p:cNvSpPr txBox="1"/>
          <p:nvPr/>
        </p:nvSpPr>
        <p:spPr>
          <a:xfrm>
            <a:off x="9193706" y="2502292"/>
            <a:ext cx="553998" cy="646972"/>
          </a:xfrm>
          <a:prstGeom prst="rect">
            <a:avLst/>
          </a:prstGeom>
          <a:noFill/>
        </p:spPr>
        <p:txBody>
          <a:bodyPr vert="eaVert" wrap="non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pic>
        <p:nvPicPr>
          <p:cNvPr id="12" name="图片 11"/>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500"/>
                    </a14:imgEffect>
                  </a14:imgLayer>
                </a14:imgProps>
              </a:ext>
            </a:extLst>
          </a:blip>
          <a:srcRect/>
          <a:stretch>
            <a:fillRect/>
          </a:stretch>
        </p:blipFill>
        <p:spPr>
          <a:xfrm>
            <a:off x="3374048" y="1865775"/>
            <a:ext cx="660667" cy="7218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884058" y="106458"/>
            <a:ext cx="2423885" cy="584775"/>
            <a:chOff x="4833257" y="147592"/>
            <a:chExt cx="2423885" cy="584775"/>
          </a:xfrm>
        </p:grpSpPr>
        <p:sp>
          <p:nvSpPr>
            <p:cNvPr id="4" name="文本框 3"/>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清风茶语</a:t>
              </a:r>
              <a:endParaRPr lang="zh-CN" altLang="en-US" sz="3200" dirty="0">
                <a:cs typeface="+mn-ea"/>
                <a:sym typeface="+mn-lt"/>
              </a:endParaRPr>
            </a:p>
          </p:txBody>
        </p:sp>
        <p:cxnSp>
          <p:nvCxnSpPr>
            <p:cNvPr id="5" name="直接连接符 4"/>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1304945" y="2423079"/>
            <a:ext cx="3877985" cy="2773035"/>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具体文本说明点击添加具体文本说明点击添加具体文本说明点击添加具体文本说明点击添加点击添加具体文本说明点击添加具体文本说明点击添加具体文本说明点击添加具体文本说明</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sp>
        <p:nvSpPr>
          <p:cNvPr id="13" name="文本框 12"/>
          <p:cNvSpPr txBox="1"/>
          <p:nvPr/>
        </p:nvSpPr>
        <p:spPr>
          <a:xfrm>
            <a:off x="5132437" y="2133848"/>
            <a:ext cx="553998" cy="707886"/>
          </a:xfrm>
          <a:prstGeom prst="rect">
            <a:avLst/>
          </a:prstGeom>
          <a:noFill/>
        </p:spPr>
        <p:txBody>
          <a:bodyPr vert="eaVert" wrap="square" rtlCol="0">
            <a:spAutoFit/>
          </a:bodyPr>
          <a:lstStyle/>
          <a:p>
            <a:r>
              <a:rPr lang="zh-CN" altLang="en-US" sz="2400" dirty="0">
                <a:solidFill>
                  <a:schemeClr val="tx1">
                    <a:lumMod val="85000"/>
                    <a:lumOff val="15000"/>
                  </a:schemeClr>
                </a:solidFill>
                <a:cs typeface="+mn-ea"/>
                <a:sym typeface="+mn-lt"/>
              </a:rPr>
              <a:t>茶语</a:t>
            </a:r>
            <a:endParaRPr lang="zh-CN" altLang="en-US" sz="2400" dirty="0">
              <a:solidFill>
                <a:schemeClr val="tx1">
                  <a:lumMod val="85000"/>
                  <a:lumOff val="15000"/>
                </a:schemeClr>
              </a:solidFill>
              <a:cs typeface="+mn-ea"/>
              <a:sym typeface="+mn-lt"/>
            </a:endParaRPr>
          </a:p>
        </p:txBody>
      </p:sp>
      <p:sp>
        <p:nvSpPr>
          <p:cNvPr id="8" name="Freeform 50273"/>
          <p:cNvSpPr/>
          <p:nvPr/>
        </p:nvSpPr>
        <p:spPr bwMode="auto">
          <a:xfrm>
            <a:off x="6505566" y="1574534"/>
            <a:ext cx="4753709" cy="4173387"/>
          </a:xfrm>
          <a:custGeom>
            <a:avLst/>
            <a:gdLst>
              <a:gd name="T0" fmla="*/ 263 w 292"/>
              <a:gd name="T1" fmla="*/ 116 h 218"/>
              <a:gd name="T2" fmla="*/ 259 w 292"/>
              <a:gd name="T3" fmla="*/ 113 h 218"/>
              <a:gd name="T4" fmla="*/ 272 w 292"/>
              <a:gd name="T5" fmla="*/ 81 h 218"/>
              <a:gd name="T6" fmla="*/ 251 w 292"/>
              <a:gd name="T7" fmla="*/ 78 h 218"/>
              <a:gd name="T8" fmla="*/ 258 w 292"/>
              <a:gd name="T9" fmla="*/ 55 h 218"/>
              <a:gd name="T10" fmla="*/ 272 w 292"/>
              <a:gd name="T11" fmla="*/ 19 h 218"/>
              <a:gd name="T12" fmla="*/ 200 w 292"/>
              <a:gd name="T13" fmla="*/ 9 h 218"/>
              <a:gd name="T14" fmla="*/ 129 w 292"/>
              <a:gd name="T15" fmla="*/ 19 h 218"/>
              <a:gd name="T16" fmla="*/ 111 w 292"/>
              <a:gd name="T17" fmla="*/ 11 h 218"/>
              <a:gd name="T18" fmla="*/ 85 w 292"/>
              <a:gd name="T19" fmla="*/ 6 h 218"/>
              <a:gd name="T20" fmla="*/ 45 w 292"/>
              <a:gd name="T21" fmla="*/ 26 h 218"/>
              <a:gd name="T22" fmla="*/ 39 w 292"/>
              <a:gd name="T23" fmla="*/ 35 h 218"/>
              <a:gd name="T24" fmla="*/ 27 w 292"/>
              <a:gd name="T25" fmla="*/ 54 h 218"/>
              <a:gd name="T26" fmla="*/ 9 w 292"/>
              <a:gd name="T27" fmla="*/ 77 h 218"/>
              <a:gd name="T28" fmla="*/ 31 w 292"/>
              <a:gd name="T29" fmla="*/ 124 h 218"/>
              <a:gd name="T30" fmla="*/ 26 w 292"/>
              <a:gd name="T31" fmla="*/ 121 h 218"/>
              <a:gd name="T32" fmla="*/ 15 w 292"/>
              <a:gd name="T33" fmla="*/ 154 h 218"/>
              <a:gd name="T34" fmla="*/ 31 w 292"/>
              <a:gd name="T35" fmla="*/ 137 h 218"/>
              <a:gd name="T36" fmla="*/ 27 w 292"/>
              <a:gd name="T37" fmla="*/ 142 h 218"/>
              <a:gd name="T38" fmla="*/ 32 w 292"/>
              <a:gd name="T39" fmla="*/ 153 h 218"/>
              <a:gd name="T40" fmla="*/ 36 w 292"/>
              <a:gd name="T41" fmla="*/ 165 h 218"/>
              <a:gd name="T42" fmla="*/ 24 w 292"/>
              <a:gd name="T43" fmla="*/ 175 h 218"/>
              <a:gd name="T44" fmla="*/ 21 w 292"/>
              <a:gd name="T45" fmla="*/ 181 h 218"/>
              <a:gd name="T46" fmla="*/ 39 w 292"/>
              <a:gd name="T47" fmla="*/ 195 h 218"/>
              <a:gd name="T48" fmla="*/ 46 w 292"/>
              <a:gd name="T49" fmla="*/ 199 h 218"/>
              <a:gd name="T50" fmla="*/ 47 w 292"/>
              <a:gd name="T51" fmla="*/ 208 h 218"/>
              <a:gd name="T52" fmla="*/ 52 w 292"/>
              <a:gd name="T53" fmla="*/ 206 h 218"/>
              <a:gd name="T54" fmla="*/ 64 w 292"/>
              <a:gd name="T55" fmla="*/ 204 h 218"/>
              <a:gd name="T56" fmla="*/ 85 w 292"/>
              <a:gd name="T57" fmla="*/ 206 h 218"/>
              <a:gd name="T58" fmla="*/ 98 w 292"/>
              <a:gd name="T59" fmla="*/ 201 h 218"/>
              <a:gd name="T60" fmla="*/ 109 w 292"/>
              <a:gd name="T61" fmla="*/ 203 h 218"/>
              <a:gd name="T62" fmla="*/ 111 w 292"/>
              <a:gd name="T63" fmla="*/ 203 h 218"/>
              <a:gd name="T64" fmla="*/ 122 w 292"/>
              <a:gd name="T65" fmla="*/ 201 h 218"/>
              <a:gd name="T66" fmla="*/ 129 w 292"/>
              <a:gd name="T67" fmla="*/ 204 h 218"/>
              <a:gd name="T68" fmla="*/ 137 w 292"/>
              <a:gd name="T69" fmla="*/ 196 h 218"/>
              <a:gd name="T70" fmla="*/ 152 w 292"/>
              <a:gd name="T71" fmla="*/ 209 h 218"/>
              <a:gd name="T72" fmla="*/ 166 w 292"/>
              <a:gd name="T73" fmla="*/ 204 h 218"/>
              <a:gd name="T74" fmla="*/ 163 w 292"/>
              <a:gd name="T75" fmla="*/ 191 h 218"/>
              <a:gd name="T76" fmla="*/ 177 w 292"/>
              <a:gd name="T77" fmla="*/ 184 h 218"/>
              <a:gd name="T78" fmla="*/ 178 w 292"/>
              <a:gd name="T79" fmla="*/ 189 h 218"/>
              <a:gd name="T80" fmla="*/ 179 w 292"/>
              <a:gd name="T81" fmla="*/ 196 h 218"/>
              <a:gd name="T82" fmla="*/ 182 w 292"/>
              <a:gd name="T83" fmla="*/ 188 h 218"/>
              <a:gd name="T84" fmla="*/ 205 w 292"/>
              <a:gd name="T85" fmla="*/ 205 h 218"/>
              <a:gd name="T86" fmla="*/ 226 w 292"/>
              <a:gd name="T87" fmla="*/ 182 h 218"/>
              <a:gd name="T88" fmla="*/ 238 w 292"/>
              <a:gd name="T89" fmla="*/ 184 h 218"/>
              <a:gd name="T90" fmla="*/ 241 w 292"/>
              <a:gd name="T91" fmla="*/ 181 h 218"/>
              <a:gd name="T92" fmla="*/ 249 w 292"/>
              <a:gd name="T93" fmla="*/ 183 h 218"/>
              <a:gd name="T94" fmla="*/ 266 w 292"/>
              <a:gd name="T95" fmla="*/ 177 h 218"/>
              <a:gd name="T96" fmla="*/ 268 w 292"/>
              <a:gd name="T97" fmla="*/ 171 h 218"/>
              <a:gd name="T98" fmla="*/ 273 w 292"/>
              <a:gd name="T99" fmla="*/ 169 h 218"/>
              <a:gd name="T100" fmla="*/ 259 w 292"/>
              <a:gd name="T101" fmla="*/ 166 h 218"/>
              <a:gd name="T102" fmla="*/ 255 w 292"/>
              <a:gd name="T103" fmla="*/ 162 h 218"/>
              <a:gd name="T104" fmla="*/ 257 w 292"/>
              <a:gd name="T105" fmla="*/ 161 h 218"/>
              <a:gd name="T106" fmla="*/ 267 w 292"/>
              <a:gd name="T107" fmla="*/ 155 h 218"/>
              <a:gd name="T108" fmla="*/ 267 w 292"/>
              <a:gd name="T109" fmla="*/ 154 h 218"/>
              <a:gd name="T110" fmla="*/ 267 w 292"/>
              <a:gd name="T111" fmla="*/ 150 h 218"/>
              <a:gd name="T112" fmla="*/ 271 w 292"/>
              <a:gd name="T113" fmla="*/ 144 h 218"/>
              <a:gd name="T114" fmla="*/ 269 w 292"/>
              <a:gd name="T115" fmla="*/ 126 h 218"/>
              <a:gd name="T116" fmla="*/ 267 w 292"/>
              <a:gd name="T117" fmla="*/ 121 h 218"/>
              <a:gd name="T118" fmla="*/ 279 w 292"/>
              <a:gd name="T119" fmla="*/ 12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2" h="218">
                <a:moveTo>
                  <a:pt x="275" y="107"/>
                </a:moveTo>
                <a:cubicBezTo>
                  <a:pt x="274" y="108"/>
                  <a:pt x="275" y="109"/>
                  <a:pt x="276" y="108"/>
                </a:cubicBezTo>
                <a:cubicBezTo>
                  <a:pt x="275" y="110"/>
                  <a:pt x="273" y="111"/>
                  <a:pt x="272" y="109"/>
                </a:cubicBezTo>
                <a:cubicBezTo>
                  <a:pt x="272" y="111"/>
                  <a:pt x="269" y="113"/>
                  <a:pt x="268" y="115"/>
                </a:cubicBezTo>
                <a:cubicBezTo>
                  <a:pt x="267" y="116"/>
                  <a:pt x="265" y="117"/>
                  <a:pt x="264" y="117"/>
                </a:cubicBezTo>
                <a:cubicBezTo>
                  <a:pt x="264" y="118"/>
                  <a:pt x="264" y="118"/>
                  <a:pt x="264" y="118"/>
                </a:cubicBezTo>
                <a:cubicBezTo>
                  <a:pt x="264" y="118"/>
                  <a:pt x="264" y="118"/>
                  <a:pt x="264" y="118"/>
                </a:cubicBezTo>
                <a:cubicBezTo>
                  <a:pt x="263" y="118"/>
                  <a:pt x="263" y="118"/>
                  <a:pt x="263" y="118"/>
                </a:cubicBezTo>
                <a:cubicBezTo>
                  <a:pt x="263" y="117"/>
                  <a:pt x="265" y="116"/>
                  <a:pt x="265" y="116"/>
                </a:cubicBezTo>
                <a:cubicBezTo>
                  <a:pt x="264" y="116"/>
                  <a:pt x="263" y="117"/>
                  <a:pt x="262" y="118"/>
                </a:cubicBezTo>
                <a:cubicBezTo>
                  <a:pt x="262" y="117"/>
                  <a:pt x="262" y="117"/>
                  <a:pt x="262" y="117"/>
                </a:cubicBezTo>
                <a:cubicBezTo>
                  <a:pt x="263" y="117"/>
                  <a:pt x="263" y="117"/>
                  <a:pt x="263" y="117"/>
                </a:cubicBezTo>
                <a:cubicBezTo>
                  <a:pt x="263" y="117"/>
                  <a:pt x="263" y="117"/>
                  <a:pt x="263" y="117"/>
                </a:cubicBezTo>
                <a:cubicBezTo>
                  <a:pt x="263" y="116"/>
                  <a:pt x="263" y="116"/>
                  <a:pt x="263" y="116"/>
                </a:cubicBezTo>
                <a:cubicBezTo>
                  <a:pt x="263" y="116"/>
                  <a:pt x="263" y="116"/>
                  <a:pt x="263" y="116"/>
                </a:cubicBezTo>
                <a:cubicBezTo>
                  <a:pt x="263" y="116"/>
                  <a:pt x="263" y="116"/>
                  <a:pt x="263" y="116"/>
                </a:cubicBezTo>
                <a:cubicBezTo>
                  <a:pt x="263" y="116"/>
                  <a:pt x="263" y="116"/>
                  <a:pt x="263" y="116"/>
                </a:cubicBezTo>
                <a:cubicBezTo>
                  <a:pt x="263" y="115"/>
                  <a:pt x="263" y="114"/>
                  <a:pt x="263" y="114"/>
                </a:cubicBezTo>
                <a:cubicBezTo>
                  <a:pt x="264" y="112"/>
                  <a:pt x="264" y="113"/>
                  <a:pt x="265" y="112"/>
                </a:cubicBezTo>
                <a:cubicBezTo>
                  <a:pt x="264" y="112"/>
                  <a:pt x="264" y="113"/>
                  <a:pt x="263" y="113"/>
                </a:cubicBezTo>
                <a:cubicBezTo>
                  <a:pt x="263" y="113"/>
                  <a:pt x="263" y="112"/>
                  <a:pt x="263" y="112"/>
                </a:cubicBezTo>
                <a:cubicBezTo>
                  <a:pt x="263" y="113"/>
                  <a:pt x="262" y="113"/>
                  <a:pt x="261" y="114"/>
                </a:cubicBezTo>
                <a:cubicBezTo>
                  <a:pt x="261" y="114"/>
                  <a:pt x="261" y="114"/>
                  <a:pt x="261" y="114"/>
                </a:cubicBezTo>
                <a:cubicBezTo>
                  <a:pt x="261" y="115"/>
                  <a:pt x="261" y="115"/>
                  <a:pt x="261" y="115"/>
                </a:cubicBezTo>
                <a:cubicBezTo>
                  <a:pt x="261" y="115"/>
                  <a:pt x="261" y="115"/>
                  <a:pt x="261" y="115"/>
                </a:cubicBezTo>
                <a:cubicBezTo>
                  <a:pt x="261" y="114"/>
                  <a:pt x="262" y="113"/>
                  <a:pt x="262" y="113"/>
                </a:cubicBezTo>
                <a:cubicBezTo>
                  <a:pt x="261" y="113"/>
                  <a:pt x="261" y="114"/>
                  <a:pt x="260" y="114"/>
                </a:cubicBezTo>
                <a:cubicBezTo>
                  <a:pt x="260" y="115"/>
                  <a:pt x="260" y="115"/>
                  <a:pt x="260" y="115"/>
                </a:cubicBezTo>
                <a:cubicBezTo>
                  <a:pt x="259" y="115"/>
                  <a:pt x="259" y="115"/>
                  <a:pt x="259" y="115"/>
                </a:cubicBezTo>
                <a:cubicBezTo>
                  <a:pt x="259" y="114"/>
                  <a:pt x="259" y="114"/>
                  <a:pt x="259" y="114"/>
                </a:cubicBezTo>
                <a:cubicBezTo>
                  <a:pt x="258" y="114"/>
                  <a:pt x="259" y="113"/>
                  <a:pt x="259" y="113"/>
                </a:cubicBezTo>
                <a:cubicBezTo>
                  <a:pt x="259" y="113"/>
                  <a:pt x="259" y="113"/>
                  <a:pt x="259" y="113"/>
                </a:cubicBezTo>
                <a:cubicBezTo>
                  <a:pt x="259" y="111"/>
                  <a:pt x="259" y="110"/>
                  <a:pt x="260" y="109"/>
                </a:cubicBezTo>
                <a:cubicBezTo>
                  <a:pt x="259" y="109"/>
                  <a:pt x="258" y="111"/>
                  <a:pt x="257" y="112"/>
                </a:cubicBezTo>
                <a:cubicBezTo>
                  <a:pt x="257" y="111"/>
                  <a:pt x="257" y="111"/>
                  <a:pt x="257" y="111"/>
                </a:cubicBezTo>
                <a:cubicBezTo>
                  <a:pt x="257" y="111"/>
                  <a:pt x="257" y="111"/>
                  <a:pt x="257" y="111"/>
                </a:cubicBezTo>
                <a:cubicBezTo>
                  <a:pt x="257" y="111"/>
                  <a:pt x="257" y="111"/>
                  <a:pt x="257" y="111"/>
                </a:cubicBezTo>
                <a:cubicBezTo>
                  <a:pt x="257" y="112"/>
                  <a:pt x="257" y="112"/>
                  <a:pt x="257" y="112"/>
                </a:cubicBezTo>
                <a:cubicBezTo>
                  <a:pt x="257" y="112"/>
                  <a:pt x="257" y="112"/>
                  <a:pt x="257" y="112"/>
                </a:cubicBezTo>
                <a:cubicBezTo>
                  <a:pt x="257" y="112"/>
                  <a:pt x="257" y="112"/>
                  <a:pt x="257" y="112"/>
                </a:cubicBezTo>
                <a:cubicBezTo>
                  <a:pt x="257" y="112"/>
                  <a:pt x="257" y="112"/>
                  <a:pt x="257" y="112"/>
                </a:cubicBezTo>
                <a:cubicBezTo>
                  <a:pt x="257" y="112"/>
                  <a:pt x="257" y="112"/>
                  <a:pt x="257" y="112"/>
                </a:cubicBezTo>
                <a:cubicBezTo>
                  <a:pt x="256" y="110"/>
                  <a:pt x="255" y="108"/>
                  <a:pt x="258" y="108"/>
                </a:cubicBezTo>
                <a:cubicBezTo>
                  <a:pt x="258" y="107"/>
                  <a:pt x="258" y="106"/>
                  <a:pt x="258" y="105"/>
                </a:cubicBezTo>
                <a:cubicBezTo>
                  <a:pt x="260" y="104"/>
                  <a:pt x="267" y="102"/>
                  <a:pt x="267" y="102"/>
                </a:cubicBezTo>
                <a:cubicBezTo>
                  <a:pt x="268" y="99"/>
                  <a:pt x="269" y="87"/>
                  <a:pt x="272" y="88"/>
                </a:cubicBezTo>
                <a:cubicBezTo>
                  <a:pt x="274" y="87"/>
                  <a:pt x="269" y="89"/>
                  <a:pt x="274" y="87"/>
                </a:cubicBezTo>
                <a:cubicBezTo>
                  <a:pt x="274" y="85"/>
                  <a:pt x="272" y="82"/>
                  <a:pt x="272" y="81"/>
                </a:cubicBezTo>
                <a:cubicBezTo>
                  <a:pt x="268" y="89"/>
                  <a:pt x="272" y="75"/>
                  <a:pt x="273" y="78"/>
                </a:cubicBezTo>
                <a:cubicBezTo>
                  <a:pt x="275" y="82"/>
                  <a:pt x="278" y="77"/>
                  <a:pt x="276" y="83"/>
                </a:cubicBezTo>
                <a:cubicBezTo>
                  <a:pt x="274" y="91"/>
                  <a:pt x="284" y="86"/>
                  <a:pt x="287" y="87"/>
                </a:cubicBezTo>
                <a:cubicBezTo>
                  <a:pt x="287" y="87"/>
                  <a:pt x="284" y="92"/>
                  <a:pt x="288" y="91"/>
                </a:cubicBezTo>
                <a:cubicBezTo>
                  <a:pt x="289" y="89"/>
                  <a:pt x="289" y="87"/>
                  <a:pt x="289" y="85"/>
                </a:cubicBezTo>
                <a:cubicBezTo>
                  <a:pt x="288" y="84"/>
                  <a:pt x="287" y="84"/>
                  <a:pt x="288" y="83"/>
                </a:cubicBezTo>
                <a:cubicBezTo>
                  <a:pt x="284" y="84"/>
                  <a:pt x="283" y="73"/>
                  <a:pt x="283" y="72"/>
                </a:cubicBezTo>
                <a:cubicBezTo>
                  <a:pt x="282" y="73"/>
                  <a:pt x="281" y="76"/>
                  <a:pt x="281" y="78"/>
                </a:cubicBezTo>
                <a:cubicBezTo>
                  <a:pt x="280" y="80"/>
                  <a:pt x="278" y="81"/>
                  <a:pt x="276" y="79"/>
                </a:cubicBezTo>
                <a:cubicBezTo>
                  <a:pt x="270" y="76"/>
                  <a:pt x="276" y="72"/>
                  <a:pt x="274" y="67"/>
                </a:cubicBezTo>
                <a:cubicBezTo>
                  <a:pt x="273" y="72"/>
                  <a:pt x="269" y="81"/>
                  <a:pt x="267" y="76"/>
                </a:cubicBezTo>
                <a:cubicBezTo>
                  <a:pt x="261" y="79"/>
                  <a:pt x="260" y="84"/>
                  <a:pt x="257" y="75"/>
                </a:cubicBezTo>
                <a:cubicBezTo>
                  <a:pt x="258" y="77"/>
                  <a:pt x="253" y="84"/>
                  <a:pt x="251" y="84"/>
                </a:cubicBezTo>
                <a:cubicBezTo>
                  <a:pt x="250" y="83"/>
                  <a:pt x="250" y="82"/>
                  <a:pt x="250" y="81"/>
                </a:cubicBezTo>
                <a:cubicBezTo>
                  <a:pt x="251" y="81"/>
                  <a:pt x="252" y="82"/>
                  <a:pt x="253" y="82"/>
                </a:cubicBezTo>
                <a:cubicBezTo>
                  <a:pt x="253" y="81"/>
                  <a:pt x="252" y="80"/>
                  <a:pt x="251" y="78"/>
                </a:cubicBezTo>
                <a:cubicBezTo>
                  <a:pt x="252" y="77"/>
                  <a:pt x="254" y="75"/>
                  <a:pt x="254" y="74"/>
                </a:cubicBezTo>
                <a:cubicBezTo>
                  <a:pt x="254" y="74"/>
                  <a:pt x="249" y="72"/>
                  <a:pt x="250" y="71"/>
                </a:cubicBezTo>
                <a:cubicBezTo>
                  <a:pt x="252" y="71"/>
                  <a:pt x="253" y="70"/>
                  <a:pt x="254" y="69"/>
                </a:cubicBezTo>
                <a:cubicBezTo>
                  <a:pt x="253" y="68"/>
                  <a:pt x="251" y="69"/>
                  <a:pt x="251" y="69"/>
                </a:cubicBezTo>
                <a:cubicBezTo>
                  <a:pt x="247" y="68"/>
                  <a:pt x="249" y="66"/>
                  <a:pt x="252" y="66"/>
                </a:cubicBezTo>
                <a:cubicBezTo>
                  <a:pt x="253" y="66"/>
                  <a:pt x="254" y="67"/>
                  <a:pt x="255" y="68"/>
                </a:cubicBezTo>
                <a:cubicBezTo>
                  <a:pt x="255" y="67"/>
                  <a:pt x="254" y="66"/>
                  <a:pt x="253" y="65"/>
                </a:cubicBezTo>
                <a:cubicBezTo>
                  <a:pt x="255" y="65"/>
                  <a:pt x="258" y="64"/>
                  <a:pt x="258" y="64"/>
                </a:cubicBezTo>
                <a:cubicBezTo>
                  <a:pt x="257" y="63"/>
                  <a:pt x="264" y="56"/>
                  <a:pt x="265" y="56"/>
                </a:cubicBezTo>
                <a:cubicBezTo>
                  <a:pt x="267" y="56"/>
                  <a:pt x="264" y="60"/>
                  <a:pt x="268" y="58"/>
                </a:cubicBezTo>
                <a:cubicBezTo>
                  <a:pt x="268" y="55"/>
                  <a:pt x="265" y="55"/>
                  <a:pt x="266" y="53"/>
                </a:cubicBezTo>
                <a:cubicBezTo>
                  <a:pt x="265" y="52"/>
                  <a:pt x="262" y="51"/>
                  <a:pt x="261" y="51"/>
                </a:cubicBezTo>
                <a:cubicBezTo>
                  <a:pt x="261" y="53"/>
                  <a:pt x="261" y="54"/>
                  <a:pt x="262" y="54"/>
                </a:cubicBezTo>
                <a:cubicBezTo>
                  <a:pt x="262" y="55"/>
                  <a:pt x="253" y="53"/>
                  <a:pt x="253" y="53"/>
                </a:cubicBezTo>
                <a:cubicBezTo>
                  <a:pt x="252" y="54"/>
                  <a:pt x="252" y="54"/>
                  <a:pt x="252" y="54"/>
                </a:cubicBezTo>
                <a:cubicBezTo>
                  <a:pt x="253" y="54"/>
                  <a:pt x="256" y="55"/>
                  <a:pt x="258" y="55"/>
                </a:cubicBezTo>
                <a:cubicBezTo>
                  <a:pt x="258" y="56"/>
                  <a:pt x="258" y="56"/>
                  <a:pt x="258" y="56"/>
                </a:cubicBezTo>
                <a:cubicBezTo>
                  <a:pt x="259" y="56"/>
                  <a:pt x="259" y="56"/>
                  <a:pt x="259" y="56"/>
                </a:cubicBezTo>
                <a:cubicBezTo>
                  <a:pt x="260" y="56"/>
                  <a:pt x="261" y="57"/>
                  <a:pt x="261" y="57"/>
                </a:cubicBezTo>
                <a:cubicBezTo>
                  <a:pt x="257" y="57"/>
                  <a:pt x="251" y="65"/>
                  <a:pt x="248" y="57"/>
                </a:cubicBezTo>
                <a:cubicBezTo>
                  <a:pt x="247" y="55"/>
                  <a:pt x="249" y="52"/>
                  <a:pt x="248" y="49"/>
                </a:cubicBezTo>
                <a:cubicBezTo>
                  <a:pt x="246" y="47"/>
                  <a:pt x="251" y="47"/>
                  <a:pt x="251" y="45"/>
                </a:cubicBezTo>
                <a:cubicBezTo>
                  <a:pt x="252" y="42"/>
                  <a:pt x="247" y="34"/>
                  <a:pt x="254" y="39"/>
                </a:cubicBezTo>
                <a:cubicBezTo>
                  <a:pt x="255" y="39"/>
                  <a:pt x="257" y="34"/>
                  <a:pt x="255" y="33"/>
                </a:cubicBezTo>
                <a:cubicBezTo>
                  <a:pt x="256" y="32"/>
                  <a:pt x="260" y="33"/>
                  <a:pt x="260" y="32"/>
                </a:cubicBezTo>
                <a:cubicBezTo>
                  <a:pt x="260" y="31"/>
                  <a:pt x="256" y="32"/>
                  <a:pt x="257" y="30"/>
                </a:cubicBezTo>
                <a:cubicBezTo>
                  <a:pt x="258" y="29"/>
                  <a:pt x="259" y="30"/>
                  <a:pt x="260" y="29"/>
                </a:cubicBezTo>
                <a:cubicBezTo>
                  <a:pt x="256" y="28"/>
                  <a:pt x="256" y="28"/>
                  <a:pt x="256" y="28"/>
                </a:cubicBezTo>
                <a:cubicBezTo>
                  <a:pt x="255" y="25"/>
                  <a:pt x="265" y="26"/>
                  <a:pt x="266" y="26"/>
                </a:cubicBezTo>
                <a:cubicBezTo>
                  <a:pt x="266" y="28"/>
                  <a:pt x="263" y="32"/>
                  <a:pt x="262" y="33"/>
                </a:cubicBezTo>
                <a:cubicBezTo>
                  <a:pt x="265" y="33"/>
                  <a:pt x="261" y="36"/>
                  <a:pt x="264" y="37"/>
                </a:cubicBezTo>
                <a:cubicBezTo>
                  <a:pt x="266" y="35"/>
                  <a:pt x="272" y="23"/>
                  <a:pt x="272" y="19"/>
                </a:cubicBezTo>
                <a:cubicBezTo>
                  <a:pt x="272" y="14"/>
                  <a:pt x="269" y="3"/>
                  <a:pt x="276" y="8"/>
                </a:cubicBezTo>
                <a:cubicBezTo>
                  <a:pt x="275" y="5"/>
                  <a:pt x="279" y="4"/>
                  <a:pt x="276" y="2"/>
                </a:cubicBezTo>
                <a:cubicBezTo>
                  <a:pt x="275" y="0"/>
                  <a:pt x="271" y="1"/>
                  <a:pt x="272" y="3"/>
                </a:cubicBezTo>
                <a:cubicBezTo>
                  <a:pt x="270" y="4"/>
                  <a:pt x="271" y="9"/>
                  <a:pt x="266" y="8"/>
                </a:cubicBezTo>
                <a:cubicBezTo>
                  <a:pt x="264" y="8"/>
                  <a:pt x="262" y="5"/>
                  <a:pt x="260" y="5"/>
                </a:cubicBezTo>
                <a:cubicBezTo>
                  <a:pt x="256" y="4"/>
                  <a:pt x="252" y="11"/>
                  <a:pt x="257" y="14"/>
                </a:cubicBezTo>
                <a:cubicBezTo>
                  <a:pt x="259" y="17"/>
                  <a:pt x="251" y="24"/>
                  <a:pt x="251" y="23"/>
                </a:cubicBezTo>
                <a:cubicBezTo>
                  <a:pt x="249" y="22"/>
                  <a:pt x="234" y="17"/>
                  <a:pt x="234" y="18"/>
                </a:cubicBezTo>
                <a:cubicBezTo>
                  <a:pt x="235" y="18"/>
                  <a:pt x="219" y="26"/>
                  <a:pt x="224" y="19"/>
                </a:cubicBezTo>
                <a:cubicBezTo>
                  <a:pt x="214" y="8"/>
                  <a:pt x="214" y="8"/>
                  <a:pt x="214" y="8"/>
                </a:cubicBezTo>
                <a:cubicBezTo>
                  <a:pt x="216" y="8"/>
                  <a:pt x="218" y="8"/>
                  <a:pt x="219" y="7"/>
                </a:cubicBezTo>
                <a:cubicBezTo>
                  <a:pt x="219" y="7"/>
                  <a:pt x="218" y="7"/>
                  <a:pt x="218" y="6"/>
                </a:cubicBezTo>
                <a:cubicBezTo>
                  <a:pt x="218" y="6"/>
                  <a:pt x="219" y="5"/>
                  <a:pt x="219" y="5"/>
                </a:cubicBezTo>
                <a:cubicBezTo>
                  <a:pt x="216" y="5"/>
                  <a:pt x="213" y="7"/>
                  <a:pt x="210" y="7"/>
                </a:cubicBezTo>
                <a:cubicBezTo>
                  <a:pt x="210" y="11"/>
                  <a:pt x="200" y="5"/>
                  <a:pt x="198" y="7"/>
                </a:cubicBezTo>
                <a:cubicBezTo>
                  <a:pt x="198" y="7"/>
                  <a:pt x="199" y="8"/>
                  <a:pt x="200" y="9"/>
                </a:cubicBezTo>
                <a:cubicBezTo>
                  <a:pt x="197" y="11"/>
                  <a:pt x="185" y="13"/>
                  <a:pt x="183" y="10"/>
                </a:cubicBezTo>
                <a:cubicBezTo>
                  <a:pt x="184" y="9"/>
                  <a:pt x="183" y="9"/>
                  <a:pt x="181" y="8"/>
                </a:cubicBezTo>
                <a:cubicBezTo>
                  <a:pt x="179" y="10"/>
                  <a:pt x="182" y="11"/>
                  <a:pt x="177" y="13"/>
                </a:cubicBezTo>
                <a:cubicBezTo>
                  <a:pt x="175" y="13"/>
                  <a:pt x="170" y="16"/>
                  <a:pt x="169" y="19"/>
                </a:cubicBezTo>
                <a:cubicBezTo>
                  <a:pt x="170" y="17"/>
                  <a:pt x="161" y="24"/>
                  <a:pt x="161" y="24"/>
                </a:cubicBezTo>
                <a:cubicBezTo>
                  <a:pt x="159" y="26"/>
                  <a:pt x="153" y="28"/>
                  <a:pt x="150" y="26"/>
                </a:cubicBezTo>
                <a:cubicBezTo>
                  <a:pt x="145" y="22"/>
                  <a:pt x="158" y="18"/>
                  <a:pt x="160" y="17"/>
                </a:cubicBezTo>
                <a:cubicBezTo>
                  <a:pt x="160" y="15"/>
                  <a:pt x="170" y="11"/>
                  <a:pt x="167" y="8"/>
                </a:cubicBezTo>
                <a:cubicBezTo>
                  <a:pt x="163" y="7"/>
                  <a:pt x="157" y="12"/>
                  <a:pt x="156" y="8"/>
                </a:cubicBezTo>
                <a:cubicBezTo>
                  <a:pt x="152" y="10"/>
                  <a:pt x="154" y="14"/>
                  <a:pt x="148" y="14"/>
                </a:cubicBezTo>
                <a:cubicBezTo>
                  <a:pt x="148" y="19"/>
                  <a:pt x="141" y="18"/>
                  <a:pt x="137" y="18"/>
                </a:cubicBezTo>
                <a:cubicBezTo>
                  <a:pt x="138" y="18"/>
                  <a:pt x="139" y="19"/>
                  <a:pt x="139" y="19"/>
                </a:cubicBezTo>
                <a:cubicBezTo>
                  <a:pt x="138" y="20"/>
                  <a:pt x="138" y="20"/>
                  <a:pt x="138" y="20"/>
                </a:cubicBezTo>
                <a:cubicBezTo>
                  <a:pt x="137" y="18"/>
                  <a:pt x="138" y="19"/>
                  <a:pt x="138" y="20"/>
                </a:cubicBezTo>
                <a:cubicBezTo>
                  <a:pt x="137" y="20"/>
                  <a:pt x="137" y="20"/>
                  <a:pt x="136" y="20"/>
                </a:cubicBezTo>
                <a:cubicBezTo>
                  <a:pt x="134" y="19"/>
                  <a:pt x="131" y="18"/>
                  <a:pt x="129" y="19"/>
                </a:cubicBezTo>
                <a:cubicBezTo>
                  <a:pt x="129" y="19"/>
                  <a:pt x="129" y="20"/>
                  <a:pt x="129" y="20"/>
                </a:cubicBezTo>
                <a:cubicBezTo>
                  <a:pt x="128" y="20"/>
                  <a:pt x="127" y="21"/>
                  <a:pt x="126" y="21"/>
                </a:cubicBezTo>
                <a:cubicBezTo>
                  <a:pt x="126" y="21"/>
                  <a:pt x="124" y="23"/>
                  <a:pt x="122" y="23"/>
                </a:cubicBezTo>
                <a:cubicBezTo>
                  <a:pt x="121" y="23"/>
                  <a:pt x="120" y="22"/>
                  <a:pt x="119" y="22"/>
                </a:cubicBezTo>
                <a:cubicBezTo>
                  <a:pt x="119" y="22"/>
                  <a:pt x="119" y="22"/>
                  <a:pt x="118" y="22"/>
                </a:cubicBezTo>
                <a:cubicBezTo>
                  <a:pt x="119" y="21"/>
                  <a:pt x="119" y="21"/>
                  <a:pt x="119" y="21"/>
                </a:cubicBezTo>
                <a:cubicBezTo>
                  <a:pt x="118" y="21"/>
                  <a:pt x="118" y="21"/>
                  <a:pt x="118" y="21"/>
                </a:cubicBezTo>
                <a:cubicBezTo>
                  <a:pt x="115" y="20"/>
                  <a:pt x="117" y="19"/>
                  <a:pt x="115" y="17"/>
                </a:cubicBezTo>
                <a:cubicBezTo>
                  <a:pt x="113" y="18"/>
                  <a:pt x="113" y="18"/>
                  <a:pt x="113" y="19"/>
                </a:cubicBezTo>
                <a:cubicBezTo>
                  <a:pt x="112" y="20"/>
                  <a:pt x="110" y="20"/>
                  <a:pt x="107" y="20"/>
                </a:cubicBezTo>
                <a:cubicBezTo>
                  <a:pt x="108" y="18"/>
                  <a:pt x="108" y="17"/>
                  <a:pt x="109" y="15"/>
                </a:cubicBezTo>
                <a:cubicBezTo>
                  <a:pt x="114" y="16"/>
                  <a:pt x="110" y="18"/>
                  <a:pt x="112" y="20"/>
                </a:cubicBezTo>
                <a:cubicBezTo>
                  <a:pt x="113" y="20"/>
                  <a:pt x="114" y="15"/>
                  <a:pt x="114" y="14"/>
                </a:cubicBezTo>
                <a:cubicBezTo>
                  <a:pt x="112" y="14"/>
                  <a:pt x="110" y="14"/>
                  <a:pt x="109" y="14"/>
                </a:cubicBezTo>
                <a:cubicBezTo>
                  <a:pt x="109" y="14"/>
                  <a:pt x="110" y="13"/>
                  <a:pt x="112" y="11"/>
                </a:cubicBezTo>
                <a:cubicBezTo>
                  <a:pt x="111" y="11"/>
                  <a:pt x="111" y="11"/>
                  <a:pt x="111" y="11"/>
                </a:cubicBezTo>
                <a:cubicBezTo>
                  <a:pt x="109" y="10"/>
                  <a:pt x="109" y="8"/>
                  <a:pt x="112" y="5"/>
                </a:cubicBezTo>
                <a:cubicBezTo>
                  <a:pt x="109" y="6"/>
                  <a:pt x="108" y="12"/>
                  <a:pt x="106" y="10"/>
                </a:cubicBezTo>
                <a:cubicBezTo>
                  <a:pt x="105" y="10"/>
                  <a:pt x="105" y="10"/>
                  <a:pt x="105" y="10"/>
                </a:cubicBezTo>
                <a:cubicBezTo>
                  <a:pt x="105" y="9"/>
                  <a:pt x="104" y="8"/>
                  <a:pt x="103" y="7"/>
                </a:cubicBezTo>
                <a:cubicBezTo>
                  <a:pt x="103" y="7"/>
                  <a:pt x="105" y="6"/>
                  <a:pt x="105" y="5"/>
                </a:cubicBezTo>
                <a:cubicBezTo>
                  <a:pt x="102" y="7"/>
                  <a:pt x="102" y="7"/>
                  <a:pt x="102" y="7"/>
                </a:cubicBezTo>
                <a:cubicBezTo>
                  <a:pt x="101" y="6"/>
                  <a:pt x="100" y="5"/>
                  <a:pt x="99" y="5"/>
                </a:cubicBezTo>
                <a:cubicBezTo>
                  <a:pt x="100" y="6"/>
                  <a:pt x="101" y="7"/>
                  <a:pt x="102" y="8"/>
                </a:cubicBezTo>
                <a:cubicBezTo>
                  <a:pt x="97" y="10"/>
                  <a:pt x="92" y="4"/>
                  <a:pt x="87" y="4"/>
                </a:cubicBezTo>
                <a:cubicBezTo>
                  <a:pt x="88" y="5"/>
                  <a:pt x="95" y="9"/>
                  <a:pt x="98" y="11"/>
                </a:cubicBezTo>
                <a:cubicBezTo>
                  <a:pt x="97" y="12"/>
                  <a:pt x="96" y="13"/>
                  <a:pt x="95" y="14"/>
                </a:cubicBezTo>
                <a:cubicBezTo>
                  <a:pt x="92" y="15"/>
                  <a:pt x="87" y="16"/>
                  <a:pt x="87" y="13"/>
                </a:cubicBezTo>
                <a:cubicBezTo>
                  <a:pt x="85" y="13"/>
                  <a:pt x="83" y="12"/>
                  <a:pt x="81" y="11"/>
                </a:cubicBezTo>
                <a:cubicBezTo>
                  <a:pt x="82" y="11"/>
                  <a:pt x="83" y="9"/>
                  <a:pt x="85" y="7"/>
                </a:cubicBezTo>
                <a:cubicBezTo>
                  <a:pt x="85" y="7"/>
                  <a:pt x="86" y="8"/>
                  <a:pt x="87" y="7"/>
                </a:cubicBezTo>
                <a:cubicBezTo>
                  <a:pt x="87" y="7"/>
                  <a:pt x="86" y="6"/>
                  <a:pt x="85" y="6"/>
                </a:cubicBezTo>
                <a:cubicBezTo>
                  <a:pt x="87" y="4"/>
                  <a:pt x="88" y="2"/>
                  <a:pt x="87" y="1"/>
                </a:cubicBezTo>
                <a:cubicBezTo>
                  <a:pt x="87" y="3"/>
                  <a:pt x="85" y="5"/>
                  <a:pt x="84" y="6"/>
                </a:cubicBezTo>
                <a:cubicBezTo>
                  <a:pt x="84" y="6"/>
                  <a:pt x="83" y="6"/>
                  <a:pt x="83" y="6"/>
                </a:cubicBezTo>
                <a:cubicBezTo>
                  <a:pt x="83" y="6"/>
                  <a:pt x="83" y="6"/>
                  <a:pt x="84" y="6"/>
                </a:cubicBezTo>
                <a:cubicBezTo>
                  <a:pt x="82" y="8"/>
                  <a:pt x="80" y="9"/>
                  <a:pt x="81" y="11"/>
                </a:cubicBezTo>
                <a:cubicBezTo>
                  <a:pt x="80" y="11"/>
                  <a:pt x="79" y="11"/>
                  <a:pt x="78" y="10"/>
                </a:cubicBezTo>
                <a:cubicBezTo>
                  <a:pt x="78" y="11"/>
                  <a:pt x="79" y="11"/>
                  <a:pt x="79" y="12"/>
                </a:cubicBezTo>
                <a:cubicBezTo>
                  <a:pt x="79" y="12"/>
                  <a:pt x="78" y="12"/>
                  <a:pt x="78" y="12"/>
                </a:cubicBezTo>
                <a:cubicBezTo>
                  <a:pt x="79" y="14"/>
                  <a:pt x="80" y="13"/>
                  <a:pt x="82" y="14"/>
                </a:cubicBezTo>
                <a:cubicBezTo>
                  <a:pt x="82" y="14"/>
                  <a:pt x="78" y="19"/>
                  <a:pt x="75" y="22"/>
                </a:cubicBezTo>
                <a:cubicBezTo>
                  <a:pt x="72" y="22"/>
                  <a:pt x="68" y="22"/>
                  <a:pt x="72" y="24"/>
                </a:cubicBezTo>
                <a:cubicBezTo>
                  <a:pt x="71" y="25"/>
                  <a:pt x="70" y="25"/>
                  <a:pt x="69" y="26"/>
                </a:cubicBezTo>
                <a:cubicBezTo>
                  <a:pt x="70" y="26"/>
                  <a:pt x="71" y="26"/>
                  <a:pt x="72" y="26"/>
                </a:cubicBezTo>
                <a:cubicBezTo>
                  <a:pt x="73" y="26"/>
                  <a:pt x="73" y="26"/>
                  <a:pt x="73" y="26"/>
                </a:cubicBezTo>
                <a:cubicBezTo>
                  <a:pt x="73" y="30"/>
                  <a:pt x="61" y="22"/>
                  <a:pt x="62" y="22"/>
                </a:cubicBezTo>
                <a:cubicBezTo>
                  <a:pt x="62" y="21"/>
                  <a:pt x="47" y="24"/>
                  <a:pt x="45" y="26"/>
                </a:cubicBezTo>
                <a:cubicBezTo>
                  <a:pt x="44" y="26"/>
                  <a:pt x="38" y="18"/>
                  <a:pt x="39" y="16"/>
                </a:cubicBezTo>
                <a:cubicBezTo>
                  <a:pt x="45" y="14"/>
                  <a:pt x="42" y="6"/>
                  <a:pt x="37" y="7"/>
                </a:cubicBezTo>
                <a:cubicBezTo>
                  <a:pt x="36" y="7"/>
                  <a:pt x="33" y="9"/>
                  <a:pt x="31" y="9"/>
                </a:cubicBezTo>
                <a:cubicBezTo>
                  <a:pt x="26" y="10"/>
                  <a:pt x="28" y="5"/>
                  <a:pt x="26" y="3"/>
                </a:cubicBezTo>
                <a:cubicBezTo>
                  <a:pt x="27" y="2"/>
                  <a:pt x="23" y="0"/>
                  <a:pt x="21" y="2"/>
                </a:cubicBezTo>
                <a:cubicBezTo>
                  <a:pt x="19" y="4"/>
                  <a:pt x="23" y="6"/>
                  <a:pt x="21" y="8"/>
                </a:cubicBezTo>
                <a:cubicBezTo>
                  <a:pt x="29" y="4"/>
                  <a:pt x="24" y="15"/>
                  <a:pt x="24" y="20"/>
                </a:cubicBezTo>
                <a:cubicBezTo>
                  <a:pt x="24" y="23"/>
                  <a:pt x="29" y="36"/>
                  <a:pt x="30" y="38"/>
                </a:cubicBezTo>
                <a:cubicBezTo>
                  <a:pt x="33" y="37"/>
                  <a:pt x="29" y="34"/>
                  <a:pt x="32" y="34"/>
                </a:cubicBezTo>
                <a:cubicBezTo>
                  <a:pt x="32" y="33"/>
                  <a:pt x="29" y="29"/>
                  <a:pt x="29" y="27"/>
                </a:cubicBezTo>
                <a:cubicBezTo>
                  <a:pt x="30" y="27"/>
                  <a:pt x="41" y="27"/>
                  <a:pt x="39" y="30"/>
                </a:cubicBezTo>
                <a:cubicBezTo>
                  <a:pt x="35" y="31"/>
                  <a:pt x="35" y="31"/>
                  <a:pt x="35" y="31"/>
                </a:cubicBezTo>
                <a:cubicBezTo>
                  <a:pt x="36" y="32"/>
                  <a:pt x="37" y="31"/>
                  <a:pt x="37" y="32"/>
                </a:cubicBezTo>
                <a:cubicBezTo>
                  <a:pt x="38" y="34"/>
                  <a:pt x="36" y="33"/>
                  <a:pt x="35" y="33"/>
                </a:cubicBezTo>
                <a:cubicBezTo>
                  <a:pt x="34" y="31"/>
                  <a:pt x="34" y="34"/>
                  <a:pt x="35" y="34"/>
                </a:cubicBezTo>
                <a:cubicBezTo>
                  <a:pt x="35" y="35"/>
                  <a:pt x="38" y="35"/>
                  <a:pt x="39" y="35"/>
                </a:cubicBezTo>
                <a:cubicBezTo>
                  <a:pt x="37" y="36"/>
                  <a:pt x="38" y="41"/>
                  <a:pt x="40" y="41"/>
                </a:cubicBezTo>
                <a:cubicBezTo>
                  <a:pt x="48" y="37"/>
                  <a:pt x="41" y="44"/>
                  <a:pt x="42" y="48"/>
                </a:cubicBezTo>
                <a:cubicBezTo>
                  <a:pt x="42" y="49"/>
                  <a:pt x="47" y="50"/>
                  <a:pt x="45" y="52"/>
                </a:cubicBezTo>
                <a:cubicBezTo>
                  <a:pt x="44" y="53"/>
                  <a:pt x="44" y="54"/>
                  <a:pt x="44" y="56"/>
                </a:cubicBezTo>
                <a:cubicBezTo>
                  <a:pt x="44" y="55"/>
                  <a:pt x="43" y="55"/>
                  <a:pt x="42" y="54"/>
                </a:cubicBezTo>
                <a:cubicBezTo>
                  <a:pt x="42" y="56"/>
                  <a:pt x="37" y="59"/>
                  <a:pt x="38" y="60"/>
                </a:cubicBezTo>
                <a:cubicBezTo>
                  <a:pt x="39" y="60"/>
                  <a:pt x="39" y="60"/>
                  <a:pt x="40" y="60"/>
                </a:cubicBezTo>
                <a:cubicBezTo>
                  <a:pt x="41" y="60"/>
                  <a:pt x="43" y="60"/>
                  <a:pt x="41" y="59"/>
                </a:cubicBezTo>
                <a:cubicBezTo>
                  <a:pt x="42" y="59"/>
                  <a:pt x="44" y="58"/>
                  <a:pt x="44" y="57"/>
                </a:cubicBezTo>
                <a:cubicBezTo>
                  <a:pt x="44" y="58"/>
                  <a:pt x="44" y="59"/>
                  <a:pt x="44" y="60"/>
                </a:cubicBezTo>
                <a:cubicBezTo>
                  <a:pt x="40" y="67"/>
                  <a:pt x="35" y="59"/>
                  <a:pt x="31" y="58"/>
                </a:cubicBezTo>
                <a:cubicBezTo>
                  <a:pt x="31" y="58"/>
                  <a:pt x="39" y="56"/>
                  <a:pt x="40" y="56"/>
                </a:cubicBezTo>
                <a:cubicBezTo>
                  <a:pt x="40" y="55"/>
                  <a:pt x="40" y="55"/>
                  <a:pt x="40" y="55"/>
                </a:cubicBezTo>
                <a:cubicBezTo>
                  <a:pt x="39" y="56"/>
                  <a:pt x="31" y="56"/>
                  <a:pt x="30" y="56"/>
                </a:cubicBezTo>
                <a:cubicBezTo>
                  <a:pt x="31" y="55"/>
                  <a:pt x="32" y="54"/>
                  <a:pt x="32" y="53"/>
                </a:cubicBezTo>
                <a:cubicBezTo>
                  <a:pt x="31" y="52"/>
                  <a:pt x="28" y="53"/>
                  <a:pt x="27" y="54"/>
                </a:cubicBezTo>
                <a:cubicBezTo>
                  <a:pt x="27" y="56"/>
                  <a:pt x="25" y="56"/>
                  <a:pt x="24" y="59"/>
                </a:cubicBezTo>
                <a:cubicBezTo>
                  <a:pt x="25" y="60"/>
                  <a:pt x="25" y="60"/>
                  <a:pt x="25" y="60"/>
                </a:cubicBezTo>
                <a:cubicBezTo>
                  <a:pt x="25" y="61"/>
                  <a:pt x="26" y="59"/>
                  <a:pt x="27" y="59"/>
                </a:cubicBezTo>
                <a:cubicBezTo>
                  <a:pt x="26" y="59"/>
                  <a:pt x="26" y="59"/>
                  <a:pt x="26" y="59"/>
                </a:cubicBezTo>
                <a:cubicBezTo>
                  <a:pt x="26" y="58"/>
                  <a:pt x="26" y="57"/>
                  <a:pt x="27" y="57"/>
                </a:cubicBezTo>
                <a:cubicBezTo>
                  <a:pt x="28" y="57"/>
                  <a:pt x="34" y="65"/>
                  <a:pt x="33" y="66"/>
                </a:cubicBezTo>
                <a:cubicBezTo>
                  <a:pt x="33" y="66"/>
                  <a:pt x="47" y="70"/>
                  <a:pt x="40" y="72"/>
                </a:cubicBezTo>
                <a:cubicBezTo>
                  <a:pt x="40" y="71"/>
                  <a:pt x="38" y="70"/>
                  <a:pt x="37" y="71"/>
                </a:cubicBezTo>
                <a:cubicBezTo>
                  <a:pt x="38" y="72"/>
                  <a:pt x="39" y="73"/>
                  <a:pt x="40" y="73"/>
                </a:cubicBezTo>
                <a:cubicBezTo>
                  <a:pt x="41" y="74"/>
                  <a:pt x="36" y="76"/>
                  <a:pt x="36" y="76"/>
                </a:cubicBezTo>
                <a:cubicBezTo>
                  <a:pt x="37" y="79"/>
                  <a:pt x="42" y="82"/>
                  <a:pt x="38" y="86"/>
                </a:cubicBezTo>
                <a:cubicBezTo>
                  <a:pt x="36" y="86"/>
                  <a:pt x="32" y="78"/>
                  <a:pt x="33" y="76"/>
                </a:cubicBezTo>
                <a:cubicBezTo>
                  <a:pt x="29" y="86"/>
                  <a:pt x="28" y="80"/>
                  <a:pt x="23" y="76"/>
                </a:cubicBezTo>
                <a:cubicBezTo>
                  <a:pt x="20" y="81"/>
                  <a:pt x="18" y="72"/>
                  <a:pt x="17" y="67"/>
                </a:cubicBezTo>
                <a:cubicBezTo>
                  <a:pt x="14" y="72"/>
                  <a:pt x="20" y="76"/>
                  <a:pt x="14" y="79"/>
                </a:cubicBezTo>
                <a:cubicBezTo>
                  <a:pt x="11" y="80"/>
                  <a:pt x="10" y="80"/>
                  <a:pt x="9" y="77"/>
                </a:cubicBezTo>
                <a:cubicBezTo>
                  <a:pt x="9" y="76"/>
                  <a:pt x="8" y="73"/>
                  <a:pt x="8" y="71"/>
                </a:cubicBezTo>
                <a:cubicBezTo>
                  <a:pt x="7" y="73"/>
                  <a:pt x="5" y="84"/>
                  <a:pt x="2" y="82"/>
                </a:cubicBezTo>
                <a:cubicBezTo>
                  <a:pt x="2" y="83"/>
                  <a:pt x="1" y="83"/>
                  <a:pt x="1" y="84"/>
                </a:cubicBezTo>
                <a:cubicBezTo>
                  <a:pt x="0" y="86"/>
                  <a:pt x="0" y="88"/>
                  <a:pt x="0" y="90"/>
                </a:cubicBezTo>
                <a:cubicBezTo>
                  <a:pt x="5" y="91"/>
                  <a:pt x="2" y="86"/>
                  <a:pt x="2" y="86"/>
                </a:cubicBezTo>
                <a:cubicBezTo>
                  <a:pt x="5" y="85"/>
                  <a:pt x="14" y="91"/>
                  <a:pt x="13" y="83"/>
                </a:cubicBezTo>
                <a:cubicBezTo>
                  <a:pt x="12" y="77"/>
                  <a:pt x="14" y="82"/>
                  <a:pt x="17" y="79"/>
                </a:cubicBezTo>
                <a:cubicBezTo>
                  <a:pt x="18" y="75"/>
                  <a:pt x="21" y="90"/>
                  <a:pt x="18" y="81"/>
                </a:cubicBezTo>
                <a:cubicBezTo>
                  <a:pt x="17" y="82"/>
                  <a:pt x="15" y="85"/>
                  <a:pt x="15" y="87"/>
                </a:cubicBezTo>
                <a:cubicBezTo>
                  <a:pt x="19" y="90"/>
                  <a:pt x="15" y="87"/>
                  <a:pt x="17" y="89"/>
                </a:cubicBezTo>
                <a:cubicBezTo>
                  <a:pt x="20" y="87"/>
                  <a:pt x="19" y="99"/>
                  <a:pt x="20" y="103"/>
                </a:cubicBezTo>
                <a:cubicBezTo>
                  <a:pt x="20" y="103"/>
                  <a:pt x="27" y="105"/>
                  <a:pt x="29" y="107"/>
                </a:cubicBezTo>
                <a:cubicBezTo>
                  <a:pt x="29" y="107"/>
                  <a:pt x="29" y="108"/>
                  <a:pt x="29" y="109"/>
                </a:cubicBezTo>
                <a:cubicBezTo>
                  <a:pt x="33" y="110"/>
                  <a:pt x="26" y="116"/>
                  <a:pt x="31" y="116"/>
                </a:cubicBezTo>
                <a:cubicBezTo>
                  <a:pt x="31" y="117"/>
                  <a:pt x="33" y="122"/>
                  <a:pt x="34" y="126"/>
                </a:cubicBezTo>
                <a:cubicBezTo>
                  <a:pt x="33" y="125"/>
                  <a:pt x="32" y="124"/>
                  <a:pt x="31" y="124"/>
                </a:cubicBezTo>
                <a:cubicBezTo>
                  <a:pt x="30" y="124"/>
                  <a:pt x="30" y="124"/>
                  <a:pt x="30" y="124"/>
                </a:cubicBezTo>
                <a:cubicBezTo>
                  <a:pt x="30" y="123"/>
                  <a:pt x="30" y="123"/>
                  <a:pt x="30" y="123"/>
                </a:cubicBezTo>
                <a:cubicBezTo>
                  <a:pt x="30" y="123"/>
                  <a:pt x="31" y="123"/>
                  <a:pt x="31" y="124"/>
                </a:cubicBezTo>
                <a:cubicBezTo>
                  <a:pt x="31" y="124"/>
                  <a:pt x="31" y="124"/>
                  <a:pt x="31" y="124"/>
                </a:cubicBezTo>
                <a:cubicBezTo>
                  <a:pt x="30" y="122"/>
                  <a:pt x="29" y="121"/>
                  <a:pt x="29" y="121"/>
                </a:cubicBezTo>
                <a:cubicBezTo>
                  <a:pt x="29" y="120"/>
                  <a:pt x="29" y="119"/>
                  <a:pt x="29" y="119"/>
                </a:cubicBezTo>
                <a:cubicBezTo>
                  <a:pt x="28" y="120"/>
                  <a:pt x="28" y="120"/>
                  <a:pt x="28" y="120"/>
                </a:cubicBezTo>
                <a:cubicBezTo>
                  <a:pt x="28" y="120"/>
                  <a:pt x="28" y="121"/>
                  <a:pt x="28" y="122"/>
                </a:cubicBezTo>
                <a:cubicBezTo>
                  <a:pt x="28" y="122"/>
                  <a:pt x="28" y="122"/>
                  <a:pt x="28" y="122"/>
                </a:cubicBezTo>
                <a:cubicBezTo>
                  <a:pt x="29" y="123"/>
                  <a:pt x="29" y="123"/>
                  <a:pt x="29" y="123"/>
                </a:cubicBezTo>
                <a:cubicBezTo>
                  <a:pt x="29" y="123"/>
                  <a:pt x="29" y="123"/>
                  <a:pt x="29" y="123"/>
                </a:cubicBezTo>
                <a:cubicBezTo>
                  <a:pt x="29" y="123"/>
                  <a:pt x="29" y="123"/>
                  <a:pt x="29" y="123"/>
                </a:cubicBezTo>
                <a:cubicBezTo>
                  <a:pt x="29" y="124"/>
                  <a:pt x="29" y="124"/>
                  <a:pt x="29" y="124"/>
                </a:cubicBezTo>
                <a:cubicBezTo>
                  <a:pt x="28" y="124"/>
                  <a:pt x="28" y="124"/>
                  <a:pt x="28" y="124"/>
                </a:cubicBezTo>
                <a:cubicBezTo>
                  <a:pt x="28" y="124"/>
                  <a:pt x="28" y="123"/>
                  <a:pt x="28" y="122"/>
                </a:cubicBezTo>
                <a:cubicBezTo>
                  <a:pt x="27" y="122"/>
                  <a:pt x="26" y="121"/>
                  <a:pt x="26" y="121"/>
                </a:cubicBezTo>
                <a:cubicBezTo>
                  <a:pt x="23" y="123"/>
                  <a:pt x="23" y="126"/>
                  <a:pt x="23" y="128"/>
                </a:cubicBezTo>
                <a:cubicBezTo>
                  <a:pt x="23" y="128"/>
                  <a:pt x="21" y="128"/>
                  <a:pt x="22" y="129"/>
                </a:cubicBezTo>
                <a:cubicBezTo>
                  <a:pt x="23" y="129"/>
                  <a:pt x="23" y="129"/>
                  <a:pt x="23" y="129"/>
                </a:cubicBezTo>
                <a:cubicBezTo>
                  <a:pt x="23" y="131"/>
                  <a:pt x="24" y="133"/>
                  <a:pt x="23" y="133"/>
                </a:cubicBezTo>
                <a:cubicBezTo>
                  <a:pt x="23" y="133"/>
                  <a:pt x="24" y="133"/>
                  <a:pt x="25" y="134"/>
                </a:cubicBezTo>
                <a:cubicBezTo>
                  <a:pt x="25" y="134"/>
                  <a:pt x="25" y="134"/>
                  <a:pt x="25" y="134"/>
                </a:cubicBezTo>
                <a:cubicBezTo>
                  <a:pt x="23" y="134"/>
                  <a:pt x="23" y="134"/>
                  <a:pt x="23" y="134"/>
                </a:cubicBezTo>
                <a:cubicBezTo>
                  <a:pt x="23" y="134"/>
                  <a:pt x="23" y="134"/>
                  <a:pt x="22" y="136"/>
                </a:cubicBezTo>
                <a:cubicBezTo>
                  <a:pt x="21" y="136"/>
                  <a:pt x="16" y="135"/>
                  <a:pt x="16" y="135"/>
                </a:cubicBezTo>
                <a:cubicBezTo>
                  <a:pt x="17" y="134"/>
                  <a:pt x="17" y="134"/>
                  <a:pt x="17" y="133"/>
                </a:cubicBezTo>
                <a:cubicBezTo>
                  <a:pt x="17" y="133"/>
                  <a:pt x="16" y="134"/>
                  <a:pt x="15" y="134"/>
                </a:cubicBezTo>
                <a:cubicBezTo>
                  <a:pt x="14" y="133"/>
                  <a:pt x="11" y="129"/>
                  <a:pt x="8" y="129"/>
                </a:cubicBezTo>
                <a:cubicBezTo>
                  <a:pt x="8" y="129"/>
                  <a:pt x="11" y="137"/>
                  <a:pt x="14" y="143"/>
                </a:cubicBezTo>
                <a:cubicBezTo>
                  <a:pt x="14" y="144"/>
                  <a:pt x="14" y="144"/>
                  <a:pt x="14" y="144"/>
                </a:cubicBezTo>
                <a:cubicBezTo>
                  <a:pt x="15" y="146"/>
                  <a:pt x="16" y="148"/>
                  <a:pt x="17" y="149"/>
                </a:cubicBezTo>
                <a:cubicBezTo>
                  <a:pt x="15" y="150"/>
                  <a:pt x="13" y="153"/>
                  <a:pt x="15" y="154"/>
                </a:cubicBezTo>
                <a:cubicBezTo>
                  <a:pt x="17" y="153"/>
                  <a:pt x="15" y="149"/>
                  <a:pt x="19" y="151"/>
                </a:cubicBezTo>
                <a:cubicBezTo>
                  <a:pt x="20" y="151"/>
                  <a:pt x="23" y="151"/>
                  <a:pt x="23" y="151"/>
                </a:cubicBezTo>
                <a:cubicBezTo>
                  <a:pt x="22" y="151"/>
                  <a:pt x="23" y="143"/>
                  <a:pt x="24" y="142"/>
                </a:cubicBezTo>
                <a:cubicBezTo>
                  <a:pt x="20" y="143"/>
                  <a:pt x="11" y="137"/>
                  <a:pt x="21" y="136"/>
                </a:cubicBezTo>
                <a:cubicBezTo>
                  <a:pt x="21" y="137"/>
                  <a:pt x="21" y="138"/>
                  <a:pt x="21" y="140"/>
                </a:cubicBezTo>
                <a:cubicBezTo>
                  <a:pt x="22" y="140"/>
                  <a:pt x="23" y="140"/>
                  <a:pt x="24" y="139"/>
                </a:cubicBezTo>
                <a:cubicBezTo>
                  <a:pt x="23" y="139"/>
                  <a:pt x="22" y="139"/>
                  <a:pt x="21" y="138"/>
                </a:cubicBezTo>
                <a:cubicBezTo>
                  <a:pt x="21" y="136"/>
                  <a:pt x="25" y="136"/>
                  <a:pt x="28" y="135"/>
                </a:cubicBezTo>
                <a:cubicBezTo>
                  <a:pt x="28" y="135"/>
                  <a:pt x="29" y="135"/>
                  <a:pt x="29" y="135"/>
                </a:cubicBezTo>
                <a:cubicBezTo>
                  <a:pt x="28" y="135"/>
                  <a:pt x="28" y="135"/>
                  <a:pt x="28" y="135"/>
                </a:cubicBezTo>
                <a:cubicBezTo>
                  <a:pt x="29" y="136"/>
                  <a:pt x="29" y="136"/>
                  <a:pt x="29" y="135"/>
                </a:cubicBezTo>
                <a:cubicBezTo>
                  <a:pt x="30" y="136"/>
                  <a:pt x="30" y="136"/>
                  <a:pt x="30" y="136"/>
                </a:cubicBezTo>
                <a:cubicBezTo>
                  <a:pt x="30" y="136"/>
                  <a:pt x="30" y="136"/>
                  <a:pt x="30" y="136"/>
                </a:cubicBezTo>
                <a:cubicBezTo>
                  <a:pt x="30" y="136"/>
                  <a:pt x="30" y="136"/>
                  <a:pt x="30" y="136"/>
                </a:cubicBezTo>
                <a:cubicBezTo>
                  <a:pt x="31" y="136"/>
                  <a:pt x="31" y="136"/>
                  <a:pt x="31" y="136"/>
                </a:cubicBezTo>
                <a:cubicBezTo>
                  <a:pt x="31" y="137"/>
                  <a:pt x="31" y="137"/>
                  <a:pt x="31" y="137"/>
                </a:cubicBezTo>
                <a:cubicBezTo>
                  <a:pt x="31" y="137"/>
                  <a:pt x="31" y="137"/>
                  <a:pt x="31" y="137"/>
                </a:cubicBezTo>
                <a:cubicBezTo>
                  <a:pt x="31" y="137"/>
                  <a:pt x="31" y="137"/>
                  <a:pt x="31" y="137"/>
                </a:cubicBezTo>
                <a:cubicBezTo>
                  <a:pt x="32" y="137"/>
                  <a:pt x="32" y="137"/>
                  <a:pt x="32" y="137"/>
                </a:cubicBezTo>
                <a:cubicBezTo>
                  <a:pt x="31" y="137"/>
                  <a:pt x="31" y="137"/>
                  <a:pt x="31" y="137"/>
                </a:cubicBezTo>
                <a:cubicBezTo>
                  <a:pt x="30" y="138"/>
                  <a:pt x="29" y="137"/>
                  <a:pt x="30" y="138"/>
                </a:cubicBezTo>
                <a:cubicBezTo>
                  <a:pt x="30" y="139"/>
                  <a:pt x="29" y="139"/>
                  <a:pt x="30" y="140"/>
                </a:cubicBezTo>
                <a:cubicBezTo>
                  <a:pt x="30" y="140"/>
                  <a:pt x="31" y="140"/>
                  <a:pt x="31" y="141"/>
                </a:cubicBezTo>
                <a:cubicBezTo>
                  <a:pt x="31" y="142"/>
                  <a:pt x="31" y="142"/>
                  <a:pt x="31" y="142"/>
                </a:cubicBezTo>
                <a:cubicBezTo>
                  <a:pt x="31" y="141"/>
                  <a:pt x="32" y="141"/>
                  <a:pt x="33" y="142"/>
                </a:cubicBezTo>
                <a:cubicBezTo>
                  <a:pt x="33" y="143"/>
                  <a:pt x="33" y="144"/>
                  <a:pt x="33" y="145"/>
                </a:cubicBezTo>
                <a:cubicBezTo>
                  <a:pt x="33" y="145"/>
                  <a:pt x="33" y="145"/>
                  <a:pt x="33" y="145"/>
                </a:cubicBezTo>
                <a:cubicBezTo>
                  <a:pt x="32" y="144"/>
                  <a:pt x="32" y="143"/>
                  <a:pt x="31" y="143"/>
                </a:cubicBezTo>
                <a:cubicBezTo>
                  <a:pt x="31" y="144"/>
                  <a:pt x="32" y="144"/>
                  <a:pt x="32" y="145"/>
                </a:cubicBezTo>
                <a:cubicBezTo>
                  <a:pt x="32" y="146"/>
                  <a:pt x="32" y="145"/>
                  <a:pt x="31" y="144"/>
                </a:cubicBezTo>
                <a:cubicBezTo>
                  <a:pt x="31" y="145"/>
                  <a:pt x="32" y="146"/>
                  <a:pt x="32" y="146"/>
                </a:cubicBezTo>
                <a:cubicBezTo>
                  <a:pt x="32" y="147"/>
                  <a:pt x="28" y="143"/>
                  <a:pt x="27" y="142"/>
                </a:cubicBezTo>
                <a:cubicBezTo>
                  <a:pt x="28" y="144"/>
                  <a:pt x="30" y="145"/>
                  <a:pt x="30" y="147"/>
                </a:cubicBezTo>
                <a:cubicBezTo>
                  <a:pt x="30" y="147"/>
                  <a:pt x="30" y="147"/>
                  <a:pt x="30" y="147"/>
                </a:cubicBezTo>
                <a:cubicBezTo>
                  <a:pt x="30" y="147"/>
                  <a:pt x="30" y="150"/>
                  <a:pt x="29" y="149"/>
                </a:cubicBezTo>
                <a:cubicBezTo>
                  <a:pt x="29" y="149"/>
                  <a:pt x="27" y="150"/>
                  <a:pt x="27" y="151"/>
                </a:cubicBezTo>
                <a:cubicBezTo>
                  <a:pt x="28" y="150"/>
                  <a:pt x="28" y="150"/>
                  <a:pt x="28" y="150"/>
                </a:cubicBezTo>
                <a:cubicBezTo>
                  <a:pt x="29" y="150"/>
                  <a:pt x="29" y="150"/>
                  <a:pt x="31" y="149"/>
                </a:cubicBezTo>
                <a:cubicBezTo>
                  <a:pt x="30" y="149"/>
                  <a:pt x="30" y="148"/>
                  <a:pt x="31" y="148"/>
                </a:cubicBezTo>
                <a:cubicBezTo>
                  <a:pt x="30" y="147"/>
                  <a:pt x="31" y="147"/>
                  <a:pt x="31" y="149"/>
                </a:cubicBezTo>
                <a:cubicBezTo>
                  <a:pt x="32" y="148"/>
                  <a:pt x="32" y="148"/>
                  <a:pt x="32" y="148"/>
                </a:cubicBezTo>
                <a:cubicBezTo>
                  <a:pt x="31" y="149"/>
                  <a:pt x="31" y="150"/>
                  <a:pt x="30" y="151"/>
                </a:cubicBezTo>
                <a:cubicBezTo>
                  <a:pt x="31" y="150"/>
                  <a:pt x="31" y="150"/>
                  <a:pt x="31" y="150"/>
                </a:cubicBezTo>
                <a:cubicBezTo>
                  <a:pt x="31" y="151"/>
                  <a:pt x="31" y="151"/>
                  <a:pt x="31" y="151"/>
                </a:cubicBezTo>
                <a:cubicBezTo>
                  <a:pt x="31" y="151"/>
                  <a:pt x="31" y="151"/>
                  <a:pt x="31" y="151"/>
                </a:cubicBezTo>
                <a:cubicBezTo>
                  <a:pt x="32" y="151"/>
                  <a:pt x="32" y="151"/>
                  <a:pt x="32" y="150"/>
                </a:cubicBezTo>
                <a:cubicBezTo>
                  <a:pt x="33" y="150"/>
                  <a:pt x="34" y="151"/>
                  <a:pt x="34" y="152"/>
                </a:cubicBezTo>
                <a:cubicBezTo>
                  <a:pt x="34" y="152"/>
                  <a:pt x="33" y="153"/>
                  <a:pt x="32" y="153"/>
                </a:cubicBezTo>
                <a:cubicBezTo>
                  <a:pt x="32" y="154"/>
                  <a:pt x="32" y="154"/>
                  <a:pt x="31" y="154"/>
                </a:cubicBezTo>
                <a:cubicBezTo>
                  <a:pt x="31" y="154"/>
                  <a:pt x="31" y="155"/>
                  <a:pt x="31" y="155"/>
                </a:cubicBezTo>
                <a:cubicBezTo>
                  <a:pt x="31" y="155"/>
                  <a:pt x="32" y="155"/>
                  <a:pt x="33" y="154"/>
                </a:cubicBezTo>
                <a:cubicBezTo>
                  <a:pt x="33" y="155"/>
                  <a:pt x="33" y="155"/>
                  <a:pt x="33" y="155"/>
                </a:cubicBezTo>
                <a:cubicBezTo>
                  <a:pt x="33" y="155"/>
                  <a:pt x="33" y="155"/>
                  <a:pt x="34" y="154"/>
                </a:cubicBezTo>
                <a:cubicBezTo>
                  <a:pt x="34" y="154"/>
                  <a:pt x="35" y="154"/>
                  <a:pt x="35" y="155"/>
                </a:cubicBezTo>
                <a:cubicBezTo>
                  <a:pt x="35" y="155"/>
                  <a:pt x="36" y="154"/>
                  <a:pt x="36" y="153"/>
                </a:cubicBezTo>
                <a:cubicBezTo>
                  <a:pt x="37" y="154"/>
                  <a:pt x="37" y="154"/>
                  <a:pt x="37" y="154"/>
                </a:cubicBezTo>
                <a:cubicBezTo>
                  <a:pt x="37" y="156"/>
                  <a:pt x="38" y="156"/>
                  <a:pt x="38" y="158"/>
                </a:cubicBezTo>
                <a:cubicBezTo>
                  <a:pt x="38" y="159"/>
                  <a:pt x="39" y="160"/>
                  <a:pt x="40" y="159"/>
                </a:cubicBezTo>
                <a:cubicBezTo>
                  <a:pt x="40" y="159"/>
                  <a:pt x="40" y="159"/>
                  <a:pt x="40" y="160"/>
                </a:cubicBezTo>
                <a:cubicBezTo>
                  <a:pt x="39" y="160"/>
                  <a:pt x="37" y="159"/>
                  <a:pt x="37" y="161"/>
                </a:cubicBezTo>
                <a:cubicBezTo>
                  <a:pt x="37" y="162"/>
                  <a:pt x="38" y="162"/>
                  <a:pt x="39" y="163"/>
                </a:cubicBezTo>
                <a:cubicBezTo>
                  <a:pt x="38" y="163"/>
                  <a:pt x="36" y="163"/>
                  <a:pt x="35" y="163"/>
                </a:cubicBezTo>
                <a:cubicBezTo>
                  <a:pt x="36" y="163"/>
                  <a:pt x="37" y="163"/>
                  <a:pt x="37" y="164"/>
                </a:cubicBezTo>
                <a:cubicBezTo>
                  <a:pt x="38" y="165"/>
                  <a:pt x="36" y="165"/>
                  <a:pt x="36" y="165"/>
                </a:cubicBezTo>
                <a:cubicBezTo>
                  <a:pt x="35" y="165"/>
                  <a:pt x="35" y="167"/>
                  <a:pt x="34" y="167"/>
                </a:cubicBezTo>
                <a:cubicBezTo>
                  <a:pt x="33" y="167"/>
                  <a:pt x="34" y="166"/>
                  <a:pt x="33" y="166"/>
                </a:cubicBezTo>
                <a:cubicBezTo>
                  <a:pt x="32" y="166"/>
                  <a:pt x="31" y="165"/>
                  <a:pt x="31" y="165"/>
                </a:cubicBezTo>
                <a:cubicBezTo>
                  <a:pt x="31" y="165"/>
                  <a:pt x="31" y="166"/>
                  <a:pt x="31" y="167"/>
                </a:cubicBezTo>
                <a:cubicBezTo>
                  <a:pt x="31" y="167"/>
                  <a:pt x="31" y="167"/>
                  <a:pt x="30" y="167"/>
                </a:cubicBezTo>
                <a:cubicBezTo>
                  <a:pt x="31" y="167"/>
                  <a:pt x="32" y="167"/>
                  <a:pt x="31" y="168"/>
                </a:cubicBezTo>
                <a:cubicBezTo>
                  <a:pt x="30" y="168"/>
                  <a:pt x="30" y="168"/>
                  <a:pt x="28" y="169"/>
                </a:cubicBezTo>
                <a:cubicBezTo>
                  <a:pt x="26" y="169"/>
                  <a:pt x="27" y="170"/>
                  <a:pt x="25" y="170"/>
                </a:cubicBezTo>
                <a:cubicBezTo>
                  <a:pt x="25" y="172"/>
                  <a:pt x="26" y="170"/>
                  <a:pt x="27" y="171"/>
                </a:cubicBezTo>
                <a:cubicBezTo>
                  <a:pt x="26" y="171"/>
                  <a:pt x="26" y="172"/>
                  <a:pt x="26" y="173"/>
                </a:cubicBezTo>
                <a:cubicBezTo>
                  <a:pt x="26" y="173"/>
                  <a:pt x="25" y="173"/>
                  <a:pt x="25" y="174"/>
                </a:cubicBezTo>
                <a:cubicBezTo>
                  <a:pt x="26" y="174"/>
                  <a:pt x="26" y="174"/>
                  <a:pt x="26" y="174"/>
                </a:cubicBezTo>
                <a:cubicBezTo>
                  <a:pt x="26" y="174"/>
                  <a:pt x="26" y="174"/>
                  <a:pt x="26" y="174"/>
                </a:cubicBezTo>
                <a:cubicBezTo>
                  <a:pt x="26" y="175"/>
                  <a:pt x="25" y="175"/>
                  <a:pt x="25" y="175"/>
                </a:cubicBezTo>
                <a:cubicBezTo>
                  <a:pt x="25" y="175"/>
                  <a:pt x="25" y="176"/>
                  <a:pt x="25" y="176"/>
                </a:cubicBezTo>
                <a:cubicBezTo>
                  <a:pt x="24" y="176"/>
                  <a:pt x="24" y="175"/>
                  <a:pt x="24" y="175"/>
                </a:cubicBezTo>
                <a:cubicBezTo>
                  <a:pt x="24" y="175"/>
                  <a:pt x="23" y="177"/>
                  <a:pt x="22" y="176"/>
                </a:cubicBezTo>
                <a:cubicBezTo>
                  <a:pt x="23" y="175"/>
                  <a:pt x="23" y="175"/>
                  <a:pt x="23" y="175"/>
                </a:cubicBezTo>
                <a:cubicBezTo>
                  <a:pt x="22" y="175"/>
                  <a:pt x="22" y="175"/>
                  <a:pt x="22" y="175"/>
                </a:cubicBezTo>
                <a:cubicBezTo>
                  <a:pt x="23" y="175"/>
                  <a:pt x="23" y="175"/>
                  <a:pt x="23" y="175"/>
                </a:cubicBezTo>
                <a:cubicBezTo>
                  <a:pt x="22" y="176"/>
                  <a:pt x="21" y="175"/>
                  <a:pt x="21" y="176"/>
                </a:cubicBezTo>
                <a:cubicBezTo>
                  <a:pt x="22" y="176"/>
                  <a:pt x="19" y="178"/>
                  <a:pt x="18" y="177"/>
                </a:cubicBezTo>
                <a:cubicBezTo>
                  <a:pt x="18" y="176"/>
                  <a:pt x="19" y="176"/>
                  <a:pt x="19" y="176"/>
                </a:cubicBezTo>
                <a:cubicBezTo>
                  <a:pt x="18" y="176"/>
                  <a:pt x="18" y="176"/>
                  <a:pt x="18" y="176"/>
                </a:cubicBezTo>
                <a:cubicBezTo>
                  <a:pt x="18" y="175"/>
                  <a:pt x="18" y="175"/>
                  <a:pt x="18" y="175"/>
                </a:cubicBezTo>
                <a:cubicBezTo>
                  <a:pt x="18" y="175"/>
                  <a:pt x="18" y="175"/>
                  <a:pt x="19" y="175"/>
                </a:cubicBezTo>
                <a:cubicBezTo>
                  <a:pt x="19" y="174"/>
                  <a:pt x="16" y="174"/>
                  <a:pt x="16" y="175"/>
                </a:cubicBezTo>
                <a:cubicBezTo>
                  <a:pt x="16" y="176"/>
                  <a:pt x="16" y="177"/>
                  <a:pt x="17" y="176"/>
                </a:cubicBezTo>
                <a:cubicBezTo>
                  <a:pt x="17" y="177"/>
                  <a:pt x="17" y="177"/>
                  <a:pt x="17" y="177"/>
                </a:cubicBezTo>
                <a:cubicBezTo>
                  <a:pt x="16" y="177"/>
                  <a:pt x="18" y="178"/>
                  <a:pt x="18" y="178"/>
                </a:cubicBezTo>
                <a:cubicBezTo>
                  <a:pt x="17" y="178"/>
                  <a:pt x="19" y="180"/>
                  <a:pt x="19" y="180"/>
                </a:cubicBezTo>
                <a:cubicBezTo>
                  <a:pt x="20" y="180"/>
                  <a:pt x="20" y="181"/>
                  <a:pt x="21" y="181"/>
                </a:cubicBezTo>
                <a:cubicBezTo>
                  <a:pt x="21" y="182"/>
                  <a:pt x="23" y="182"/>
                  <a:pt x="23" y="183"/>
                </a:cubicBezTo>
                <a:cubicBezTo>
                  <a:pt x="22" y="183"/>
                  <a:pt x="22" y="183"/>
                  <a:pt x="22" y="183"/>
                </a:cubicBezTo>
                <a:cubicBezTo>
                  <a:pt x="23" y="183"/>
                  <a:pt x="23" y="183"/>
                  <a:pt x="23" y="183"/>
                </a:cubicBezTo>
                <a:cubicBezTo>
                  <a:pt x="24" y="183"/>
                  <a:pt x="27" y="186"/>
                  <a:pt x="26" y="186"/>
                </a:cubicBezTo>
                <a:cubicBezTo>
                  <a:pt x="26" y="186"/>
                  <a:pt x="26" y="187"/>
                  <a:pt x="26" y="187"/>
                </a:cubicBezTo>
                <a:cubicBezTo>
                  <a:pt x="27" y="187"/>
                  <a:pt x="28" y="187"/>
                  <a:pt x="28" y="187"/>
                </a:cubicBezTo>
                <a:cubicBezTo>
                  <a:pt x="29" y="189"/>
                  <a:pt x="31" y="190"/>
                  <a:pt x="33" y="190"/>
                </a:cubicBezTo>
                <a:cubicBezTo>
                  <a:pt x="33" y="191"/>
                  <a:pt x="34" y="191"/>
                  <a:pt x="35" y="191"/>
                </a:cubicBezTo>
                <a:cubicBezTo>
                  <a:pt x="34" y="191"/>
                  <a:pt x="33" y="191"/>
                  <a:pt x="32" y="191"/>
                </a:cubicBezTo>
                <a:cubicBezTo>
                  <a:pt x="31" y="192"/>
                  <a:pt x="43" y="196"/>
                  <a:pt x="40" y="192"/>
                </a:cubicBezTo>
                <a:cubicBezTo>
                  <a:pt x="41" y="192"/>
                  <a:pt x="43" y="192"/>
                  <a:pt x="43" y="192"/>
                </a:cubicBezTo>
                <a:cubicBezTo>
                  <a:pt x="43" y="193"/>
                  <a:pt x="42" y="192"/>
                  <a:pt x="42" y="192"/>
                </a:cubicBezTo>
                <a:cubicBezTo>
                  <a:pt x="42" y="193"/>
                  <a:pt x="42" y="193"/>
                  <a:pt x="42" y="193"/>
                </a:cubicBezTo>
                <a:cubicBezTo>
                  <a:pt x="42" y="193"/>
                  <a:pt x="40" y="194"/>
                  <a:pt x="40" y="194"/>
                </a:cubicBezTo>
                <a:cubicBezTo>
                  <a:pt x="39" y="194"/>
                  <a:pt x="39" y="194"/>
                  <a:pt x="39" y="194"/>
                </a:cubicBezTo>
                <a:cubicBezTo>
                  <a:pt x="39" y="194"/>
                  <a:pt x="39" y="194"/>
                  <a:pt x="39" y="195"/>
                </a:cubicBezTo>
                <a:cubicBezTo>
                  <a:pt x="39" y="195"/>
                  <a:pt x="40" y="195"/>
                  <a:pt x="40" y="195"/>
                </a:cubicBezTo>
                <a:cubicBezTo>
                  <a:pt x="40" y="195"/>
                  <a:pt x="38" y="196"/>
                  <a:pt x="39" y="197"/>
                </a:cubicBezTo>
                <a:cubicBezTo>
                  <a:pt x="40" y="198"/>
                  <a:pt x="42" y="196"/>
                  <a:pt x="42" y="196"/>
                </a:cubicBezTo>
                <a:cubicBezTo>
                  <a:pt x="42" y="196"/>
                  <a:pt x="41" y="196"/>
                  <a:pt x="42" y="197"/>
                </a:cubicBezTo>
                <a:cubicBezTo>
                  <a:pt x="43" y="197"/>
                  <a:pt x="41" y="197"/>
                  <a:pt x="42" y="198"/>
                </a:cubicBezTo>
                <a:cubicBezTo>
                  <a:pt x="45" y="197"/>
                  <a:pt x="45" y="197"/>
                  <a:pt x="45" y="197"/>
                </a:cubicBezTo>
                <a:cubicBezTo>
                  <a:pt x="44" y="198"/>
                  <a:pt x="42" y="198"/>
                  <a:pt x="42" y="199"/>
                </a:cubicBezTo>
                <a:cubicBezTo>
                  <a:pt x="42" y="199"/>
                  <a:pt x="41" y="199"/>
                  <a:pt x="40" y="200"/>
                </a:cubicBezTo>
                <a:cubicBezTo>
                  <a:pt x="41" y="201"/>
                  <a:pt x="42" y="199"/>
                  <a:pt x="42" y="200"/>
                </a:cubicBezTo>
                <a:cubicBezTo>
                  <a:pt x="42" y="201"/>
                  <a:pt x="42" y="201"/>
                  <a:pt x="42" y="201"/>
                </a:cubicBezTo>
                <a:cubicBezTo>
                  <a:pt x="42" y="201"/>
                  <a:pt x="43" y="200"/>
                  <a:pt x="43" y="199"/>
                </a:cubicBezTo>
                <a:cubicBezTo>
                  <a:pt x="43" y="199"/>
                  <a:pt x="49" y="197"/>
                  <a:pt x="47" y="199"/>
                </a:cubicBezTo>
                <a:cubicBezTo>
                  <a:pt x="48" y="200"/>
                  <a:pt x="48" y="198"/>
                  <a:pt x="48" y="198"/>
                </a:cubicBezTo>
                <a:cubicBezTo>
                  <a:pt x="48" y="197"/>
                  <a:pt x="49" y="198"/>
                  <a:pt x="49" y="199"/>
                </a:cubicBezTo>
                <a:cubicBezTo>
                  <a:pt x="49" y="199"/>
                  <a:pt x="47" y="199"/>
                  <a:pt x="47" y="199"/>
                </a:cubicBezTo>
                <a:cubicBezTo>
                  <a:pt x="46" y="199"/>
                  <a:pt x="45" y="200"/>
                  <a:pt x="46" y="199"/>
                </a:cubicBezTo>
                <a:cubicBezTo>
                  <a:pt x="45" y="199"/>
                  <a:pt x="43" y="200"/>
                  <a:pt x="43" y="201"/>
                </a:cubicBezTo>
                <a:cubicBezTo>
                  <a:pt x="44" y="201"/>
                  <a:pt x="46" y="200"/>
                  <a:pt x="46" y="201"/>
                </a:cubicBezTo>
                <a:cubicBezTo>
                  <a:pt x="45" y="201"/>
                  <a:pt x="45" y="202"/>
                  <a:pt x="45" y="202"/>
                </a:cubicBezTo>
                <a:cubicBezTo>
                  <a:pt x="45" y="202"/>
                  <a:pt x="45" y="202"/>
                  <a:pt x="45" y="202"/>
                </a:cubicBezTo>
                <a:cubicBezTo>
                  <a:pt x="45" y="202"/>
                  <a:pt x="45" y="202"/>
                  <a:pt x="45" y="202"/>
                </a:cubicBezTo>
                <a:cubicBezTo>
                  <a:pt x="45" y="202"/>
                  <a:pt x="45" y="202"/>
                  <a:pt x="45" y="202"/>
                </a:cubicBezTo>
                <a:cubicBezTo>
                  <a:pt x="47" y="202"/>
                  <a:pt x="48" y="200"/>
                  <a:pt x="49" y="200"/>
                </a:cubicBezTo>
                <a:cubicBezTo>
                  <a:pt x="49" y="199"/>
                  <a:pt x="50" y="202"/>
                  <a:pt x="48" y="203"/>
                </a:cubicBezTo>
                <a:cubicBezTo>
                  <a:pt x="48" y="202"/>
                  <a:pt x="48" y="202"/>
                  <a:pt x="48" y="202"/>
                </a:cubicBezTo>
                <a:cubicBezTo>
                  <a:pt x="48" y="203"/>
                  <a:pt x="48" y="203"/>
                  <a:pt x="48" y="203"/>
                </a:cubicBezTo>
                <a:cubicBezTo>
                  <a:pt x="48" y="203"/>
                  <a:pt x="45" y="205"/>
                  <a:pt x="45" y="206"/>
                </a:cubicBezTo>
                <a:cubicBezTo>
                  <a:pt x="44" y="206"/>
                  <a:pt x="44" y="206"/>
                  <a:pt x="44" y="206"/>
                </a:cubicBezTo>
                <a:cubicBezTo>
                  <a:pt x="45" y="206"/>
                  <a:pt x="45" y="206"/>
                  <a:pt x="45" y="206"/>
                </a:cubicBezTo>
                <a:cubicBezTo>
                  <a:pt x="45" y="207"/>
                  <a:pt x="45" y="207"/>
                  <a:pt x="45" y="207"/>
                </a:cubicBezTo>
                <a:cubicBezTo>
                  <a:pt x="45" y="207"/>
                  <a:pt x="45" y="207"/>
                  <a:pt x="45" y="207"/>
                </a:cubicBezTo>
                <a:cubicBezTo>
                  <a:pt x="45" y="207"/>
                  <a:pt x="46" y="207"/>
                  <a:pt x="47" y="208"/>
                </a:cubicBezTo>
                <a:cubicBezTo>
                  <a:pt x="47" y="207"/>
                  <a:pt x="47" y="207"/>
                  <a:pt x="47" y="207"/>
                </a:cubicBezTo>
                <a:cubicBezTo>
                  <a:pt x="47" y="207"/>
                  <a:pt x="47" y="207"/>
                  <a:pt x="47" y="207"/>
                </a:cubicBezTo>
                <a:cubicBezTo>
                  <a:pt x="47" y="207"/>
                  <a:pt x="47" y="207"/>
                  <a:pt x="47" y="207"/>
                </a:cubicBezTo>
                <a:cubicBezTo>
                  <a:pt x="46" y="207"/>
                  <a:pt x="46" y="207"/>
                  <a:pt x="45" y="206"/>
                </a:cubicBezTo>
                <a:cubicBezTo>
                  <a:pt x="47" y="206"/>
                  <a:pt x="49" y="204"/>
                  <a:pt x="49" y="204"/>
                </a:cubicBezTo>
                <a:cubicBezTo>
                  <a:pt x="49" y="204"/>
                  <a:pt x="50" y="205"/>
                  <a:pt x="49" y="205"/>
                </a:cubicBezTo>
                <a:cubicBezTo>
                  <a:pt x="50" y="206"/>
                  <a:pt x="51" y="206"/>
                  <a:pt x="50" y="207"/>
                </a:cubicBezTo>
                <a:cubicBezTo>
                  <a:pt x="50" y="207"/>
                  <a:pt x="50" y="207"/>
                  <a:pt x="50" y="207"/>
                </a:cubicBezTo>
                <a:cubicBezTo>
                  <a:pt x="49" y="207"/>
                  <a:pt x="49" y="207"/>
                  <a:pt x="49" y="207"/>
                </a:cubicBezTo>
                <a:cubicBezTo>
                  <a:pt x="50" y="208"/>
                  <a:pt x="50" y="208"/>
                  <a:pt x="50" y="208"/>
                </a:cubicBezTo>
                <a:cubicBezTo>
                  <a:pt x="51" y="208"/>
                  <a:pt x="50" y="207"/>
                  <a:pt x="51" y="207"/>
                </a:cubicBezTo>
                <a:cubicBezTo>
                  <a:pt x="51" y="208"/>
                  <a:pt x="51" y="208"/>
                  <a:pt x="51" y="208"/>
                </a:cubicBezTo>
                <a:cubicBezTo>
                  <a:pt x="51" y="208"/>
                  <a:pt x="51" y="208"/>
                  <a:pt x="51" y="208"/>
                </a:cubicBezTo>
                <a:cubicBezTo>
                  <a:pt x="51" y="208"/>
                  <a:pt x="51" y="208"/>
                  <a:pt x="51" y="208"/>
                </a:cubicBezTo>
                <a:cubicBezTo>
                  <a:pt x="52" y="207"/>
                  <a:pt x="52" y="207"/>
                  <a:pt x="52" y="207"/>
                </a:cubicBezTo>
                <a:cubicBezTo>
                  <a:pt x="52" y="206"/>
                  <a:pt x="52" y="206"/>
                  <a:pt x="52" y="206"/>
                </a:cubicBezTo>
                <a:cubicBezTo>
                  <a:pt x="53" y="206"/>
                  <a:pt x="52" y="207"/>
                  <a:pt x="53" y="207"/>
                </a:cubicBezTo>
                <a:cubicBezTo>
                  <a:pt x="53" y="206"/>
                  <a:pt x="54" y="205"/>
                  <a:pt x="54" y="205"/>
                </a:cubicBezTo>
                <a:cubicBezTo>
                  <a:pt x="51" y="205"/>
                  <a:pt x="51" y="205"/>
                  <a:pt x="51" y="205"/>
                </a:cubicBezTo>
                <a:cubicBezTo>
                  <a:pt x="51" y="204"/>
                  <a:pt x="52" y="203"/>
                  <a:pt x="52" y="202"/>
                </a:cubicBezTo>
                <a:cubicBezTo>
                  <a:pt x="52" y="202"/>
                  <a:pt x="53" y="202"/>
                  <a:pt x="53" y="201"/>
                </a:cubicBezTo>
                <a:cubicBezTo>
                  <a:pt x="54" y="202"/>
                  <a:pt x="54" y="202"/>
                  <a:pt x="54" y="202"/>
                </a:cubicBezTo>
                <a:cubicBezTo>
                  <a:pt x="55" y="203"/>
                  <a:pt x="56" y="202"/>
                  <a:pt x="56" y="201"/>
                </a:cubicBezTo>
                <a:cubicBezTo>
                  <a:pt x="57" y="202"/>
                  <a:pt x="57" y="202"/>
                  <a:pt x="57" y="202"/>
                </a:cubicBezTo>
                <a:cubicBezTo>
                  <a:pt x="57" y="202"/>
                  <a:pt x="58" y="202"/>
                  <a:pt x="59" y="202"/>
                </a:cubicBezTo>
                <a:cubicBezTo>
                  <a:pt x="59" y="202"/>
                  <a:pt x="59" y="202"/>
                  <a:pt x="59" y="202"/>
                </a:cubicBezTo>
                <a:cubicBezTo>
                  <a:pt x="60" y="202"/>
                  <a:pt x="59" y="203"/>
                  <a:pt x="60" y="202"/>
                </a:cubicBezTo>
                <a:cubicBezTo>
                  <a:pt x="61" y="202"/>
                  <a:pt x="60" y="201"/>
                  <a:pt x="61" y="201"/>
                </a:cubicBezTo>
                <a:cubicBezTo>
                  <a:pt x="62" y="200"/>
                  <a:pt x="61" y="201"/>
                  <a:pt x="62" y="199"/>
                </a:cubicBezTo>
                <a:cubicBezTo>
                  <a:pt x="63" y="200"/>
                  <a:pt x="62" y="203"/>
                  <a:pt x="63" y="204"/>
                </a:cubicBezTo>
                <a:cubicBezTo>
                  <a:pt x="64" y="203"/>
                  <a:pt x="63" y="203"/>
                  <a:pt x="64" y="202"/>
                </a:cubicBezTo>
                <a:cubicBezTo>
                  <a:pt x="64" y="202"/>
                  <a:pt x="63" y="203"/>
                  <a:pt x="64" y="204"/>
                </a:cubicBezTo>
                <a:cubicBezTo>
                  <a:pt x="65" y="203"/>
                  <a:pt x="65" y="203"/>
                  <a:pt x="65" y="203"/>
                </a:cubicBezTo>
                <a:cubicBezTo>
                  <a:pt x="64" y="203"/>
                  <a:pt x="64" y="202"/>
                  <a:pt x="64" y="202"/>
                </a:cubicBezTo>
                <a:cubicBezTo>
                  <a:pt x="65" y="202"/>
                  <a:pt x="66" y="203"/>
                  <a:pt x="66" y="202"/>
                </a:cubicBezTo>
                <a:cubicBezTo>
                  <a:pt x="66" y="201"/>
                  <a:pt x="67" y="203"/>
                  <a:pt x="67" y="203"/>
                </a:cubicBezTo>
                <a:cubicBezTo>
                  <a:pt x="68" y="203"/>
                  <a:pt x="67" y="201"/>
                  <a:pt x="68" y="201"/>
                </a:cubicBezTo>
                <a:cubicBezTo>
                  <a:pt x="69" y="201"/>
                  <a:pt x="68" y="202"/>
                  <a:pt x="69" y="203"/>
                </a:cubicBezTo>
                <a:cubicBezTo>
                  <a:pt x="69" y="202"/>
                  <a:pt x="70" y="202"/>
                  <a:pt x="70" y="201"/>
                </a:cubicBezTo>
                <a:cubicBezTo>
                  <a:pt x="70" y="202"/>
                  <a:pt x="71" y="202"/>
                  <a:pt x="71" y="202"/>
                </a:cubicBezTo>
                <a:cubicBezTo>
                  <a:pt x="71" y="203"/>
                  <a:pt x="71" y="204"/>
                  <a:pt x="71" y="204"/>
                </a:cubicBezTo>
                <a:cubicBezTo>
                  <a:pt x="71" y="204"/>
                  <a:pt x="70" y="206"/>
                  <a:pt x="70" y="206"/>
                </a:cubicBezTo>
                <a:cubicBezTo>
                  <a:pt x="72" y="206"/>
                  <a:pt x="72" y="206"/>
                  <a:pt x="72" y="206"/>
                </a:cubicBezTo>
                <a:cubicBezTo>
                  <a:pt x="72" y="206"/>
                  <a:pt x="73" y="202"/>
                  <a:pt x="73" y="205"/>
                </a:cubicBezTo>
                <a:cubicBezTo>
                  <a:pt x="74" y="205"/>
                  <a:pt x="74" y="205"/>
                  <a:pt x="74" y="205"/>
                </a:cubicBezTo>
                <a:cubicBezTo>
                  <a:pt x="74" y="207"/>
                  <a:pt x="71" y="209"/>
                  <a:pt x="71" y="212"/>
                </a:cubicBezTo>
                <a:cubicBezTo>
                  <a:pt x="70" y="214"/>
                  <a:pt x="77" y="212"/>
                  <a:pt x="77" y="211"/>
                </a:cubicBezTo>
                <a:cubicBezTo>
                  <a:pt x="80" y="211"/>
                  <a:pt x="82" y="209"/>
                  <a:pt x="85" y="206"/>
                </a:cubicBezTo>
                <a:cubicBezTo>
                  <a:pt x="85" y="207"/>
                  <a:pt x="85" y="207"/>
                  <a:pt x="85" y="207"/>
                </a:cubicBezTo>
                <a:cubicBezTo>
                  <a:pt x="86" y="206"/>
                  <a:pt x="86" y="206"/>
                  <a:pt x="86" y="206"/>
                </a:cubicBezTo>
                <a:cubicBezTo>
                  <a:pt x="85" y="206"/>
                  <a:pt x="85" y="206"/>
                  <a:pt x="85" y="206"/>
                </a:cubicBezTo>
                <a:cubicBezTo>
                  <a:pt x="86" y="205"/>
                  <a:pt x="86" y="205"/>
                  <a:pt x="86" y="205"/>
                </a:cubicBezTo>
                <a:cubicBezTo>
                  <a:pt x="86" y="205"/>
                  <a:pt x="86" y="205"/>
                  <a:pt x="86" y="205"/>
                </a:cubicBezTo>
                <a:cubicBezTo>
                  <a:pt x="87" y="204"/>
                  <a:pt x="87" y="204"/>
                  <a:pt x="87" y="204"/>
                </a:cubicBezTo>
                <a:cubicBezTo>
                  <a:pt x="87" y="205"/>
                  <a:pt x="86" y="205"/>
                  <a:pt x="87" y="206"/>
                </a:cubicBezTo>
                <a:cubicBezTo>
                  <a:pt x="87" y="206"/>
                  <a:pt x="85" y="206"/>
                  <a:pt x="86" y="207"/>
                </a:cubicBezTo>
                <a:cubicBezTo>
                  <a:pt x="86" y="207"/>
                  <a:pt x="87" y="206"/>
                  <a:pt x="87" y="206"/>
                </a:cubicBezTo>
                <a:cubicBezTo>
                  <a:pt x="87" y="204"/>
                  <a:pt x="94" y="204"/>
                  <a:pt x="91" y="203"/>
                </a:cubicBezTo>
                <a:cubicBezTo>
                  <a:pt x="90" y="202"/>
                  <a:pt x="92" y="202"/>
                  <a:pt x="92" y="202"/>
                </a:cubicBezTo>
                <a:cubicBezTo>
                  <a:pt x="91" y="202"/>
                  <a:pt x="91" y="202"/>
                  <a:pt x="91" y="201"/>
                </a:cubicBezTo>
                <a:cubicBezTo>
                  <a:pt x="92" y="201"/>
                  <a:pt x="92" y="201"/>
                  <a:pt x="92" y="201"/>
                </a:cubicBezTo>
                <a:cubicBezTo>
                  <a:pt x="92" y="201"/>
                  <a:pt x="92" y="201"/>
                  <a:pt x="92" y="201"/>
                </a:cubicBezTo>
                <a:cubicBezTo>
                  <a:pt x="94" y="202"/>
                  <a:pt x="95" y="202"/>
                  <a:pt x="96" y="201"/>
                </a:cubicBezTo>
                <a:cubicBezTo>
                  <a:pt x="96" y="201"/>
                  <a:pt x="97" y="201"/>
                  <a:pt x="98" y="201"/>
                </a:cubicBezTo>
                <a:cubicBezTo>
                  <a:pt x="97" y="201"/>
                  <a:pt x="97" y="201"/>
                  <a:pt x="97" y="201"/>
                </a:cubicBezTo>
                <a:cubicBezTo>
                  <a:pt x="98" y="199"/>
                  <a:pt x="98" y="199"/>
                  <a:pt x="98" y="199"/>
                </a:cubicBezTo>
                <a:cubicBezTo>
                  <a:pt x="99" y="200"/>
                  <a:pt x="99" y="200"/>
                  <a:pt x="99" y="200"/>
                </a:cubicBezTo>
                <a:cubicBezTo>
                  <a:pt x="99" y="200"/>
                  <a:pt x="98" y="200"/>
                  <a:pt x="99" y="200"/>
                </a:cubicBezTo>
                <a:cubicBezTo>
                  <a:pt x="100" y="201"/>
                  <a:pt x="99" y="199"/>
                  <a:pt x="99" y="199"/>
                </a:cubicBezTo>
                <a:cubicBezTo>
                  <a:pt x="100" y="199"/>
                  <a:pt x="100" y="199"/>
                  <a:pt x="100" y="199"/>
                </a:cubicBezTo>
                <a:cubicBezTo>
                  <a:pt x="99" y="199"/>
                  <a:pt x="99" y="199"/>
                  <a:pt x="99" y="199"/>
                </a:cubicBezTo>
                <a:cubicBezTo>
                  <a:pt x="100" y="199"/>
                  <a:pt x="100" y="199"/>
                  <a:pt x="100" y="199"/>
                </a:cubicBezTo>
                <a:cubicBezTo>
                  <a:pt x="101" y="199"/>
                  <a:pt x="104" y="199"/>
                  <a:pt x="104" y="199"/>
                </a:cubicBezTo>
                <a:cubicBezTo>
                  <a:pt x="107" y="199"/>
                  <a:pt x="107" y="199"/>
                  <a:pt x="107" y="199"/>
                </a:cubicBezTo>
                <a:cubicBezTo>
                  <a:pt x="108" y="199"/>
                  <a:pt x="108" y="199"/>
                  <a:pt x="108" y="199"/>
                </a:cubicBezTo>
                <a:cubicBezTo>
                  <a:pt x="108" y="200"/>
                  <a:pt x="108" y="200"/>
                  <a:pt x="108" y="200"/>
                </a:cubicBezTo>
                <a:cubicBezTo>
                  <a:pt x="107" y="200"/>
                  <a:pt x="107" y="201"/>
                  <a:pt x="107" y="201"/>
                </a:cubicBezTo>
                <a:cubicBezTo>
                  <a:pt x="106" y="202"/>
                  <a:pt x="108" y="201"/>
                  <a:pt x="108" y="202"/>
                </a:cubicBezTo>
                <a:cubicBezTo>
                  <a:pt x="108" y="202"/>
                  <a:pt x="108" y="202"/>
                  <a:pt x="108" y="202"/>
                </a:cubicBezTo>
                <a:cubicBezTo>
                  <a:pt x="108" y="202"/>
                  <a:pt x="109" y="202"/>
                  <a:pt x="109" y="203"/>
                </a:cubicBezTo>
                <a:cubicBezTo>
                  <a:pt x="109" y="203"/>
                  <a:pt x="109" y="203"/>
                  <a:pt x="109" y="203"/>
                </a:cubicBezTo>
                <a:cubicBezTo>
                  <a:pt x="109" y="203"/>
                  <a:pt x="109" y="203"/>
                  <a:pt x="109" y="203"/>
                </a:cubicBezTo>
                <a:cubicBezTo>
                  <a:pt x="109" y="203"/>
                  <a:pt x="109" y="203"/>
                  <a:pt x="109" y="203"/>
                </a:cubicBezTo>
                <a:cubicBezTo>
                  <a:pt x="109" y="203"/>
                  <a:pt x="110" y="204"/>
                  <a:pt x="110" y="205"/>
                </a:cubicBezTo>
                <a:cubicBezTo>
                  <a:pt x="110" y="205"/>
                  <a:pt x="110" y="205"/>
                  <a:pt x="110" y="205"/>
                </a:cubicBezTo>
                <a:cubicBezTo>
                  <a:pt x="109" y="204"/>
                  <a:pt x="109" y="204"/>
                  <a:pt x="109" y="204"/>
                </a:cubicBezTo>
                <a:cubicBezTo>
                  <a:pt x="110" y="205"/>
                  <a:pt x="110" y="205"/>
                  <a:pt x="110" y="205"/>
                </a:cubicBezTo>
                <a:cubicBezTo>
                  <a:pt x="109" y="205"/>
                  <a:pt x="109" y="205"/>
                  <a:pt x="109" y="205"/>
                </a:cubicBezTo>
                <a:cubicBezTo>
                  <a:pt x="109" y="205"/>
                  <a:pt x="110" y="206"/>
                  <a:pt x="111" y="206"/>
                </a:cubicBezTo>
                <a:cubicBezTo>
                  <a:pt x="111" y="207"/>
                  <a:pt x="111" y="207"/>
                  <a:pt x="112" y="207"/>
                </a:cubicBezTo>
                <a:cubicBezTo>
                  <a:pt x="112" y="207"/>
                  <a:pt x="112" y="207"/>
                  <a:pt x="112" y="207"/>
                </a:cubicBezTo>
                <a:cubicBezTo>
                  <a:pt x="112" y="207"/>
                  <a:pt x="113" y="207"/>
                  <a:pt x="113" y="206"/>
                </a:cubicBezTo>
                <a:cubicBezTo>
                  <a:pt x="112" y="206"/>
                  <a:pt x="112" y="206"/>
                  <a:pt x="111" y="206"/>
                </a:cubicBezTo>
                <a:cubicBezTo>
                  <a:pt x="111" y="205"/>
                  <a:pt x="111" y="205"/>
                  <a:pt x="111" y="205"/>
                </a:cubicBezTo>
                <a:cubicBezTo>
                  <a:pt x="113" y="206"/>
                  <a:pt x="111" y="203"/>
                  <a:pt x="111" y="203"/>
                </a:cubicBezTo>
                <a:cubicBezTo>
                  <a:pt x="111" y="203"/>
                  <a:pt x="111" y="203"/>
                  <a:pt x="111" y="203"/>
                </a:cubicBezTo>
                <a:cubicBezTo>
                  <a:pt x="111" y="202"/>
                  <a:pt x="111" y="202"/>
                  <a:pt x="111" y="202"/>
                </a:cubicBezTo>
                <a:cubicBezTo>
                  <a:pt x="112" y="202"/>
                  <a:pt x="113" y="202"/>
                  <a:pt x="114" y="201"/>
                </a:cubicBezTo>
                <a:cubicBezTo>
                  <a:pt x="114" y="202"/>
                  <a:pt x="114" y="202"/>
                  <a:pt x="114" y="202"/>
                </a:cubicBezTo>
                <a:cubicBezTo>
                  <a:pt x="115" y="202"/>
                  <a:pt x="114" y="201"/>
                  <a:pt x="114" y="201"/>
                </a:cubicBezTo>
                <a:cubicBezTo>
                  <a:pt x="115" y="201"/>
                  <a:pt x="115" y="201"/>
                  <a:pt x="115" y="201"/>
                </a:cubicBezTo>
                <a:cubicBezTo>
                  <a:pt x="115" y="201"/>
                  <a:pt x="116" y="201"/>
                  <a:pt x="117" y="200"/>
                </a:cubicBezTo>
                <a:cubicBezTo>
                  <a:pt x="118" y="200"/>
                  <a:pt x="119" y="200"/>
                  <a:pt x="120" y="201"/>
                </a:cubicBezTo>
                <a:cubicBezTo>
                  <a:pt x="120" y="201"/>
                  <a:pt x="120" y="201"/>
                  <a:pt x="120" y="201"/>
                </a:cubicBezTo>
                <a:cubicBezTo>
                  <a:pt x="120" y="200"/>
                  <a:pt x="121" y="200"/>
                  <a:pt x="121" y="200"/>
                </a:cubicBezTo>
                <a:cubicBezTo>
                  <a:pt x="121" y="201"/>
                  <a:pt x="121" y="201"/>
                  <a:pt x="121" y="201"/>
                </a:cubicBezTo>
                <a:cubicBezTo>
                  <a:pt x="121" y="201"/>
                  <a:pt x="121" y="201"/>
                  <a:pt x="121" y="201"/>
                </a:cubicBezTo>
                <a:cubicBezTo>
                  <a:pt x="121" y="201"/>
                  <a:pt x="121" y="201"/>
                  <a:pt x="121" y="201"/>
                </a:cubicBezTo>
                <a:cubicBezTo>
                  <a:pt x="121" y="201"/>
                  <a:pt x="121" y="201"/>
                  <a:pt x="121" y="201"/>
                </a:cubicBezTo>
                <a:cubicBezTo>
                  <a:pt x="121" y="202"/>
                  <a:pt x="121" y="201"/>
                  <a:pt x="122" y="202"/>
                </a:cubicBezTo>
                <a:cubicBezTo>
                  <a:pt x="121" y="202"/>
                  <a:pt x="122" y="201"/>
                  <a:pt x="122" y="201"/>
                </a:cubicBezTo>
                <a:cubicBezTo>
                  <a:pt x="122" y="201"/>
                  <a:pt x="122" y="201"/>
                  <a:pt x="122" y="201"/>
                </a:cubicBezTo>
                <a:cubicBezTo>
                  <a:pt x="122" y="200"/>
                  <a:pt x="122" y="200"/>
                  <a:pt x="122" y="200"/>
                </a:cubicBezTo>
                <a:cubicBezTo>
                  <a:pt x="122" y="200"/>
                  <a:pt x="122" y="200"/>
                  <a:pt x="121" y="199"/>
                </a:cubicBezTo>
                <a:cubicBezTo>
                  <a:pt x="121" y="199"/>
                  <a:pt x="121" y="198"/>
                  <a:pt x="121" y="198"/>
                </a:cubicBezTo>
                <a:cubicBezTo>
                  <a:pt x="121" y="198"/>
                  <a:pt x="121" y="198"/>
                  <a:pt x="121" y="198"/>
                </a:cubicBezTo>
                <a:cubicBezTo>
                  <a:pt x="121" y="198"/>
                  <a:pt x="121" y="198"/>
                  <a:pt x="121" y="198"/>
                </a:cubicBezTo>
                <a:cubicBezTo>
                  <a:pt x="122" y="197"/>
                  <a:pt x="124" y="197"/>
                  <a:pt x="125" y="196"/>
                </a:cubicBezTo>
                <a:cubicBezTo>
                  <a:pt x="125" y="197"/>
                  <a:pt x="125" y="198"/>
                  <a:pt x="124" y="198"/>
                </a:cubicBezTo>
                <a:cubicBezTo>
                  <a:pt x="125" y="198"/>
                  <a:pt x="125" y="198"/>
                  <a:pt x="125" y="198"/>
                </a:cubicBezTo>
                <a:cubicBezTo>
                  <a:pt x="125" y="198"/>
                  <a:pt x="125" y="199"/>
                  <a:pt x="125" y="198"/>
                </a:cubicBezTo>
                <a:cubicBezTo>
                  <a:pt x="125" y="198"/>
                  <a:pt x="125" y="198"/>
                  <a:pt x="125" y="198"/>
                </a:cubicBezTo>
                <a:cubicBezTo>
                  <a:pt x="127" y="199"/>
                  <a:pt x="126" y="198"/>
                  <a:pt x="126" y="200"/>
                </a:cubicBezTo>
                <a:cubicBezTo>
                  <a:pt x="125" y="199"/>
                  <a:pt x="125" y="199"/>
                  <a:pt x="125" y="199"/>
                </a:cubicBezTo>
                <a:cubicBezTo>
                  <a:pt x="126" y="200"/>
                  <a:pt x="126" y="200"/>
                  <a:pt x="126" y="200"/>
                </a:cubicBezTo>
                <a:cubicBezTo>
                  <a:pt x="126" y="200"/>
                  <a:pt x="126" y="200"/>
                  <a:pt x="126" y="201"/>
                </a:cubicBezTo>
                <a:cubicBezTo>
                  <a:pt x="126" y="200"/>
                  <a:pt x="127" y="200"/>
                  <a:pt x="127" y="199"/>
                </a:cubicBezTo>
                <a:cubicBezTo>
                  <a:pt x="129" y="200"/>
                  <a:pt x="129" y="203"/>
                  <a:pt x="129" y="204"/>
                </a:cubicBezTo>
                <a:cubicBezTo>
                  <a:pt x="129" y="202"/>
                  <a:pt x="131" y="197"/>
                  <a:pt x="131" y="195"/>
                </a:cubicBezTo>
                <a:cubicBezTo>
                  <a:pt x="132" y="195"/>
                  <a:pt x="132" y="195"/>
                  <a:pt x="132" y="195"/>
                </a:cubicBezTo>
                <a:cubicBezTo>
                  <a:pt x="132" y="195"/>
                  <a:pt x="132" y="195"/>
                  <a:pt x="132" y="195"/>
                </a:cubicBezTo>
                <a:cubicBezTo>
                  <a:pt x="132" y="196"/>
                  <a:pt x="132" y="196"/>
                  <a:pt x="132" y="196"/>
                </a:cubicBezTo>
                <a:cubicBezTo>
                  <a:pt x="132" y="196"/>
                  <a:pt x="133" y="194"/>
                  <a:pt x="133" y="196"/>
                </a:cubicBezTo>
                <a:cubicBezTo>
                  <a:pt x="134" y="196"/>
                  <a:pt x="134" y="196"/>
                  <a:pt x="134" y="196"/>
                </a:cubicBezTo>
                <a:cubicBezTo>
                  <a:pt x="134" y="196"/>
                  <a:pt x="134" y="196"/>
                  <a:pt x="134" y="196"/>
                </a:cubicBezTo>
                <a:cubicBezTo>
                  <a:pt x="134" y="196"/>
                  <a:pt x="134" y="196"/>
                  <a:pt x="134" y="196"/>
                </a:cubicBezTo>
                <a:cubicBezTo>
                  <a:pt x="133" y="198"/>
                  <a:pt x="131" y="201"/>
                  <a:pt x="131" y="201"/>
                </a:cubicBezTo>
                <a:cubicBezTo>
                  <a:pt x="132" y="200"/>
                  <a:pt x="134" y="199"/>
                  <a:pt x="135" y="196"/>
                </a:cubicBezTo>
                <a:cubicBezTo>
                  <a:pt x="136" y="197"/>
                  <a:pt x="136" y="197"/>
                  <a:pt x="137" y="198"/>
                </a:cubicBezTo>
                <a:cubicBezTo>
                  <a:pt x="137" y="197"/>
                  <a:pt x="137" y="197"/>
                  <a:pt x="137" y="197"/>
                </a:cubicBezTo>
                <a:cubicBezTo>
                  <a:pt x="137" y="197"/>
                  <a:pt x="137" y="197"/>
                  <a:pt x="137" y="197"/>
                </a:cubicBezTo>
                <a:cubicBezTo>
                  <a:pt x="137" y="197"/>
                  <a:pt x="137" y="197"/>
                  <a:pt x="137" y="197"/>
                </a:cubicBezTo>
                <a:cubicBezTo>
                  <a:pt x="137" y="197"/>
                  <a:pt x="137" y="197"/>
                  <a:pt x="137" y="197"/>
                </a:cubicBezTo>
                <a:cubicBezTo>
                  <a:pt x="137" y="196"/>
                  <a:pt x="137" y="196"/>
                  <a:pt x="137" y="196"/>
                </a:cubicBezTo>
                <a:cubicBezTo>
                  <a:pt x="138" y="196"/>
                  <a:pt x="139" y="196"/>
                  <a:pt x="139" y="197"/>
                </a:cubicBezTo>
                <a:cubicBezTo>
                  <a:pt x="140" y="197"/>
                  <a:pt x="140" y="197"/>
                  <a:pt x="140" y="197"/>
                </a:cubicBezTo>
                <a:cubicBezTo>
                  <a:pt x="140" y="197"/>
                  <a:pt x="140" y="197"/>
                  <a:pt x="140" y="197"/>
                </a:cubicBezTo>
                <a:cubicBezTo>
                  <a:pt x="141" y="198"/>
                  <a:pt x="140" y="200"/>
                  <a:pt x="138" y="199"/>
                </a:cubicBezTo>
                <a:cubicBezTo>
                  <a:pt x="138" y="199"/>
                  <a:pt x="138" y="199"/>
                  <a:pt x="138" y="199"/>
                </a:cubicBezTo>
                <a:cubicBezTo>
                  <a:pt x="137" y="198"/>
                  <a:pt x="137" y="198"/>
                  <a:pt x="137" y="198"/>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9" y="203"/>
                  <a:pt x="143" y="211"/>
                  <a:pt x="145" y="214"/>
                </a:cubicBezTo>
                <a:cubicBezTo>
                  <a:pt x="145" y="213"/>
                  <a:pt x="139" y="204"/>
                  <a:pt x="143" y="203"/>
                </a:cubicBezTo>
                <a:cubicBezTo>
                  <a:pt x="146" y="204"/>
                  <a:pt x="146" y="209"/>
                  <a:pt x="149" y="211"/>
                </a:cubicBezTo>
                <a:cubicBezTo>
                  <a:pt x="148" y="208"/>
                  <a:pt x="143" y="200"/>
                  <a:pt x="149" y="200"/>
                </a:cubicBezTo>
                <a:cubicBezTo>
                  <a:pt x="150" y="201"/>
                  <a:pt x="150" y="206"/>
                  <a:pt x="150" y="206"/>
                </a:cubicBezTo>
                <a:cubicBezTo>
                  <a:pt x="154" y="204"/>
                  <a:pt x="154" y="207"/>
                  <a:pt x="152" y="209"/>
                </a:cubicBezTo>
                <a:cubicBezTo>
                  <a:pt x="157" y="211"/>
                  <a:pt x="161" y="216"/>
                  <a:pt x="167" y="218"/>
                </a:cubicBezTo>
                <a:cubicBezTo>
                  <a:pt x="165" y="214"/>
                  <a:pt x="159" y="214"/>
                  <a:pt x="164" y="210"/>
                </a:cubicBezTo>
                <a:cubicBezTo>
                  <a:pt x="158" y="208"/>
                  <a:pt x="160" y="214"/>
                  <a:pt x="155" y="208"/>
                </a:cubicBezTo>
                <a:cubicBezTo>
                  <a:pt x="154" y="207"/>
                  <a:pt x="154" y="206"/>
                  <a:pt x="154" y="205"/>
                </a:cubicBezTo>
                <a:cubicBezTo>
                  <a:pt x="154" y="205"/>
                  <a:pt x="155" y="204"/>
                  <a:pt x="156" y="204"/>
                </a:cubicBezTo>
                <a:cubicBezTo>
                  <a:pt x="157" y="205"/>
                  <a:pt x="157" y="205"/>
                  <a:pt x="157" y="205"/>
                </a:cubicBezTo>
                <a:cubicBezTo>
                  <a:pt x="158" y="205"/>
                  <a:pt x="167" y="204"/>
                  <a:pt x="166" y="208"/>
                </a:cubicBezTo>
                <a:cubicBezTo>
                  <a:pt x="166" y="209"/>
                  <a:pt x="165" y="209"/>
                  <a:pt x="164" y="209"/>
                </a:cubicBezTo>
                <a:cubicBezTo>
                  <a:pt x="165" y="210"/>
                  <a:pt x="167" y="213"/>
                  <a:pt x="168" y="215"/>
                </a:cubicBezTo>
                <a:cubicBezTo>
                  <a:pt x="169" y="214"/>
                  <a:pt x="168" y="210"/>
                  <a:pt x="168" y="209"/>
                </a:cubicBezTo>
                <a:cubicBezTo>
                  <a:pt x="167" y="208"/>
                  <a:pt x="174" y="210"/>
                  <a:pt x="175" y="210"/>
                </a:cubicBezTo>
                <a:cubicBezTo>
                  <a:pt x="172" y="207"/>
                  <a:pt x="167" y="208"/>
                  <a:pt x="170" y="205"/>
                </a:cubicBezTo>
                <a:cubicBezTo>
                  <a:pt x="171" y="205"/>
                  <a:pt x="171" y="205"/>
                  <a:pt x="171" y="205"/>
                </a:cubicBezTo>
                <a:cubicBezTo>
                  <a:pt x="170" y="205"/>
                  <a:pt x="170" y="205"/>
                  <a:pt x="170" y="205"/>
                </a:cubicBezTo>
                <a:cubicBezTo>
                  <a:pt x="171" y="204"/>
                  <a:pt x="171" y="204"/>
                  <a:pt x="172" y="204"/>
                </a:cubicBezTo>
                <a:cubicBezTo>
                  <a:pt x="170" y="204"/>
                  <a:pt x="166" y="198"/>
                  <a:pt x="166" y="204"/>
                </a:cubicBezTo>
                <a:cubicBezTo>
                  <a:pt x="165" y="204"/>
                  <a:pt x="163" y="204"/>
                  <a:pt x="162" y="203"/>
                </a:cubicBezTo>
                <a:cubicBezTo>
                  <a:pt x="163" y="202"/>
                  <a:pt x="164" y="202"/>
                  <a:pt x="164" y="202"/>
                </a:cubicBezTo>
                <a:cubicBezTo>
                  <a:pt x="163" y="202"/>
                  <a:pt x="162" y="202"/>
                  <a:pt x="161" y="202"/>
                </a:cubicBezTo>
                <a:cubicBezTo>
                  <a:pt x="158" y="199"/>
                  <a:pt x="156" y="193"/>
                  <a:pt x="159" y="191"/>
                </a:cubicBezTo>
                <a:cubicBezTo>
                  <a:pt x="159" y="191"/>
                  <a:pt x="158" y="191"/>
                  <a:pt x="157" y="190"/>
                </a:cubicBezTo>
                <a:cubicBezTo>
                  <a:pt x="158" y="190"/>
                  <a:pt x="159" y="190"/>
                  <a:pt x="160" y="190"/>
                </a:cubicBezTo>
                <a:cubicBezTo>
                  <a:pt x="161" y="193"/>
                  <a:pt x="163" y="195"/>
                  <a:pt x="165" y="196"/>
                </a:cubicBezTo>
                <a:cubicBezTo>
                  <a:pt x="165" y="196"/>
                  <a:pt x="165" y="197"/>
                  <a:pt x="164" y="197"/>
                </a:cubicBezTo>
                <a:cubicBezTo>
                  <a:pt x="164" y="198"/>
                  <a:pt x="166" y="197"/>
                  <a:pt x="167" y="197"/>
                </a:cubicBezTo>
                <a:cubicBezTo>
                  <a:pt x="167" y="197"/>
                  <a:pt x="167" y="197"/>
                  <a:pt x="168" y="197"/>
                </a:cubicBezTo>
                <a:cubicBezTo>
                  <a:pt x="168" y="197"/>
                  <a:pt x="168" y="196"/>
                  <a:pt x="168" y="196"/>
                </a:cubicBezTo>
                <a:cubicBezTo>
                  <a:pt x="168" y="195"/>
                  <a:pt x="168" y="195"/>
                  <a:pt x="168" y="195"/>
                </a:cubicBezTo>
                <a:cubicBezTo>
                  <a:pt x="168" y="195"/>
                  <a:pt x="168" y="195"/>
                  <a:pt x="168" y="195"/>
                </a:cubicBezTo>
                <a:cubicBezTo>
                  <a:pt x="168" y="195"/>
                  <a:pt x="168" y="194"/>
                  <a:pt x="168" y="193"/>
                </a:cubicBezTo>
                <a:cubicBezTo>
                  <a:pt x="167" y="192"/>
                  <a:pt x="161" y="194"/>
                  <a:pt x="161" y="190"/>
                </a:cubicBezTo>
                <a:cubicBezTo>
                  <a:pt x="162" y="191"/>
                  <a:pt x="162" y="191"/>
                  <a:pt x="163" y="191"/>
                </a:cubicBezTo>
                <a:cubicBezTo>
                  <a:pt x="162" y="191"/>
                  <a:pt x="162" y="190"/>
                  <a:pt x="162" y="189"/>
                </a:cubicBezTo>
                <a:cubicBezTo>
                  <a:pt x="167" y="189"/>
                  <a:pt x="169" y="185"/>
                  <a:pt x="173" y="185"/>
                </a:cubicBezTo>
                <a:cubicBezTo>
                  <a:pt x="173" y="185"/>
                  <a:pt x="173" y="184"/>
                  <a:pt x="172" y="184"/>
                </a:cubicBezTo>
                <a:cubicBezTo>
                  <a:pt x="172" y="184"/>
                  <a:pt x="172" y="184"/>
                  <a:pt x="172" y="184"/>
                </a:cubicBezTo>
                <a:cubicBezTo>
                  <a:pt x="172" y="184"/>
                  <a:pt x="172" y="184"/>
                  <a:pt x="172" y="184"/>
                </a:cubicBezTo>
                <a:cubicBezTo>
                  <a:pt x="171" y="183"/>
                  <a:pt x="171" y="183"/>
                  <a:pt x="171" y="183"/>
                </a:cubicBezTo>
                <a:cubicBezTo>
                  <a:pt x="172" y="183"/>
                  <a:pt x="172" y="183"/>
                  <a:pt x="173" y="184"/>
                </a:cubicBezTo>
                <a:cubicBezTo>
                  <a:pt x="173" y="184"/>
                  <a:pt x="173" y="184"/>
                  <a:pt x="173" y="184"/>
                </a:cubicBezTo>
                <a:cubicBezTo>
                  <a:pt x="173" y="184"/>
                  <a:pt x="174" y="184"/>
                  <a:pt x="174" y="185"/>
                </a:cubicBezTo>
                <a:cubicBezTo>
                  <a:pt x="174" y="184"/>
                  <a:pt x="174" y="184"/>
                  <a:pt x="174" y="183"/>
                </a:cubicBezTo>
                <a:cubicBezTo>
                  <a:pt x="174" y="183"/>
                  <a:pt x="174" y="183"/>
                  <a:pt x="174" y="183"/>
                </a:cubicBezTo>
                <a:cubicBezTo>
                  <a:pt x="175" y="183"/>
                  <a:pt x="175" y="184"/>
                  <a:pt x="176" y="184"/>
                </a:cubicBezTo>
                <a:cubicBezTo>
                  <a:pt x="176" y="183"/>
                  <a:pt x="176" y="183"/>
                  <a:pt x="176" y="182"/>
                </a:cubicBezTo>
                <a:cubicBezTo>
                  <a:pt x="177" y="182"/>
                  <a:pt x="177" y="181"/>
                  <a:pt x="177" y="181"/>
                </a:cubicBezTo>
                <a:cubicBezTo>
                  <a:pt x="178" y="181"/>
                  <a:pt x="179" y="183"/>
                  <a:pt x="177" y="184"/>
                </a:cubicBezTo>
                <a:cubicBezTo>
                  <a:pt x="177" y="184"/>
                  <a:pt x="177" y="184"/>
                  <a:pt x="177" y="184"/>
                </a:cubicBezTo>
                <a:cubicBezTo>
                  <a:pt x="176" y="184"/>
                  <a:pt x="176" y="184"/>
                  <a:pt x="176" y="184"/>
                </a:cubicBezTo>
                <a:cubicBezTo>
                  <a:pt x="177" y="184"/>
                  <a:pt x="175" y="185"/>
                  <a:pt x="174" y="186"/>
                </a:cubicBezTo>
                <a:cubicBezTo>
                  <a:pt x="174" y="186"/>
                  <a:pt x="174" y="186"/>
                  <a:pt x="174" y="186"/>
                </a:cubicBezTo>
                <a:cubicBezTo>
                  <a:pt x="174" y="186"/>
                  <a:pt x="174" y="186"/>
                  <a:pt x="174" y="186"/>
                </a:cubicBezTo>
                <a:cubicBezTo>
                  <a:pt x="174" y="187"/>
                  <a:pt x="173" y="188"/>
                  <a:pt x="173" y="188"/>
                </a:cubicBezTo>
                <a:cubicBezTo>
                  <a:pt x="173" y="188"/>
                  <a:pt x="174" y="188"/>
                  <a:pt x="175" y="187"/>
                </a:cubicBezTo>
                <a:cubicBezTo>
                  <a:pt x="176" y="186"/>
                  <a:pt x="178" y="185"/>
                  <a:pt x="178" y="185"/>
                </a:cubicBezTo>
                <a:cubicBezTo>
                  <a:pt x="178" y="186"/>
                  <a:pt x="179" y="186"/>
                  <a:pt x="178" y="187"/>
                </a:cubicBezTo>
                <a:cubicBezTo>
                  <a:pt x="178" y="187"/>
                  <a:pt x="178" y="187"/>
                  <a:pt x="179" y="187"/>
                </a:cubicBezTo>
                <a:cubicBezTo>
                  <a:pt x="179" y="187"/>
                  <a:pt x="179" y="187"/>
                  <a:pt x="179" y="187"/>
                </a:cubicBezTo>
                <a:cubicBezTo>
                  <a:pt x="179" y="187"/>
                  <a:pt x="179" y="187"/>
                  <a:pt x="179" y="187"/>
                </a:cubicBezTo>
                <a:cubicBezTo>
                  <a:pt x="179" y="187"/>
                  <a:pt x="179" y="188"/>
                  <a:pt x="178" y="188"/>
                </a:cubicBezTo>
                <a:cubicBezTo>
                  <a:pt x="179" y="188"/>
                  <a:pt x="179" y="188"/>
                  <a:pt x="179" y="188"/>
                </a:cubicBezTo>
                <a:cubicBezTo>
                  <a:pt x="178" y="189"/>
                  <a:pt x="178" y="189"/>
                  <a:pt x="178" y="189"/>
                </a:cubicBezTo>
                <a:cubicBezTo>
                  <a:pt x="178" y="189"/>
                  <a:pt x="178" y="189"/>
                  <a:pt x="178" y="189"/>
                </a:cubicBezTo>
                <a:cubicBezTo>
                  <a:pt x="178" y="189"/>
                  <a:pt x="178" y="189"/>
                  <a:pt x="178" y="189"/>
                </a:cubicBezTo>
                <a:cubicBezTo>
                  <a:pt x="178" y="189"/>
                  <a:pt x="178" y="189"/>
                  <a:pt x="178" y="189"/>
                </a:cubicBezTo>
                <a:cubicBezTo>
                  <a:pt x="178" y="190"/>
                  <a:pt x="178" y="190"/>
                  <a:pt x="178" y="190"/>
                </a:cubicBezTo>
                <a:cubicBezTo>
                  <a:pt x="178" y="189"/>
                  <a:pt x="178" y="189"/>
                  <a:pt x="178" y="189"/>
                </a:cubicBezTo>
                <a:cubicBezTo>
                  <a:pt x="179" y="190"/>
                  <a:pt x="179" y="190"/>
                  <a:pt x="179" y="190"/>
                </a:cubicBezTo>
                <a:cubicBezTo>
                  <a:pt x="179" y="190"/>
                  <a:pt x="179" y="190"/>
                  <a:pt x="179" y="190"/>
                </a:cubicBezTo>
                <a:cubicBezTo>
                  <a:pt x="178" y="190"/>
                  <a:pt x="178" y="190"/>
                  <a:pt x="178" y="190"/>
                </a:cubicBezTo>
                <a:cubicBezTo>
                  <a:pt x="178" y="190"/>
                  <a:pt x="177" y="190"/>
                  <a:pt x="177" y="190"/>
                </a:cubicBezTo>
                <a:cubicBezTo>
                  <a:pt x="177" y="191"/>
                  <a:pt x="177" y="191"/>
                  <a:pt x="177" y="191"/>
                </a:cubicBezTo>
                <a:cubicBezTo>
                  <a:pt x="177" y="191"/>
                  <a:pt x="176" y="192"/>
                  <a:pt x="175" y="192"/>
                </a:cubicBezTo>
                <a:cubicBezTo>
                  <a:pt x="175" y="191"/>
                  <a:pt x="174" y="189"/>
                  <a:pt x="172" y="189"/>
                </a:cubicBezTo>
                <a:cubicBezTo>
                  <a:pt x="173" y="190"/>
                  <a:pt x="173" y="191"/>
                  <a:pt x="174" y="191"/>
                </a:cubicBezTo>
                <a:cubicBezTo>
                  <a:pt x="173" y="191"/>
                  <a:pt x="173" y="191"/>
                  <a:pt x="173" y="192"/>
                </a:cubicBezTo>
                <a:cubicBezTo>
                  <a:pt x="174" y="191"/>
                  <a:pt x="174" y="191"/>
                  <a:pt x="174" y="191"/>
                </a:cubicBezTo>
                <a:cubicBezTo>
                  <a:pt x="174" y="192"/>
                  <a:pt x="174" y="192"/>
                  <a:pt x="175" y="192"/>
                </a:cubicBezTo>
                <a:cubicBezTo>
                  <a:pt x="175" y="193"/>
                  <a:pt x="175" y="193"/>
                  <a:pt x="175" y="193"/>
                </a:cubicBezTo>
                <a:cubicBezTo>
                  <a:pt x="176" y="194"/>
                  <a:pt x="178" y="195"/>
                  <a:pt x="179" y="196"/>
                </a:cubicBezTo>
                <a:cubicBezTo>
                  <a:pt x="179" y="196"/>
                  <a:pt x="179" y="193"/>
                  <a:pt x="178" y="193"/>
                </a:cubicBezTo>
                <a:cubicBezTo>
                  <a:pt x="177" y="194"/>
                  <a:pt x="176" y="193"/>
                  <a:pt x="175" y="192"/>
                </a:cubicBezTo>
                <a:cubicBezTo>
                  <a:pt x="176" y="192"/>
                  <a:pt x="178" y="191"/>
                  <a:pt x="177" y="191"/>
                </a:cubicBezTo>
                <a:cubicBezTo>
                  <a:pt x="178" y="191"/>
                  <a:pt x="178" y="191"/>
                  <a:pt x="179" y="190"/>
                </a:cubicBezTo>
                <a:cubicBezTo>
                  <a:pt x="179" y="190"/>
                  <a:pt x="179" y="190"/>
                  <a:pt x="179" y="190"/>
                </a:cubicBezTo>
                <a:cubicBezTo>
                  <a:pt x="179" y="190"/>
                  <a:pt x="179" y="190"/>
                  <a:pt x="179" y="190"/>
                </a:cubicBezTo>
                <a:cubicBezTo>
                  <a:pt x="179" y="190"/>
                  <a:pt x="179" y="190"/>
                  <a:pt x="181" y="191"/>
                </a:cubicBezTo>
                <a:cubicBezTo>
                  <a:pt x="180" y="190"/>
                  <a:pt x="180" y="189"/>
                  <a:pt x="180" y="189"/>
                </a:cubicBezTo>
                <a:cubicBezTo>
                  <a:pt x="180" y="189"/>
                  <a:pt x="180" y="189"/>
                  <a:pt x="180" y="189"/>
                </a:cubicBezTo>
                <a:cubicBezTo>
                  <a:pt x="181" y="188"/>
                  <a:pt x="181" y="188"/>
                  <a:pt x="181" y="188"/>
                </a:cubicBezTo>
                <a:cubicBezTo>
                  <a:pt x="181" y="188"/>
                  <a:pt x="181" y="188"/>
                  <a:pt x="181" y="188"/>
                </a:cubicBezTo>
                <a:cubicBezTo>
                  <a:pt x="181" y="188"/>
                  <a:pt x="181" y="188"/>
                  <a:pt x="181" y="188"/>
                </a:cubicBezTo>
                <a:cubicBezTo>
                  <a:pt x="181" y="188"/>
                  <a:pt x="181" y="188"/>
                  <a:pt x="181" y="188"/>
                </a:cubicBezTo>
                <a:cubicBezTo>
                  <a:pt x="181" y="188"/>
                  <a:pt x="181" y="188"/>
                  <a:pt x="181" y="188"/>
                </a:cubicBezTo>
                <a:cubicBezTo>
                  <a:pt x="182" y="188"/>
                  <a:pt x="182" y="188"/>
                  <a:pt x="182" y="188"/>
                </a:cubicBezTo>
                <a:cubicBezTo>
                  <a:pt x="182" y="188"/>
                  <a:pt x="182" y="188"/>
                  <a:pt x="182" y="188"/>
                </a:cubicBezTo>
                <a:cubicBezTo>
                  <a:pt x="182" y="188"/>
                  <a:pt x="183" y="188"/>
                  <a:pt x="183" y="188"/>
                </a:cubicBezTo>
                <a:cubicBezTo>
                  <a:pt x="181" y="192"/>
                  <a:pt x="181" y="193"/>
                  <a:pt x="183" y="194"/>
                </a:cubicBezTo>
                <a:cubicBezTo>
                  <a:pt x="183" y="194"/>
                  <a:pt x="183" y="194"/>
                  <a:pt x="183" y="194"/>
                </a:cubicBezTo>
                <a:cubicBezTo>
                  <a:pt x="183" y="194"/>
                  <a:pt x="183" y="194"/>
                  <a:pt x="183" y="194"/>
                </a:cubicBezTo>
                <a:cubicBezTo>
                  <a:pt x="184" y="194"/>
                  <a:pt x="186" y="194"/>
                  <a:pt x="187" y="194"/>
                </a:cubicBezTo>
                <a:cubicBezTo>
                  <a:pt x="188" y="194"/>
                  <a:pt x="189" y="195"/>
                  <a:pt x="189" y="196"/>
                </a:cubicBezTo>
                <a:cubicBezTo>
                  <a:pt x="189" y="196"/>
                  <a:pt x="190" y="196"/>
                  <a:pt x="190" y="196"/>
                </a:cubicBezTo>
                <a:cubicBezTo>
                  <a:pt x="191" y="198"/>
                  <a:pt x="193" y="200"/>
                  <a:pt x="194" y="202"/>
                </a:cubicBezTo>
                <a:cubicBezTo>
                  <a:pt x="194" y="201"/>
                  <a:pt x="194" y="201"/>
                  <a:pt x="194" y="201"/>
                </a:cubicBezTo>
                <a:cubicBezTo>
                  <a:pt x="193" y="200"/>
                  <a:pt x="192" y="200"/>
                  <a:pt x="192" y="201"/>
                </a:cubicBezTo>
                <a:cubicBezTo>
                  <a:pt x="191" y="201"/>
                  <a:pt x="195" y="203"/>
                  <a:pt x="194" y="202"/>
                </a:cubicBezTo>
                <a:cubicBezTo>
                  <a:pt x="196" y="204"/>
                  <a:pt x="197" y="205"/>
                  <a:pt x="199" y="205"/>
                </a:cubicBezTo>
                <a:cubicBezTo>
                  <a:pt x="199" y="205"/>
                  <a:pt x="203" y="207"/>
                  <a:pt x="205" y="207"/>
                </a:cubicBezTo>
                <a:cubicBezTo>
                  <a:pt x="204" y="207"/>
                  <a:pt x="205" y="207"/>
                  <a:pt x="205" y="207"/>
                </a:cubicBezTo>
                <a:cubicBezTo>
                  <a:pt x="205" y="207"/>
                  <a:pt x="206" y="207"/>
                  <a:pt x="206" y="206"/>
                </a:cubicBezTo>
                <a:cubicBezTo>
                  <a:pt x="205" y="206"/>
                  <a:pt x="205" y="205"/>
                  <a:pt x="205" y="205"/>
                </a:cubicBezTo>
                <a:cubicBezTo>
                  <a:pt x="206" y="205"/>
                  <a:pt x="206" y="205"/>
                  <a:pt x="206" y="205"/>
                </a:cubicBezTo>
                <a:cubicBezTo>
                  <a:pt x="205" y="205"/>
                  <a:pt x="205" y="205"/>
                  <a:pt x="205" y="205"/>
                </a:cubicBezTo>
                <a:cubicBezTo>
                  <a:pt x="204" y="202"/>
                  <a:pt x="201" y="199"/>
                  <a:pt x="205" y="197"/>
                </a:cubicBezTo>
                <a:cubicBezTo>
                  <a:pt x="206" y="196"/>
                  <a:pt x="208" y="195"/>
                  <a:pt x="209" y="194"/>
                </a:cubicBezTo>
                <a:cubicBezTo>
                  <a:pt x="210" y="196"/>
                  <a:pt x="211" y="197"/>
                  <a:pt x="212" y="198"/>
                </a:cubicBezTo>
                <a:cubicBezTo>
                  <a:pt x="215" y="202"/>
                  <a:pt x="223" y="203"/>
                  <a:pt x="221" y="196"/>
                </a:cubicBezTo>
                <a:cubicBezTo>
                  <a:pt x="223" y="197"/>
                  <a:pt x="225" y="198"/>
                  <a:pt x="227" y="199"/>
                </a:cubicBezTo>
                <a:cubicBezTo>
                  <a:pt x="227" y="198"/>
                  <a:pt x="227" y="197"/>
                  <a:pt x="227" y="195"/>
                </a:cubicBezTo>
                <a:cubicBezTo>
                  <a:pt x="225" y="194"/>
                  <a:pt x="223" y="191"/>
                  <a:pt x="222" y="191"/>
                </a:cubicBezTo>
                <a:cubicBezTo>
                  <a:pt x="222" y="192"/>
                  <a:pt x="222" y="192"/>
                  <a:pt x="223" y="193"/>
                </a:cubicBezTo>
                <a:cubicBezTo>
                  <a:pt x="223" y="193"/>
                  <a:pt x="221" y="192"/>
                  <a:pt x="220" y="192"/>
                </a:cubicBezTo>
                <a:cubicBezTo>
                  <a:pt x="219" y="190"/>
                  <a:pt x="219" y="189"/>
                  <a:pt x="218" y="188"/>
                </a:cubicBezTo>
                <a:cubicBezTo>
                  <a:pt x="221" y="186"/>
                  <a:pt x="224" y="185"/>
                  <a:pt x="226" y="185"/>
                </a:cubicBezTo>
                <a:cubicBezTo>
                  <a:pt x="225" y="184"/>
                  <a:pt x="225" y="183"/>
                  <a:pt x="224" y="182"/>
                </a:cubicBezTo>
                <a:cubicBezTo>
                  <a:pt x="225" y="182"/>
                  <a:pt x="225" y="182"/>
                  <a:pt x="225" y="182"/>
                </a:cubicBezTo>
                <a:cubicBezTo>
                  <a:pt x="225" y="182"/>
                  <a:pt x="226" y="182"/>
                  <a:pt x="226" y="182"/>
                </a:cubicBezTo>
                <a:cubicBezTo>
                  <a:pt x="226" y="182"/>
                  <a:pt x="226" y="182"/>
                  <a:pt x="226" y="182"/>
                </a:cubicBezTo>
                <a:cubicBezTo>
                  <a:pt x="226" y="182"/>
                  <a:pt x="226" y="182"/>
                  <a:pt x="226" y="182"/>
                </a:cubicBezTo>
                <a:cubicBezTo>
                  <a:pt x="226" y="181"/>
                  <a:pt x="227" y="181"/>
                  <a:pt x="227" y="181"/>
                </a:cubicBezTo>
                <a:cubicBezTo>
                  <a:pt x="228" y="181"/>
                  <a:pt x="228" y="181"/>
                  <a:pt x="228" y="181"/>
                </a:cubicBezTo>
                <a:cubicBezTo>
                  <a:pt x="227" y="181"/>
                  <a:pt x="227" y="182"/>
                  <a:pt x="227" y="182"/>
                </a:cubicBezTo>
                <a:cubicBezTo>
                  <a:pt x="228" y="182"/>
                  <a:pt x="228" y="181"/>
                  <a:pt x="228" y="180"/>
                </a:cubicBezTo>
                <a:cubicBezTo>
                  <a:pt x="228" y="180"/>
                  <a:pt x="228" y="180"/>
                  <a:pt x="228" y="180"/>
                </a:cubicBezTo>
                <a:cubicBezTo>
                  <a:pt x="229" y="180"/>
                  <a:pt x="229" y="180"/>
                  <a:pt x="229" y="180"/>
                </a:cubicBezTo>
                <a:cubicBezTo>
                  <a:pt x="229" y="180"/>
                  <a:pt x="231" y="180"/>
                  <a:pt x="231" y="180"/>
                </a:cubicBezTo>
                <a:cubicBezTo>
                  <a:pt x="232" y="181"/>
                  <a:pt x="232" y="181"/>
                  <a:pt x="231" y="180"/>
                </a:cubicBezTo>
                <a:cubicBezTo>
                  <a:pt x="232" y="181"/>
                  <a:pt x="232" y="181"/>
                  <a:pt x="233" y="181"/>
                </a:cubicBezTo>
                <a:cubicBezTo>
                  <a:pt x="233" y="181"/>
                  <a:pt x="236" y="181"/>
                  <a:pt x="236" y="181"/>
                </a:cubicBezTo>
                <a:cubicBezTo>
                  <a:pt x="237" y="180"/>
                  <a:pt x="235" y="183"/>
                  <a:pt x="235" y="182"/>
                </a:cubicBezTo>
                <a:cubicBezTo>
                  <a:pt x="235" y="183"/>
                  <a:pt x="237" y="183"/>
                  <a:pt x="237" y="183"/>
                </a:cubicBezTo>
                <a:cubicBezTo>
                  <a:pt x="236" y="183"/>
                  <a:pt x="236" y="183"/>
                  <a:pt x="236" y="183"/>
                </a:cubicBezTo>
                <a:cubicBezTo>
                  <a:pt x="236" y="183"/>
                  <a:pt x="237" y="184"/>
                  <a:pt x="238" y="184"/>
                </a:cubicBezTo>
                <a:cubicBezTo>
                  <a:pt x="238" y="184"/>
                  <a:pt x="238" y="185"/>
                  <a:pt x="239" y="187"/>
                </a:cubicBezTo>
                <a:cubicBezTo>
                  <a:pt x="238" y="186"/>
                  <a:pt x="237" y="186"/>
                  <a:pt x="237" y="187"/>
                </a:cubicBezTo>
                <a:cubicBezTo>
                  <a:pt x="237" y="188"/>
                  <a:pt x="239" y="188"/>
                  <a:pt x="239" y="188"/>
                </a:cubicBezTo>
                <a:cubicBezTo>
                  <a:pt x="236" y="191"/>
                  <a:pt x="238" y="191"/>
                  <a:pt x="241" y="191"/>
                </a:cubicBezTo>
                <a:cubicBezTo>
                  <a:pt x="241" y="191"/>
                  <a:pt x="241" y="191"/>
                  <a:pt x="241" y="191"/>
                </a:cubicBezTo>
                <a:cubicBezTo>
                  <a:pt x="241" y="191"/>
                  <a:pt x="241" y="191"/>
                  <a:pt x="241" y="191"/>
                </a:cubicBezTo>
                <a:cubicBezTo>
                  <a:pt x="244" y="190"/>
                  <a:pt x="246" y="189"/>
                  <a:pt x="246" y="189"/>
                </a:cubicBezTo>
                <a:cubicBezTo>
                  <a:pt x="245" y="189"/>
                  <a:pt x="244" y="189"/>
                  <a:pt x="243" y="189"/>
                </a:cubicBezTo>
                <a:cubicBezTo>
                  <a:pt x="243" y="189"/>
                  <a:pt x="241" y="188"/>
                  <a:pt x="239" y="187"/>
                </a:cubicBezTo>
                <a:cubicBezTo>
                  <a:pt x="240" y="186"/>
                  <a:pt x="240" y="186"/>
                  <a:pt x="240" y="186"/>
                </a:cubicBezTo>
                <a:cubicBezTo>
                  <a:pt x="241" y="187"/>
                  <a:pt x="239" y="184"/>
                  <a:pt x="239" y="184"/>
                </a:cubicBezTo>
                <a:cubicBezTo>
                  <a:pt x="240" y="185"/>
                  <a:pt x="240" y="185"/>
                  <a:pt x="240" y="185"/>
                </a:cubicBezTo>
                <a:cubicBezTo>
                  <a:pt x="240" y="184"/>
                  <a:pt x="238" y="183"/>
                  <a:pt x="239" y="182"/>
                </a:cubicBezTo>
                <a:cubicBezTo>
                  <a:pt x="239" y="182"/>
                  <a:pt x="239" y="182"/>
                  <a:pt x="239" y="181"/>
                </a:cubicBezTo>
                <a:cubicBezTo>
                  <a:pt x="240" y="181"/>
                  <a:pt x="242" y="183"/>
                  <a:pt x="243" y="182"/>
                </a:cubicBezTo>
                <a:cubicBezTo>
                  <a:pt x="242" y="182"/>
                  <a:pt x="241" y="181"/>
                  <a:pt x="241" y="181"/>
                </a:cubicBezTo>
                <a:cubicBezTo>
                  <a:pt x="241" y="181"/>
                  <a:pt x="242" y="182"/>
                  <a:pt x="243" y="181"/>
                </a:cubicBezTo>
                <a:cubicBezTo>
                  <a:pt x="243" y="181"/>
                  <a:pt x="243" y="181"/>
                  <a:pt x="243" y="181"/>
                </a:cubicBezTo>
                <a:cubicBezTo>
                  <a:pt x="243" y="181"/>
                  <a:pt x="245" y="181"/>
                  <a:pt x="244" y="180"/>
                </a:cubicBezTo>
                <a:cubicBezTo>
                  <a:pt x="243" y="181"/>
                  <a:pt x="243" y="181"/>
                  <a:pt x="243" y="181"/>
                </a:cubicBezTo>
                <a:cubicBezTo>
                  <a:pt x="242" y="180"/>
                  <a:pt x="241" y="179"/>
                  <a:pt x="241" y="178"/>
                </a:cubicBezTo>
                <a:cubicBezTo>
                  <a:pt x="241" y="177"/>
                  <a:pt x="245" y="180"/>
                  <a:pt x="245" y="180"/>
                </a:cubicBezTo>
                <a:cubicBezTo>
                  <a:pt x="245" y="179"/>
                  <a:pt x="247" y="181"/>
                  <a:pt x="246" y="181"/>
                </a:cubicBezTo>
                <a:cubicBezTo>
                  <a:pt x="246" y="181"/>
                  <a:pt x="246" y="181"/>
                  <a:pt x="246" y="181"/>
                </a:cubicBezTo>
                <a:cubicBezTo>
                  <a:pt x="246" y="181"/>
                  <a:pt x="244" y="181"/>
                  <a:pt x="243" y="181"/>
                </a:cubicBezTo>
                <a:cubicBezTo>
                  <a:pt x="246" y="182"/>
                  <a:pt x="246" y="182"/>
                  <a:pt x="246" y="182"/>
                </a:cubicBezTo>
                <a:cubicBezTo>
                  <a:pt x="246" y="182"/>
                  <a:pt x="248" y="182"/>
                  <a:pt x="249" y="182"/>
                </a:cubicBezTo>
                <a:cubicBezTo>
                  <a:pt x="249" y="182"/>
                  <a:pt x="249" y="182"/>
                  <a:pt x="249" y="182"/>
                </a:cubicBezTo>
                <a:cubicBezTo>
                  <a:pt x="249" y="182"/>
                  <a:pt x="249" y="181"/>
                  <a:pt x="249" y="182"/>
                </a:cubicBezTo>
                <a:cubicBezTo>
                  <a:pt x="249" y="182"/>
                  <a:pt x="249" y="182"/>
                  <a:pt x="249" y="182"/>
                </a:cubicBezTo>
                <a:cubicBezTo>
                  <a:pt x="249" y="182"/>
                  <a:pt x="249" y="182"/>
                  <a:pt x="249" y="182"/>
                </a:cubicBezTo>
                <a:cubicBezTo>
                  <a:pt x="249" y="183"/>
                  <a:pt x="249" y="183"/>
                  <a:pt x="249" y="183"/>
                </a:cubicBezTo>
                <a:cubicBezTo>
                  <a:pt x="249" y="183"/>
                  <a:pt x="249" y="183"/>
                  <a:pt x="249" y="183"/>
                </a:cubicBezTo>
                <a:cubicBezTo>
                  <a:pt x="249" y="183"/>
                  <a:pt x="249" y="183"/>
                  <a:pt x="250" y="183"/>
                </a:cubicBezTo>
                <a:cubicBezTo>
                  <a:pt x="250" y="183"/>
                  <a:pt x="251" y="181"/>
                  <a:pt x="249" y="181"/>
                </a:cubicBezTo>
                <a:cubicBezTo>
                  <a:pt x="247" y="179"/>
                  <a:pt x="247" y="179"/>
                  <a:pt x="247" y="179"/>
                </a:cubicBezTo>
                <a:cubicBezTo>
                  <a:pt x="248" y="179"/>
                  <a:pt x="248" y="179"/>
                  <a:pt x="248" y="179"/>
                </a:cubicBezTo>
                <a:cubicBezTo>
                  <a:pt x="247" y="178"/>
                  <a:pt x="247" y="178"/>
                  <a:pt x="247" y="178"/>
                </a:cubicBezTo>
                <a:cubicBezTo>
                  <a:pt x="248" y="177"/>
                  <a:pt x="249" y="179"/>
                  <a:pt x="249" y="179"/>
                </a:cubicBezTo>
                <a:cubicBezTo>
                  <a:pt x="250" y="179"/>
                  <a:pt x="249" y="178"/>
                  <a:pt x="249" y="177"/>
                </a:cubicBezTo>
                <a:cubicBezTo>
                  <a:pt x="250" y="176"/>
                  <a:pt x="248" y="176"/>
                  <a:pt x="247" y="176"/>
                </a:cubicBezTo>
                <a:cubicBezTo>
                  <a:pt x="247" y="175"/>
                  <a:pt x="255" y="176"/>
                  <a:pt x="255" y="177"/>
                </a:cubicBezTo>
                <a:cubicBezTo>
                  <a:pt x="257" y="177"/>
                  <a:pt x="259" y="175"/>
                  <a:pt x="260" y="176"/>
                </a:cubicBezTo>
                <a:cubicBezTo>
                  <a:pt x="260" y="177"/>
                  <a:pt x="260" y="177"/>
                  <a:pt x="260" y="177"/>
                </a:cubicBezTo>
                <a:cubicBezTo>
                  <a:pt x="260" y="177"/>
                  <a:pt x="260" y="177"/>
                  <a:pt x="260" y="177"/>
                </a:cubicBezTo>
                <a:cubicBezTo>
                  <a:pt x="260" y="177"/>
                  <a:pt x="261" y="176"/>
                  <a:pt x="261" y="177"/>
                </a:cubicBezTo>
                <a:cubicBezTo>
                  <a:pt x="262" y="177"/>
                  <a:pt x="262" y="177"/>
                  <a:pt x="262" y="177"/>
                </a:cubicBezTo>
                <a:cubicBezTo>
                  <a:pt x="261" y="175"/>
                  <a:pt x="266" y="175"/>
                  <a:pt x="266" y="177"/>
                </a:cubicBezTo>
                <a:cubicBezTo>
                  <a:pt x="265" y="178"/>
                  <a:pt x="264" y="176"/>
                  <a:pt x="264" y="176"/>
                </a:cubicBezTo>
                <a:cubicBezTo>
                  <a:pt x="265" y="177"/>
                  <a:pt x="264" y="177"/>
                  <a:pt x="263" y="177"/>
                </a:cubicBezTo>
                <a:cubicBezTo>
                  <a:pt x="263" y="177"/>
                  <a:pt x="265" y="178"/>
                  <a:pt x="266" y="178"/>
                </a:cubicBezTo>
                <a:cubicBezTo>
                  <a:pt x="265" y="178"/>
                  <a:pt x="265" y="178"/>
                  <a:pt x="265" y="178"/>
                </a:cubicBezTo>
                <a:cubicBezTo>
                  <a:pt x="265" y="178"/>
                  <a:pt x="265" y="178"/>
                  <a:pt x="265" y="178"/>
                </a:cubicBezTo>
                <a:cubicBezTo>
                  <a:pt x="266" y="177"/>
                  <a:pt x="267" y="177"/>
                  <a:pt x="268" y="178"/>
                </a:cubicBezTo>
                <a:cubicBezTo>
                  <a:pt x="268" y="178"/>
                  <a:pt x="268" y="178"/>
                  <a:pt x="268" y="178"/>
                </a:cubicBezTo>
                <a:cubicBezTo>
                  <a:pt x="268" y="178"/>
                  <a:pt x="265" y="175"/>
                  <a:pt x="265" y="175"/>
                </a:cubicBezTo>
                <a:cubicBezTo>
                  <a:pt x="264" y="175"/>
                  <a:pt x="264" y="174"/>
                  <a:pt x="264" y="174"/>
                </a:cubicBezTo>
                <a:cubicBezTo>
                  <a:pt x="264" y="172"/>
                  <a:pt x="267" y="174"/>
                  <a:pt x="267" y="173"/>
                </a:cubicBezTo>
                <a:cubicBezTo>
                  <a:pt x="265" y="173"/>
                  <a:pt x="266" y="172"/>
                  <a:pt x="264" y="171"/>
                </a:cubicBezTo>
                <a:cubicBezTo>
                  <a:pt x="265" y="171"/>
                  <a:pt x="265" y="171"/>
                  <a:pt x="265" y="171"/>
                </a:cubicBezTo>
                <a:cubicBezTo>
                  <a:pt x="265" y="171"/>
                  <a:pt x="265" y="171"/>
                  <a:pt x="265" y="171"/>
                </a:cubicBezTo>
                <a:cubicBezTo>
                  <a:pt x="266" y="173"/>
                  <a:pt x="267" y="170"/>
                  <a:pt x="267" y="172"/>
                </a:cubicBezTo>
                <a:cubicBezTo>
                  <a:pt x="266" y="171"/>
                  <a:pt x="268" y="174"/>
                  <a:pt x="268" y="172"/>
                </a:cubicBezTo>
                <a:cubicBezTo>
                  <a:pt x="268" y="172"/>
                  <a:pt x="267" y="172"/>
                  <a:pt x="268" y="171"/>
                </a:cubicBezTo>
                <a:cubicBezTo>
                  <a:pt x="268" y="172"/>
                  <a:pt x="269" y="172"/>
                  <a:pt x="269" y="172"/>
                </a:cubicBezTo>
                <a:cubicBezTo>
                  <a:pt x="269" y="171"/>
                  <a:pt x="269" y="171"/>
                  <a:pt x="268" y="170"/>
                </a:cubicBezTo>
                <a:cubicBezTo>
                  <a:pt x="268" y="170"/>
                  <a:pt x="268" y="171"/>
                  <a:pt x="268" y="171"/>
                </a:cubicBezTo>
                <a:cubicBezTo>
                  <a:pt x="268" y="171"/>
                  <a:pt x="266" y="170"/>
                  <a:pt x="266" y="170"/>
                </a:cubicBezTo>
                <a:cubicBezTo>
                  <a:pt x="267" y="170"/>
                  <a:pt x="267" y="170"/>
                  <a:pt x="267" y="170"/>
                </a:cubicBezTo>
                <a:cubicBezTo>
                  <a:pt x="266" y="169"/>
                  <a:pt x="266" y="169"/>
                  <a:pt x="266" y="169"/>
                </a:cubicBezTo>
                <a:cubicBezTo>
                  <a:pt x="266" y="169"/>
                  <a:pt x="268" y="170"/>
                  <a:pt x="268" y="170"/>
                </a:cubicBezTo>
                <a:cubicBezTo>
                  <a:pt x="268" y="170"/>
                  <a:pt x="268" y="170"/>
                  <a:pt x="268" y="170"/>
                </a:cubicBezTo>
                <a:cubicBezTo>
                  <a:pt x="268" y="169"/>
                  <a:pt x="267" y="170"/>
                  <a:pt x="267" y="169"/>
                </a:cubicBezTo>
                <a:cubicBezTo>
                  <a:pt x="268" y="169"/>
                  <a:pt x="269" y="169"/>
                  <a:pt x="270" y="169"/>
                </a:cubicBezTo>
                <a:cubicBezTo>
                  <a:pt x="269" y="169"/>
                  <a:pt x="269" y="169"/>
                  <a:pt x="269" y="169"/>
                </a:cubicBezTo>
                <a:cubicBezTo>
                  <a:pt x="270" y="169"/>
                  <a:pt x="270" y="169"/>
                  <a:pt x="270" y="169"/>
                </a:cubicBezTo>
                <a:cubicBezTo>
                  <a:pt x="270" y="170"/>
                  <a:pt x="270" y="170"/>
                  <a:pt x="270" y="170"/>
                </a:cubicBezTo>
                <a:cubicBezTo>
                  <a:pt x="271" y="170"/>
                  <a:pt x="271" y="170"/>
                  <a:pt x="271" y="170"/>
                </a:cubicBezTo>
                <a:cubicBezTo>
                  <a:pt x="271" y="170"/>
                  <a:pt x="271" y="170"/>
                  <a:pt x="271" y="170"/>
                </a:cubicBezTo>
                <a:cubicBezTo>
                  <a:pt x="272" y="170"/>
                  <a:pt x="273" y="170"/>
                  <a:pt x="273" y="169"/>
                </a:cubicBezTo>
                <a:cubicBezTo>
                  <a:pt x="276" y="167"/>
                  <a:pt x="270" y="166"/>
                  <a:pt x="270" y="166"/>
                </a:cubicBezTo>
                <a:cubicBezTo>
                  <a:pt x="269" y="167"/>
                  <a:pt x="269" y="168"/>
                  <a:pt x="270" y="169"/>
                </a:cubicBezTo>
                <a:cubicBezTo>
                  <a:pt x="269" y="169"/>
                  <a:pt x="268" y="168"/>
                  <a:pt x="268" y="168"/>
                </a:cubicBezTo>
                <a:cubicBezTo>
                  <a:pt x="268" y="168"/>
                  <a:pt x="267" y="167"/>
                  <a:pt x="267" y="167"/>
                </a:cubicBezTo>
                <a:cubicBezTo>
                  <a:pt x="267" y="167"/>
                  <a:pt x="267" y="168"/>
                  <a:pt x="268" y="168"/>
                </a:cubicBezTo>
                <a:cubicBezTo>
                  <a:pt x="267" y="169"/>
                  <a:pt x="267" y="168"/>
                  <a:pt x="266" y="168"/>
                </a:cubicBezTo>
                <a:cubicBezTo>
                  <a:pt x="266" y="167"/>
                  <a:pt x="267" y="166"/>
                  <a:pt x="265" y="166"/>
                </a:cubicBezTo>
                <a:cubicBezTo>
                  <a:pt x="264" y="166"/>
                  <a:pt x="264" y="166"/>
                  <a:pt x="263" y="165"/>
                </a:cubicBezTo>
                <a:cubicBezTo>
                  <a:pt x="263" y="165"/>
                  <a:pt x="263" y="164"/>
                  <a:pt x="262" y="164"/>
                </a:cubicBezTo>
                <a:cubicBezTo>
                  <a:pt x="262" y="164"/>
                  <a:pt x="262" y="164"/>
                  <a:pt x="262" y="164"/>
                </a:cubicBezTo>
                <a:cubicBezTo>
                  <a:pt x="262" y="164"/>
                  <a:pt x="262" y="164"/>
                  <a:pt x="262" y="164"/>
                </a:cubicBezTo>
                <a:cubicBezTo>
                  <a:pt x="262" y="164"/>
                  <a:pt x="261" y="164"/>
                  <a:pt x="261" y="164"/>
                </a:cubicBezTo>
                <a:cubicBezTo>
                  <a:pt x="260" y="164"/>
                  <a:pt x="260" y="164"/>
                  <a:pt x="260" y="164"/>
                </a:cubicBezTo>
                <a:cubicBezTo>
                  <a:pt x="260" y="164"/>
                  <a:pt x="259" y="164"/>
                  <a:pt x="258" y="164"/>
                </a:cubicBezTo>
                <a:cubicBezTo>
                  <a:pt x="259" y="164"/>
                  <a:pt x="259" y="165"/>
                  <a:pt x="259" y="165"/>
                </a:cubicBezTo>
                <a:cubicBezTo>
                  <a:pt x="259" y="166"/>
                  <a:pt x="259" y="166"/>
                  <a:pt x="259" y="166"/>
                </a:cubicBezTo>
                <a:cubicBezTo>
                  <a:pt x="258" y="166"/>
                  <a:pt x="258" y="166"/>
                  <a:pt x="257" y="166"/>
                </a:cubicBezTo>
                <a:cubicBezTo>
                  <a:pt x="257" y="165"/>
                  <a:pt x="255" y="165"/>
                  <a:pt x="255" y="166"/>
                </a:cubicBezTo>
                <a:cubicBezTo>
                  <a:pt x="255" y="167"/>
                  <a:pt x="256" y="166"/>
                  <a:pt x="255" y="167"/>
                </a:cubicBezTo>
                <a:cubicBezTo>
                  <a:pt x="254" y="168"/>
                  <a:pt x="254" y="167"/>
                  <a:pt x="253" y="167"/>
                </a:cubicBezTo>
                <a:cubicBezTo>
                  <a:pt x="253" y="167"/>
                  <a:pt x="254" y="166"/>
                  <a:pt x="253" y="166"/>
                </a:cubicBezTo>
                <a:cubicBezTo>
                  <a:pt x="253" y="166"/>
                  <a:pt x="253" y="166"/>
                  <a:pt x="253" y="166"/>
                </a:cubicBezTo>
                <a:cubicBezTo>
                  <a:pt x="253" y="167"/>
                  <a:pt x="249" y="165"/>
                  <a:pt x="249" y="164"/>
                </a:cubicBezTo>
                <a:cubicBezTo>
                  <a:pt x="250" y="164"/>
                  <a:pt x="250" y="163"/>
                  <a:pt x="251" y="163"/>
                </a:cubicBezTo>
                <a:cubicBezTo>
                  <a:pt x="251" y="163"/>
                  <a:pt x="251" y="163"/>
                  <a:pt x="251" y="163"/>
                </a:cubicBezTo>
                <a:cubicBezTo>
                  <a:pt x="251" y="164"/>
                  <a:pt x="250" y="164"/>
                  <a:pt x="250" y="165"/>
                </a:cubicBezTo>
                <a:cubicBezTo>
                  <a:pt x="251" y="164"/>
                  <a:pt x="251" y="164"/>
                  <a:pt x="252" y="163"/>
                </a:cubicBezTo>
                <a:cubicBezTo>
                  <a:pt x="253" y="163"/>
                  <a:pt x="253" y="163"/>
                  <a:pt x="253" y="163"/>
                </a:cubicBezTo>
                <a:cubicBezTo>
                  <a:pt x="252" y="163"/>
                  <a:pt x="252" y="163"/>
                  <a:pt x="252" y="163"/>
                </a:cubicBezTo>
                <a:cubicBezTo>
                  <a:pt x="253" y="162"/>
                  <a:pt x="253" y="162"/>
                  <a:pt x="254" y="161"/>
                </a:cubicBezTo>
                <a:cubicBezTo>
                  <a:pt x="254" y="162"/>
                  <a:pt x="254" y="162"/>
                  <a:pt x="254" y="162"/>
                </a:cubicBezTo>
                <a:cubicBezTo>
                  <a:pt x="255" y="162"/>
                  <a:pt x="255" y="162"/>
                  <a:pt x="255" y="162"/>
                </a:cubicBezTo>
                <a:cubicBezTo>
                  <a:pt x="255" y="162"/>
                  <a:pt x="256" y="162"/>
                  <a:pt x="256" y="162"/>
                </a:cubicBezTo>
                <a:cubicBezTo>
                  <a:pt x="255" y="162"/>
                  <a:pt x="255" y="162"/>
                  <a:pt x="255" y="163"/>
                </a:cubicBezTo>
                <a:cubicBezTo>
                  <a:pt x="254" y="162"/>
                  <a:pt x="254" y="162"/>
                  <a:pt x="254" y="162"/>
                </a:cubicBezTo>
                <a:cubicBezTo>
                  <a:pt x="254" y="164"/>
                  <a:pt x="256" y="162"/>
                  <a:pt x="256" y="162"/>
                </a:cubicBezTo>
                <a:cubicBezTo>
                  <a:pt x="257" y="162"/>
                  <a:pt x="257" y="162"/>
                  <a:pt x="257" y="162"/>
                </a:cubicBezTo>
                <a:cubicBezTo>
                  <a:pt x="257" y="162"/>
                  <a:pt x="257" y="162"/>
                  <a:pt x="257" y="162"/>
                </a:cubicBezTo>
                <a:cubicBezTo>
                  <a:pt x="258" y="162"/>
                  <a:pt x="257" y="162"/>
                  <a:pt x="257" y="161"/>
                </a:cubicBezTo>
                <a:cubicBezTo>
                  <a:pt x="257" y="161"/>
                  <a:pt x="257" y="161"/>
                  <a:pt x="257" y="161"/>
                </a:cubicBezTo>
                <a:cubicBezTo>
                  <a:pt x="257" y="161"/>
                  <a:pt x="256" y="161"/>
                  <a:pt x="255" y="161"/>
                </a:cubicBezTo>
                <a:cubicBezTo>
                  <a:pt x="255" y="161"/>
                  <a:pt x="255" y="161"/>
                  <a:pt x="255" y="161"/>
                </a:cubicBezTo>
                <a:cubicBezTo>
                  <a:pt x="255" y="161"/>
                  <a:pt x="255" y="161"/>
                  <a:pt x="255" y="161"/>
                </a:cubicBezTo>
                <a:cubicBezTo>
                  <a:pt x="255" y="161"/>
                  <a:pt x="255" y="161"/>
                  <a:pt x="255" y="161"/>
                </a:cubicBezTo>
                <a:cubicBezTo>
                  <a:pt x="255" y="160"/>
                  <a:pt x="255" y="160"/>
                  <a:pt x="255" y="160"/>
                </a:cubicBezTo>
                <a:cubicBezTo>
                  <a:pt x="255" y="160"/>
                  <a:pt x="255" y="160"/>
                  <a:pt x="255" y="160"/>
                </a:cubicBezTo>
                <a:cubicBezTo>
                  <a:pt x="256" y="160"/>
                  <a:pt x="256" y="160"/>
                  <a:pt x="257" y="160"/>
                </a:cubicBezTo>
                <a:cubicBezTo>
                  <a:pt x="257" y="161"/>
                  <a:pt x="257" y="161"/>
                  <a:pt x="257" y="161"/>
                </a:cubicBezTo>
                <a:cubicBezTo>
                  <a:pt x="257" y="161"/>
                  <a:pt x="257" y="161"/>
                  <a:pt x="257" y="161"/>
                </a:cubicBezTo>
                <a:cubicBezTo>
                  <a:pt x="257" y="160"/>
                  <a:pt x="257" y="160"/>
                  <a:pt x="257" y="160"/>
                </a:cubicBezTo>
                <a:cubicBezTo>
                  <a:pt x="258" y="160"/>
                  <a:pt x="258" y="160"/>
                  <a:pt x="259" y="160"/>
                </a:cubicBezTo>
                <a:cubicBezTo>
                  <a:pt x="259" y="159"/>
                  <a:pt x="258" y="159"/>
                  <a:pt x="258" y="159"/>
                </a:cubicBezTo>
                <a:cubicBezTo>
                  <a:pt x="258" y="159"/>
                  <a:pt x="258" y="159"/>
                  <a:pt x="258" y="159"/>
                </a:cubicBezTo>
                <a:cubicBezTo>
                  <a:pt x="258" y="159"/>
                  <a:pt x="258" y="159"/>
                  <a:pt x="258" y="159"/>
                </a:cubicBezTo>
                <a:cubicBezTo>
                  <a:pt x="258" y="159"/>
                  <a:pt x="259" y="159"/>
                  <a:pt x="259" y="159"/>
                </a:cubicBezTo>
                <a:cubicBezTo>
                  <a:pt x="260" y="159"/>
                  <a:pt x="260" y="159"/>
                  <a:pt x="260" y="159"/>
                </a:cubicBezTo>
                <a:cubicBezTo>
                  <a:pt x="260" y="160"/>
                  <a:pt x="259" y="161"/>
                  <a:pt x="259" y="162"/>
                </a:cubicBezTo>
                <a:cubicBezTo>
                  <a:pt x="260" y="161"/>
                  <a:pt x="260" y="161"/>
                  <a:pt x="260" y="161"/>
                </a:cubicBezTo>
                <a:cubicBezTo>
                  <a:pt x="259" y="161"/>
                  <a:pt x="260" y="160"/>
                  <a:pt x="260" y="159"/>
                </a:cubicBezTo>
                <a:cubicBezTo>
                  <a:pt x="262" y="161"/>
                  <a:pt x="263" y="163"/>
                  <a:pt x="265" y="164"/>
                </a:cubicBezTo>
                <a:cubicBezTo>
                  <a:pt x="266" y="163"/>
                  <a:pt x="266" y="163"/>
                  <a:pt x="265" y="162"/>
                </a:cubicBezTo>
                <a:cubicBezTo>
                  <a:pt x="269" y="162"/>
                  <a:pt x="271" y="158"/>
                  <a:pt x="268" y="156"/>
                </a:cubicBezTo>
                <a:cubicBezTo>
                  <a:pt x="268" y="156"/>
                  <a:pt x="268" y="156"/>
                  <a:pt x="268" y="156"/>
                </a:cubicBezTo>
                <a:cubicBezTo>
                  <a:pt x="267" y="155"/>
                  <a:pt x="267" y="155"/>
                  <a:pt x="267" y="155"/>
                </a:cubicBezTo>
                <a:cubicBezTo>
                  <a:pt x="267" y="155"/>
                  <a:pt x="267" y="155"/>
                  <a:pt x="267" y="155"/>
                </a:cubicBezTo>
                <a:cubicBezTo>
                  <a:pt x="267" y="155"/>
                  <a:pt x="267" y="155"/>
                  <a:pt x="267" y="155"/>
                </a:cubicBezTo>
                <a:cubicBezTo>
                  <a:pt x="268" y="155"/>
                  <a:pt x="269" y="155"/>
                  <a:pt x="268" y="154"/>
                </a:cubicBezTo>
                <a:cubicBezTo>
                  <a:pt x="268" y="154"/>
                  <a:pt x="268" y="154"/>
                  <a:pt x="267" y="154"/>
                </a:cubicBezTo>
                <a:cubicBezTo>
                  <a:pt x="267" y="155"/>
                  <a:pt x="267" y="155"/>
                  <a:pt x="267" y="155"/>
                </a:cubicBezTo>
                <a:cubicBezTo>
                  <a:pt x="266" y="155"/>
                  <a:pt x="266" y="155"/>
                  <a:pt x="266" y="155"/>
                </a:cubicBezTo>
                <a:cubicBezTo>
                  <a:pt x="267" y="154"/>
                  <a:pt x="267" y="154"/>
                  <a:pt x="267" y="154"/>
                </a:cubicBezTo>
                <a:cubicBezTo>
                  <a:pt x="266" y="155"/>
                  <a:pt x="266" y="155"/>
                  <a:pt x="266" y="155"/>
                </a:cubicBezTo>
                <a:cubicBezTo>
                  <a:pt x="266" y="154"/>
                  <a:pt x="266" y="154"/>
                  <a:pt x="266" y="154"/>
                </a:cubicBezTo>
                <a:cubicBezTo>
                  <a:pt x="266" y="154"/>
                  <a:pt x="266" y="154"/>
                  <a:pt x="266" y="154"/>
                </a:cubicBezTo>
                <a:cubicBezTo>
                  <a:pt x="266" y="154"/>
                  <a:pt x="266" y="154"/>
                  <a:pt x="266" y="154"/>
                </a:cubicBezTo>
                <a:cubicBezTo>
                  <a:pt x="266" y="154"/>
                  <a:pt x="266" y="153"/>
                  <a:pt x="266" y="153"/>
                </a:cubicBezTo>
                <a:cubicBezTo>
                  <a:pt x="265" y="153"/>
                  <a:pt x="265" y="153"/>
                  <a:pt x="265" y="153"/>
                </a:cubicBezTo>
                <a:cubicBezTo>
                  <a:pt x="266" y="152"/>
                  <a:pt x="266" y="152"/>
                  <a:pt x="266" y="152"/>
                </a:cubicBezTo>
                <a:cubicBezTo>
                  <a:pt x="266" y="153"/>
                  <a:pt x="266" y="153"/>
                  <a:pt x="266" y="153"/>
                </a:cubicBezTo>
                <a:cubicBezTo>
                  <a:pt x="266" y="153"/>
                  <a:pt x="267" y="153"/>
                  <a:pt x="267" y="154"/>
                </a:cubicBezTo>
                <a:cubicBezTo>
                  <a:pt x="268" y="153"/>
                  <a:pt x="268" y="153"/>
                  <a:pt x="268" y="153"/>
                </a:cubicBezTo>
                <a:cubicBezTo>
                  <a:pt x="268" y="153"/>
                  <a:pt x="269" y="153"/>
                  <a:pt x="269" y="153"/>
                </a:cubicBezTo>
                <a:cubicBezTo>
                  <a:pt x="270" y="152"/>
                  <a:pt x="274" y="153"/>
                  <a:pt x="272" y="151"/>
                </a:cubicBezTo>
                <a:cubicBezTo>
                  <a:pt x="272" y="151"/>
                  <a:pt x="272" y="152"/>
                  <a:pt x="271" y="152"/>
                </a:cubicBezTo>
                <a:cubicBezTo>
                  <a:pt x="272" y="151"/>
                  <a:pt x="272" y="151"/>
                  <a:pt x="272" y="151"/>
                </a:cubicBezTo>
                <a:cubicBezTo>
                  <a:pt x="271" y="151"/>
                  <a:pt x="272" y="151"/>
                  <a:pt x="272" y="151"/>
                </a:cubicBezTo>
                <a:cubicBezTo>
                  <a:pt x="272" y="150"/>
                  <a:pt x="272" y="150"/>
                  <a:pt x="272" y="150"/>
                </a:cubicBezTo>
                <a:cubicBezTo>
                  <a:pt x="272" y="150"/>
                  <a:pt x="271" y="152"/>
                  <a:pt x="271" y="151"/>
                </a:cubicBezTo>
                <a:cubicBezTo>
                  <a:pt x="270" y="151"/>
                  <a:pt x="271" y="152"/>
                  <a:pt x="270" y="151"/>
                </a:cubicBezTo>
                <a:cubicBezTo>
                  <a:pt x="270" y="151"/>
                  <a:pt x="271" y="151"/>
                  <a:pt x="271" y="150"/>
                </a:cubicBezTo>
                <a:cubicBezTo>
                  <a:pt x="270" y="151"/>
                  <a:pt x="270" y="151"/>
                  <a:pt x="270" y="151"/>
                </a:cubicBezTo>
                <a:cubicBezTo>
                  <a:pt x="270" y="150"/>
                  <a:pt x="271" y="150"/>
                  <a:pt x="270" y="150"/>
                </a:cubicBezTo>
                <a:cubicBezTo>
                  <a:pt x="270" y="150"/>
                  <a:pt x="270" y="151"/>
                  <a:pt x="270" y="151"/>
                </a:cubicBezTo>
                <a:cubicBezTo>
                  <a:pt x="270" y="152"/>
                  <a:pt x="270" y="151"/>
                  <a:pt x="270" y="151"/>
                </a:cubicBezTo>
                <a:cubicBezTo>
                  <a:pt x="268" y="151"/>
                  <a:pt x="269" y="151"/>
                  <a:pt x="269" y="151"/>
                </a:cubicBezTo>
                <a:cubicBezTo>
                  <a:pt x="269" y="152"/>
                  <a:pt x="268" y="150"/>
                  <a:pt x="267" y="150"/>
                </a:cubicBezTo>
                <a:cubicBezTo>
                  <a:pt x="267" y="150"/>
                  <a:pt x="268" y="148"/>
                  <a:pt x="268" y="149"/>
                </a:cubicBezTo>
                <a:cubicBezTo>
                  <a:pt x="268" y="149"/>
                  <a:pt x="268" y="149"/>
                  <a:pt x="268" y="149"/>
                </a:cubicBezTo>
                <a:cubicBezTo>
                  <a:pt x="268" y="149"/>
                  <a:pt x="268" y="149"/>
                  <a:pt x="268" y="149"/>
                </a:cubicBezTo>
                <a:cubicBezTo>
                  <a:pt x="268" y="149"/>
                  <a:pt x="268" y="149"/>
                  <a:pt x="268" y="149"/>
                </a:cubicBezTo>
                <a:cubicBezTo>
                  <a:pt x="268" y="149"/>
                  <a:pt x="268" y="149"/>
                  <a:pt x="269" y="150"/>
                </a:cubicBezTo>
                <a:cubicBezTo>
                  <a:pt x="268" y="150"/>
                  <a:pt x="268" y="150"/>
                  <a:pt x="268" y="150"/>
                </a:cubicBezTo>
                <a:cubicBezTo>
                  <a:pt x="268" y="150"/>
                  <a:pt x="269" y="150"/>
                  <a:pt x="269" y="151"/>
                </a:cubicBezTo>
                <a:cubicBezTo>
                  <a:pt x="269" y="150"/>
                  <a:pt x="269" y="149"/>
                  <a:pt x="269" y="149"/>
                </a:cubicBezTo>
                <a:cubicBezTo>
                  <a:pt x="268" y="148"/>
                  <a:pt x="270" y="148"/>
                  <a:pt x="269" y="148"/>
                </a:cubicBezTo>
                <a:cubicBezTo>
                  <a:pt x="270" y="147"/>
                  <a:pt x="270" y="147"/>
                  <a:pt x="270" y="146"/>
                </a:cubicBezTo>
                <a:cubicBezTo>
                  <a:pt x="270" y="146"/>
                  <a:pt x="271" y="146"/>
                  <a:pt x="270" y="147"/>
                </a:cubicBezTo>
                <a:cubicBezTo>
                  <a:pt x="270" y="147"/>
                  <a:pt x="270" y="147"/>
                  <a:pt x="270" y="147"/>
                </a:cubicBezTo>
                <a:cubicBezTo>
                  <a:pt x="271" y="145"/>
                  <a:pt x="271" y="145"/>
                  <a:pt x="271" y="145"/>
                </a:cubicBezTo>
                <a:cubicBezTo>
                  <a:pt x="271" y="145"/>
                  <a:pt x="271" y="145"/>
                  <a:pt x="271" y="145"/>
                </a:cubicBezTo>
                <a:cubicBezTo>
                  <a:pt x="271" y="145"/>
                  <a:pt x="271" y="144"/>
                  <a:pt x="270" y="144"/>
                </a:cubicBezTo>
                <a:cubicBezTo>
                  <a:pt x="271" y="144"/>
                  <a:pt x="271" y="144"/>
                  <a:pt x="271" y="144"/>
                </a:cubicBezTo>
                <a:cubicBezTo>
                  <a:pt x="271" y="144"/>
                  <a:pt x="270" y="144"/>
                  <a:pt x="270" y="144"/>
                </a:cubicBezTo>
                <a:cubicBezTo>
                  <a:pt x="270" y="143"/>
                  <a:pt x="270" y="143"/>
                  <a:pt x="270" y="143"/>
                </a:cubicBezTo>
                <a:cubicBezTo>
                  <a:pt x="270" y="143"/>
                  <a:pt x="270" y="143"/>
                  <a:pt x="270" y="143"/>
                </a:cubicBezTo>
                <a:cubicBezTo>
                  <a:pt x="270" y="143"/>
                  <a:pt x="270" y="143"/>
                  <a:pt x="270" y="143"/>
                </a:cubicBezTo>
                <a:cubicBezTo>
                  <a:pt x="271" y="143"/>
                  <a:pt x="271" y="142"/>
                  <a:pt x="271" y="142"/>
                </a:cubicBezTo>
                <a:cubicBezTo>
                  <a:pt x="270" y="142"/>
                  <a:pt x="270" y="142"/>
                  <a:pt x="270" y="142"/>
                </a:cubicBezTo>
                <a:cubicBezTo>
                  <a:pt x="270" y="142"/>
                  <a:pt x="270" y="142"/>
                  <a:pt x="270" y="142"/>
                </a:cubicBezTo>
                <a:cubicBezTo>
                  <a:pt x="273" y="137"/>
                  <a:pt x="277" y="130"/>
                  <a:pt x="277" y="129"/>
                </a:cubicBezTo>
                <a:cubicBezTo>
                  <a:pt x="275" y="129"/>
                  <a:pt x="274" y="130"/>
                  <a:pt x="273" y="131"/>
                </a:cubicBezTo>
                <a:cubicBezTo>
                  <a:pt x="273" y="130"/>
                  <a:pt x="273" y="130"/>
                  <a:pt x="273" y="130"/>
                </a:cubicBezTo>
                <a:cubicBezTo>
                  <a:pt x="273" y="129"/>
                  <a:pt x="272" y="128"/>
                  <a:pt x="271" y="128"/>
                </a:cubicBezTo>
                <a:cubicBezTo>
                  <a:pt x="270" y="127"/>
                  <a:pt x="270" y="127"/>
                  <a:pt x="270" y="127"/>
                </a:cubicBezTo>
                <a:cubicBezTo>
                  <a:pt x="270" y="127"/>
                  <a:pt x="270" y="126"/>
                  <a:pt x="270" y="126"/>
                </a:cubicBezTo>
                <a:cubicBezTo>
                  <a:pt x="270" y="127"/>
                  <a:pt x="270" y="127"/>
                  <a:pt x="270" y="127"/>
                </a:cubicBezTo>
                <a:cubicBezTo>
                  <a:pt x="269" y="127"/>
                  <a:pt x="269" y="126"/>
                  <a:pt x="268" y="126"/>
                </a:cubicBezTo>
                <a:cubicBezTo>
                  <a:pt x="269" y="126"/>
                  <a:pt x="269" y="126"/>
                  <a:pt x="269" y="126"/>
                </a:cubicBezTo>
                <a:cubicBezTo>
                  <a:pt x="268" y="126"/>
                  <a:pt x="268" y="126"/>
                  <a:pt x="268" y="126"/>
                </a:cubicBezTo>
                <a:cubicBezTo>
                  <a:pt x="269" y="125"/>
                  <a:pt x="270" y="126"/>
                  <a:pt x="269" y="125"/>
                </a:cubicBezTo>
                <a:cubicBezTo>
                  <a:pt x="269" y="125"/>
                  <a:pt x="269" y="125"/>
                  <a:pt x="269" y="125"/>
                </a:cubicBezTo>
                <a:cubicBezTo>
                  <a:pt x="269" y="125"/>
                  <a:pt x="269" y="125"/>
                  <a:pt x="269" y="125"/>
                </a:cubicBezTo>
                <a:cubicBezTo>
                  <a:pt x="269" y="125"/>
                  <a:pt x="270" y="125"/>
                  <a:pt x="270" y="125"/>
                </a:cubicBezTo>
                <a:cubicBezTo>
                  <a:pt x="269" y="125"/>
                  <a:pt x="269" y="125"/>
                  <a:pt x="269" y="125"/>
                </a:cubicBezTo>
                <a:cubicBezTo>
                  <a:pt x="270" y="124"/>
                  <a:pt x="270" y="124"/>
                  <a:pt x="270" y="124"/>
                </a:cubicBezTo>
                <a:cubicBezTo>
                  <a:pt x="270" y="124"/>
                  <a:pt x="270" y="124"/>
                  <a:pt x="270" y="124"/>
                </a:cubicBezTo>
                <a:cubicBezTo>
                  <a:pt x="270" y="123"/>
                  <a:pt x="270" y="123"/>
                  <a:pt x="270" y="122"/>
                </a:cubicBezTo>
                <a:cubicBezTo>
                  <a:pt x="268" y="122"/>
                  <a:pt x="270" y="120"/>
                  <a:pt x="269" y="120"/>
                </a:cubicBezTo>
                <a:cubicBezTo>
                  <a:pt x="269" y="120"/>
                  <a:pt x="269" y="121"/>
                  <a:pt x="268" y="121"/>
                </a:cubicBezTo>
                <a:cubicBezTo>
                  <a:pt x="268" y="121"/>
                  <a:pt x="268" y="120"/>
                  <a:pt x="268" y="120"/>
                </a:cubicBezTo>
                <a:cubicBezTo>
                  <a:pt x="268" y="120"/>
                  <a:pt x="268" y="121"/>
                  <a:pt x="268" y="121"/>
                </a:cubicBezTo>
                <a:cubicBezTo>
                  <a:pt x="267" y="121"/>
                  <a:pt x="267" y="121"/>
                  <a:pt x="267" y="122"/>
                </a:cubicBezTo>
                <a:cubicBezTo>
                  <a:pt x="267" y="122"/>
                  <a:pt x="267" y="122"/>
                  <a:pt x="267" y="121"/>
                </a:cubicBezTo>
                <a:cubicBezTo>
                  <a:pt x="267" y="121"/>
                  <a:pt x="267" y="121"/>
                  <a:pt x="267" y="121"/>
                </a:cubicBezTo>
                <a:cubicBezTo>
                  <a:pt x="267" y="121"/>
                  <a:pt x="267" y="120"/>
                  <a:pt x="267" y="119"/>
                </a:cubicBezTo>
                <a:cubicBezTo>
                  <a:pt x="267" y="120"/>
                  <a:pt x="267" y="120"/>
                  <a:pt x="267" y="120"/>
                </a:cubicBezTo>
                <a:cubicBezTo>
                  <a:pt x="267" y="119"/>
                  <a:pt x="267" y="119"/>
                  <a:pt x="267" y="119"/>
                </a:cubicBezTo>
                <a:cubicBezTo>
                  <a:pt x="267" y="119"/>
                  <a:pt x="267" y="118"/>
                  <a:pt x="267" y="118"/>
                </a:cubicBezTo>
                <a:cubicBezTo>
                  <a:pt x="268" y="118"/>
                  <a:pt x="268" y="118"/>
                  <a:pt x="268" y="118"/>
                </a:cubicBezTo>
                <a:cubicBezTo>
                  <a:pt x="268" y="118"/>
                  <a:pt x="268" y="118"/>
                  <a:pt x="267" y="117"/>
                </a:cubicBezTo>
                <a:cubicBezTo>
                  <a:pt x="267" y="117"/>
                  <a:pt x="267" y="117"/>
                  <a:pt x="267" y="117"/>
                </a:cubicBezTo>
                <a:cubicBezTo>
                  <a:pt x="270" y="116"/>
                  <a:pt x="268" y="117"/>
                  <a:pt x="270" y="117"/>
                </a:cubicBezTo>
                <a:cubicBezTo>
                  <a:pt x="272" y="114"/>
                  <a:pt x="273" y="112"/>
                  <a:pt x="276" y="114"/>
                </a:cubicBezTo>
                <a:cubicBezTo>
                  <a:pt x="278" y="113"/>
                  <a:pt x="275" y="112"/>
                  <a:pt x="276" y="110"/>
                </a:cubicBezTo>
                <a:cubicBezTo>
                  <a:pt x="282" y="111"/>
                  <a:pt x="275" y="119"/>
                  <a:pt x="274" y="119"/>
                </a:cubicBezTo>
                <a:cubicBezTo>
                  <a:pt x="280" y="120"/>
                  <a:pt x="275" y="123"/>
                  <a:pt x="274" y="125"/>
                </a:cubicBezTo>
                <a:cubicBezTo>
                  <a:pt x="275" y="125"/>
                  <a:pt x="277" y="127"/>
                  <a:pt x="279" y="130"/>
                </a:cubicBezTo>
                <a:cubicBezTo>
                  <a:pt x="279" y="129"/>
                  <a:pt x="279" y="129"/>
                  <a:pt x="279" y="129"/>
                </a:cubicBezTo>
                <a:cubicBezTo>
                  <a:pt x="280" y="129"/>
                  <a:pt x="280" y="130"/>
                  <a:pt x="281" y="131"/>
                </a:cubicBezTo>
                <a:cubicBezTo>
                  <a:pt x="280" y="128"/>
                  <a:pt x="280" y="126"/>
                  <a:pt x="279" y="124"/>
                </a:cubicBezTo>
                <a:cubicBezTo>
                  <a:pt x="279" y="126"/>
                  <a:pt x="279" y="126"/>
                  <a:pt x="278" y="126"/>
                </a:cubicBezTo>
                <a:cubicBezTo>
                  <a:pt x="277" y="124"/>
                  <a:pt x="282" y="113"/>
                  <a:pt x="282" y="111"/>
                </a:cubicBezTo>
                <a:cubicBezTo>
                  <a:pt x="288" y="103"/>
                  <a:pt x="292" y="110"/>
                  <a:pt x="286" y="100"/>
                </a:cubicBezTo>
                <a:cubicBezTo>
                  <a:pt x="277" y="96"/>
                  <a:pt x="280" y="109"/>
                  <a:pt x="275" y="107"/>
                </a:cubicBezTo>
                <a:close/>
              </a:path>
            </a:pathLst>
          </a:custGeom>
          <a:blipFill dpi="0" rotWithShape="1">
            <a:blip r:embed="rId1" cstate="screen">
              <a:alphaModFix amt="83000"/>
            </a:blip>
            <a:srcRect/>
            <a:stretch>
              <a:fillRect/>
            </a:stretch>
          </a:blipFill>
          <a:ln>
            <a:noFill/>
          </a:ln>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pic>
        <p:nvPicPr>
          <p:cNvPr id="11" name="图片 10"/>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500"/>
                    </a14:imgEffect>
                  </a14:imgLayer>
                </a14:imgProps>
              </a:ext>
            </a:extLst>
          </a:blip>
          <a:srcRect/>
          <a:stretch>
            <a:fillRect/>
          </a:stretch>
        </p:blipFill>
        <p:spPr>
          <a:xfrm>
            <a:off x="1061226" y="2109033"/>
            <a:ext cx="422043" cy="46115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right)">
                                      <p:cBhvr>
                                        <p:cTn id="11" dur="500"/>
                                        <p:tgtEl>
                                          <p:spTgt spid="13"/>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884058" y="106458"/>
            <a:ext cx="2423885" cy="584775"/>
            <a:chOff x="4833257" y="147592"/>
            <a:chExt cx="2423885" cy="584775"/>
          </a:xfrm>
        </p:grpSpPr>
        <p:sp>
          <p:nvSpPr>
            <p:cNvPr id="4" name="文本框 3"/>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清风茶语</a:t>
              </a:r>
              <a:endParaRPr lang="zh-CN" altLang="en-US" sz="3200" dirty="0">
                <a:cs typeface="+mn-ea"/>
                <a:sym typeface="+mn-lt"/>
              </a:endParaRPr>
            </a:p>
          </p:txBody>
        </p:sp>
        <p:cxnSp>
          <p:nvCxnSpPr>
            <p:cNvPr id="5" name="直接连接符 4"/>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1978805" y="2565962"/>
            <a:ext cx="4247317" cy="2540808"/>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具体文本说明点击添加具体文本说明点击添加具体文本说明点击添加具体文本说明点击添加点击添加具体文本说明点击添加具体文本说明点击添加具体文本说明点击添加具体文本说明</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sp>
        <p:nvSpPr>
          <p:cNvPr id="13" name="文本框 12"/>
          <p:cNvSpPr txBox="1"/>
          <p:nvPr/>
        </p:nvSpPr>
        <p:spPr>
          <a:xfrm>
            <a:off x="1614619" y="1858076"/>
            <a:ext cx="553998" cy="707886"/>
          </a:xfrm>
          <a:prstGeom prst="rect">
            <a:avLst/>
          </a:prstGeom>
          <a:noFill/>
        </p:spPr>
        <p:txBody>
          <a:bodyPr vert="eaVert" wrap="square" rtlCol="0">
            <a:spAutoFit/>
          </a:bodyPr>
          <a:lstStyle/>
          <a:p>
            <a:r>
              <a:rPr lang="zh-CN" altLang="en-US" sz="2400" dirty="0">
                <a:solidFill>
                  <a:schemeClr val="tx1">
                    <a:lumMod val="85000"/>
                    <a:lumOff val="15000"/>
                  </a:schemeClr>
                </a:solidFill>
                <a:cs typeface="+mn-ea"/>
                <a:sym typeface="+mn-lt"/>
              </a:rPr>
              <a:t>茶语</a:t>
            </a:r>
            <a:endParaRPr lang="zh-CN" altLang="en-US" sz="2400" dirty="0">
              <a:solidFill>
                <a:schemeClr val="tx1">
                  <a:lumMod val="85000"/>
                  <a:lumOff val="15000"/>
                </a:schemeClr>
              </a:solidFill>
              <a:cs typeface="+mn-ea"/>
              <a:sym typeface="+mn-lt"/>
            </a:endParaRPr>
          </a:p>
        </p:txBody>
      </p:sp>
      <p:pic>
        <p:nvPicPr>
          <p:cNvPr id="7" name="图片 6"/>
          <p:cNvPicPr>
            <a:picLocks noChangeAspect="1"/>
          </p:cNvPicPr>
          <p:nvPr/>
        </p:nvPicPr>
        <p:blipFill>
          <a:blip r:embed="rId1" cstate="screen"/>
          <a:stretch>
            <a:fillRect/>
          </a:stretch>
        </p:blipFill>
        <p:spPr>
          <a:xfrm>
            <a:off x="6310549" y="1319195"/>
            <a:ext cx="4835658" cy="4835658"/>
          </a:xfrm>
          <a:prstGeom prst="rect">
            <a:avLst/>
          </a:prstGeom>
        </p:spPr>
      </p:pic>
      <p:pic>
        <p:nvPicPr>
          <p:cNvPr id="10" name="图片 9"/>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500"/>
                    </a14:imgEffect>
                  </a14:imgLayer>
                </a14:imgProps>
              </a:ext>
            </a:extLst>
          </a:blip>
          <a:srcRect/>
          <a:stretch>
            <a:fillRect/>
          </a:stretch>
        </p:blipFill>
        <p:spPr>
          <a:xfrm>
            <a:off x="1957595" y="3429000"/>
            <a:ext cx="422043" cy="46115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884058" y="106458"/>
            <a:ext cx="2423885" cy="584775"/>
            <a:chOff x="4833257" y="147592"/>
            <a:chExt cx="2423885" cy="584775"/>
          </a:xfrm>
        </p:grpSpPr>
        <p:sp>
          <p:nvSpPr>
            <p:cNvPr id="4" name="文本框 3"/>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清风茶语</a:t>
              </a:r>
              <a:endParaRPr lang="zh-CN" altLang="en-US" sz="3200" dirty="0">
                <a:cs typeface="+mn-ea"/>
                <a:sym typeface="+mn-lt"/>
              </a:endParaRPr>
            </a:p>
          </p:txBody>
        </p:sp>
        <p:cxnSp>
          <p:nvCxnSpPr>
            <p:cNvPr id="5" name="直接连接符 4"/>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6036602" y="2423079"/>
            <a:ext cx="3877985" cy="2773035"/>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具体文本说明点击添加具体文本说明点击添加具体文本说明点击添加具体文本说明点击添加点击添加具体文本说明点击添加具体文本说明点击添加具体文本说明点击添加具体文本说明</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sp>
        <p:nvSpPr>
          <p:cNvPr id="13" name="文本框 12"/>
          <p:cNvSpPr txBox="1"/>
          <p:nvPr/>
        </p:nvSpPr>
        <p:spPr>
          <a:xfrm>
            <a:off x="9864094" y="2133848"/>
            <a:ext cx="553998" cy="707886"/>
          </a:xfrm>
          <a:prstGeom prst="rect">
            <a:avLst/>
          </a:prstGeom>
          <a:noFill/>
        </p:spPr>
        <p:txBody>
          <a:bodyPr vert="eaVert" wrap="square" rtlCol="0">
            <a:spAutoFit/>
          </a:bodyPr>
          <a:lstStyle/>
          <a:p>
            <a:r>
              <a:rPr lang="zh-CN" altLang="en-US" sz="2400" dirty="0">
                <a:solidFill>
                  <a:schemeClr val="tx1">
                    <a:lumMod val="85000"/>
                    <a:lumOff val="15000"/>
                  </a:schemeClr>
                </a:solidFill>
                <a:cs typeface="+mn-ea"/>
                <a:sym typeface="+mn-lt"/>
              </a:rPr>
              <a:t>茶语</a:t>
            </a:r>
            <a:endParaRPr lang="zh-CN" altLang="en-US" sz="2400" dirty="0">
              <a:solidFill>
                <a:schemeClr val="tx1">
                  <a:lumMod val="85000"/>
                  <a:lumOff val="15000"/>
                </a:schemeClr>
              </a:solidFill>
              <a:cs typeface="+mn-ea"/>
              <a:sym typeface="+mn-lt"/>
            </a:endParaRPr>
          </a:p>
        </p:txBody>
      </p:sp>
      <p:sp>
        <p:nvSpPr>
          <p:cNvPr id="14" name="出自【趣你的PPT】(微信:qunideppt)：最优质的PPT资源库"/>
          <p:cNvSpPr/>
          <p:nvPr/>
        </p:nvSpPr>
        <p:spPr bwMode="auto">
          <a:xfrm>
            <a:off x="449945" y="1828148"/>
            <a:ext cx="5646055" cy="4359239"/>
          </a:xfrm>
          <a:custGeom>
            <a:avLst/>
            <a:gdLst>
              <a:gd name="T0" fmla="*/ 782 w 1778"/>
              <a:gd name="T1" fmla="*/ 124 h 1079"/>
              <a:gd name="T2" fmla="*/ 810 w 1778"/>
              <a:gd name="T3" fmla="*/ 170 h 1079"/>
              <a:gd name="T4" fmla="*/ 802 w 1778"/>
              <a:gd name="T5" fmla="*/ 215 h 1079"/>
              <a:gd name="T6" fmla="*/ 881 w 1778"/>
              <a:gd name="T7" fmla="*/ 197 h 1079"/>
              <a:gd name="T8" fmla="*/ 790 w 1778"/>
              <a:gd name="T9" fmla="*/ 290 h 1079"/>
              <a:gd name="T10" fmla="*/ 1009 w 1778"/>
              <a:gd name="T11" fmla="*/ 184 h 1079"/>
              <a:gd name="T12" fmla="*/ 1232 w 1778"/>
              <a:gd name="T13" fmla="*/ 7 h 1079"/>
              <a:gd name="T14" fmla="*/ 1030 w 1778"/>
              <a:gd name="T15" fmla="*/ 205 h 1079"/>
              <a:gd name="T16" fmla="*/ 1042 w 1778"/>
              <a:gd name="T17" fmla="*/ 209 h 1079"/>
              <a:gd name="T18" fmla="*/ 1177 w 1778"/>
              <a:gd name="T19" fmla="*/ 92 h 1079"/>
              <a:gd name="T20" fmla="*/ 1130 w 1778"/>
              <a:gd name="T21" fmla="*/ 176 h 1079"/>
              <a:gd name="T22" fmla="*/ 1260 w 1778"/>
              <a:gd name="T23" fmla="*/ 97 h 1079"/>
              <a:gd name="T24" fmla="*/ 1120 w 1778"/>
              <a:gd name="T25" fmla="*/ 207 h 1079"/>
              <a:gd name="T26" fmla="*/ 1163 w 1778"/>
              <a:gd name="T27" fmla="*/ 219 h 1079"/>
              <a:gd name="T28" fmla="*/ 1280 w 1778"/>
              <a:gd name="T29" fmla="*/ 136 h 1079"/>
              <a:gd name="T30" fmla="*/ 1368 w 1778"/>
              <a:gd name="T31" fmla="*/ 185 h 1079"/>
              <a:gd name="T32" fmla="*/ 1336 w 1778"/>
              <a:gd name="T33" fmla="*/ 231 h 1079"/>
              <a:gd name="T34" fmla="*/ 1470 w 1778"/>
              <a:gd name="T35" fmla="*/ 275 h 1079"/>
              <a:gd name="T36" fmla="*/ 1610 w 1778"/>
              <a:gd name="T37" fmla="*/ 326 h 1079"/>
              <a:gd name="T38" fmla="*/ 1651 w 1778"/>
              <a:gd name="T39" fmla="*/ 431 h 1079"/>
              <a:gd name="T40" fmla="*/ 1656 w 1778"/>
              <a:gd name="T41" fmla="*/ 473 h 1079"/>
              <a:gd name="T42" fmla="*/ 1408 w 1778"/>
              <a:gd name="T43" fmla="*/ 580 h 1079"/>
              <a:gd name="T44" fmla="*/ 1556 w 1778"/>
              <a:gd name="T45" fmla="*/ 529 h 1079"/>
              <a:gd name="T46" fmla="*/ 1657 w 1778"/>
              <a:gd name="T47" fmla="*/ 511 h 1079"/>
              <a:gd name="T48" fmla="*/ 1682 w 1778"/>
              <a:gd name="T49" fmla="*/ 579 h 1079"/>
              <a:gd name="T50" fmla="*/ 1679 w 1778"/>
              <a:gd name="T51" fmla="*/ 645 h 1079"/>
              <a:gd name="T52" fmla="*/ 1613 w 1778"/>
              <a:gd name="T53" fmla="*/ 699 h 1079"/>
              <a:gd name="T54" fmla="*/ 1702 w 1778"/>
              <a:gd name="T55" fmla="*/ 701 h 1079"/>
              <a:gd name="T56" fmla="*/ 1377 w 1778"/>
              <a:gd name="T57" fmla="*/ 890 h 1079"/>
              <a:gd name="T58" fmla="*/ 1081 w 1778"/>
              <a:gd name="T59" fmla="*/ 1051 h 1079"/>
              <a:gd name="T60" fmla="*/ 970 w 1778"/>
              <a:gd name="T61" fmla="*/ 1036 h 1079"/>
              <a:gd name="T62" fmla="*/ 1066 w 1778"/>
              <a:gd name="T63" fmla="*/ 890 h 1079"/>
              <a:gd name="T64" fmla="*/ 1071 w 1778"/>
              <a:gd name="T65" fmla="*/ 844 h 1079"/>
              <a:gd name="T66" fmla="*/ 579 w 1778"/>
              <a:gd name="T67" fmla="*/ 923 h 1079"/>
              <a:gd name="T68" fmla="*/ 570 w 1778"/>
              <a:gd name="T69" fmla="*/ 903 h 1079"/>
              <a:gd name="T70" fmla="*/ 515 w 1778"/>
              <a:gd name="T71" fmla="*/ 912 h 1079"/>
              <a:gd name="T72" fmla="*/ 355 w 1778"/>
              <a:gd name="T73" fmla="*/ 934 h 1079"/>
              <a:gd name="T74" fmla="*/ 356 w 1778"/>
              <a:gd name="T75" fmla="*/ 977 h 1079"/>
              <a:gd name="T76" fmla="*/ 598 w 1778"/>
              <a:gd name="T77" fmla="*/ 951 h 1079"/>
              <a:gd name="T78" fmla="*/ 858 w 1778"/>
              <a:gd name="T79" fmla="*/ 915 h 1079"/>
              <a:gd name="T80" fmla="*/ 720 w 1778"/>
              <a:gd name="T81" fmla="*/ 940 h 1079"/>
              <a:gd name="T82" fmla="*/ 484 w 1778"/>
              <a:gd name="T83" fmla="*/ 976 h 1079"/>
              <a:gd name="T84" fmla="*/ 287 w 1778"/>
              <a:gd name="T85" fmla="*/ 954 h 1079"/>
              <a:gd name="T86" fmla="*/ 299 w 1778"/>
              <a:gd name="T87" fmla="*/ 868 h 1079"/>
              <a:gd name="T88" fmla="*/ 324 w 1778"/>
              <a:gd name="T89" fmla="*/ 827 h 1079"/>
              <a:gd name="T90" fmla="*/ 309 w 1778"/>
              <a:gd name="T91" fmla="*/ 739 h 1079"/>
              <a:gd name="T92" fmla="*/ 170 w 1778"/>
              <a:gd name="T93" fmla="*/ 754 h 1079"/>
              <a:gd name="T94" fmla="*/ 53 w 1778"/>
              <a:gd name="T95" fmla="*/ 722 h 1079"/>
              <a:gd name="T96" fmla="*/ 27 w 1778"/>
              <a:gd name="T97" fmla="*/ 628 h 1079"/>
              <a:gd name="T98" fmla="*/ 89 w 1778"/>
              <a:gd name="T99" fmla="*/ 508 h 1079"/>
              <a:gd name="T100" fmla="*/ 74 w 1778"/>
              <a:gd name="T101" fmla="*/ 466 h 1079"/>
              <a:gd name="T102" fmla="*/ 45 w 1778"/>
              <a:gd name="T103" fmla="*/ 455 h 1079"/>
              <a:gd name="T104" fmla="*/ 72 w 1778"/>
              <a:gd name="T105" fmla="*/ 400 h 1079"/>
              <a:gd name="T106" fmla="*/ 151 w 1778"/>
              <a:gd name="T107" fmla="*/ 323 h 1079"/>
              <a:gd name="T108" fmla="*/ 179 w 1778"/>
              <a:gd name="T109" fmla="*/ 258 h 1079"/>
              <a:gd name="T110" fmla="*/ 152 w 1778"/>
              <a:gd name="T111" fmla="*/ 188 h 1079"/>
              <a:gd name="T112" fmla="*/ 207 w 1778"/>
              <a:gd name="T113" fmla="*/ 134 h 1079"/>
              <a:gd name="T114" fmla="*/ 114 w 1778"/>
              <a:gd name="T115" fmla="*/ 108 h 1079"/>
              <a:gd name="T116" fmla="*/ 215 w 1778"/>
              <a:gd name="T117" fmla="*/ 80 h 1079"/>
              <a:gd name="T118" fmla="*/ 372 w 1778"/>
              <a:gd name="T119" fmla="*/ 75 h 1079"/>
              <a:gd name="T120" fmla="*/ 570 w 1778"/>
              <a:gd name="T121" fmla="*/ 57 h 1079"/>
              <a:gd name="T122" fmla="*/ 715 w 1778"/>
              <a:gd name="T123" fmla="*/ 21 h 1079"/>
              <a:gd name="T124" fmla="*/ 769 w 1778"/>
              <a:gd name="T125" fmla="*/ 5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8" h="1079">
                <a:moveTo>
                  <a:pt x="876" y="9"/>
                </a:moveTo>
                <a:cubicBezTo>
                  <a:pt x="872" y="10"/>
                  <a:pt x="872" y="10"/>
                  <a:pt x="872" y="10"/>
                </a:cubicBezTo>
                <a:cubicBezTo>
                  <a:pt x="871" y="11"/>
                  <a:pt x="871" y="11"/>
                  <a:pt x="871" y="11"/>
                </a:cubicBezTo>
                <a:cubicBezTo>
                  <a:pt x="869" y="10"/>
                  <a:pt x="869" y="10"/>
                  <a:pt x="869" y="10"/>
                </a:cubicBezTo>
                <a:cubicBezTo>
                  <a:pt x="865" y="14"/>
                  <a:pt x="865" y="14"/>
                  <a:pt x="865" y="14"/>
                </a:cubicBezTo>
                <a:cubicBezTo>
                  <a:pt x="864" y="16"/>
                  <a:pt x="871" y="13"/>
                  <a:pt x="862" y="15"/>
                </a:cubicBezTo>
                <a:cubicBezTo>
                  <a:pt x="867" y="17"/>
                  <a:pt x="867" y="17"/>
                  <a:pt x="867" y="17"/>
                </a:cubicBezTo>
                <a:cubicBezTo>
                  <a:pt x="859" y="21"/>
                  <a:pt x="859" y="21"/>
                  <a:pt x="859" y="21"/>
                </a:cubicBezTo>
                <a:cubicBezTo>
                  <a:pt x="861" y="18"/>
                  <a:pt x="861" y="18"/>
                  <a:pt x="861" y="18"/>
                </a:cubicBezTo>
                <a:cubicBezTo>
                  <a:pt x="861" y="16"/>
                  <a:pt x="869" y="22"/>
                  <a:pt x="858" y="16"/>
                </a:cubicBezTo>
                <a:cubicBezTo>
                  <a:pt x="856" y="19"/>
                  <a:pt x="856" y="19"/>
                  <a:pt x="856" y="19"/>
                </a:cubicBezTo>
                <a:cubicBezTo>
                  <a:pt x="855" y="19"/>
                  <a:pt x="856" y="23"/>
                  <a:pt x="854" y="18"/>
                </a:cubicBezTo>
                <a:cubicBezTo>
                  <a:pt x="853" y="19"/>
                  <a:pt x="853" y="19"/>
                  <a:pt x="853" y="19"/>
                </a:cubicBezTo>
                <a:cubicBezTo>
                  <a:pt x="856" y="22"/>
                  <a:pt x="856" y="22"/>
                  <a:pt x="856" y="22"/>
                </a:cubicBezTo>
                <a:cubicBezTo>
                  <a:pt x="852" y="26"/>
                  <a:pt x="852" y="26"/>
                  <a:pt x="852" y="26"/>
                </a:cubicBezTo>
                <a:cubicBezTo>
                  <a:pt x="859" y="28"/>
                  <a:pt x="859" y="28"/>
                  <a:pt x="859" y="28"/>
                </a:cubicBezTo>
                <a:cubicBezTo>
                  <a:pt x="861" y="28"/>
                  <a:pt x="861" y="28"/>
                  <a:pt x="861" y="28"/>
                </a:cubicBezTo>
                <a:cubicBezTo>
                  <a:pt x="862" y="29"/>
                  <a:pt x="856" y="33"/>
                  <a:pt x="863" y="30"/>
                </a:cubicBezTo>
                <a:cubicBezTo>
                  <a:pt x="862" y="30"/>
                  <a:pt x="860" y="31"/>
                  <a:pt x="863" y="34"/>
                </a:cubicBezTo>
                <a:cubicBezTo>
                  <a:pt x="862" y="34"/>
                  <a:pt x="859" y="35"/>
                  <a:pt x="863" y="38"/>
                </a:cubicBezTo>
                <a:cubicBezTo>
                  <a:pt x="863" y="39"/>
                  <a:pt x="863" y="39"/>
                  <a:pt x="863" y="39"/>
                </a:cubicBezTo>
                <a:cubicBezTo>
                  <a:pt x="862" y="40"/>
                  <a:pt x="862" y="40"/>
                  <a:pt x="862" y="40"/>
                </a:cubicBezTo>
                <a:cubicBezTo>
                  <a:pt x="861" y="37"/>
                  <a:pt x="861" y="37"/>
                  <a:pt x="861" y="37"/>
                </a:cubicBezTo>
                <a:cubicBezTo>
                  <a:pt x="856" y="36"/>
                  <a:pt x="856" y="36"/>
                  <a:pt x="856" y="36"/>
                </a:cubicBezTo>
                <a:cubicBezTo>
                  <a:pt x="850" y="40"/>
                  <a:pt x="850" y="40"/>
                  <a:pt x="850" y="40"/>
                </a:cubicBezTo>
                <a:cubicBezTo>
                  <a:pt x="849" y="40"/>
                  <a:pt x="847" y="40"/>
                  <a:pt x="848" y="43"/>
                </a:cubicBezTo>
                <a:cubicBezTo>
                  <a:pt x="852" y="35"/>
                  <a:pt x="852" y="35"/>
                  <a:pt x="852" y="35"/>
                </a:cubicBezTo>
                <a:cubicBezTo>
                  <a:pt x="845" y="37"/>
                  <a:pt x="845" y="37"/>
                  <a:pt x="845" y="37"/>
                </a:cubicBezTo>
                <a:cubicBezTo>
                  <a:pt x="843" y="40"/>
                  <a:pt x="843" y="40"/>
                  <a:pt x="843" y="40"/>
                </a:cubicBezTo>
                <a:cubicBezTo>
                  <a:pt x="842" y="40"/>
                  <a:pt x="841" y="43"/>
                  <a:pt x="840" y="41"/>
                </a:cubicBezTo>
                <a:cubicBezTo>
                  <a:pt x="839" y="46"/>
                  <a:pt x="839" y="46"/>
                  <a:pt x="839" y="46"/>
                </a:cubicBezTo>
                <a:cubicBezTo>
                  <a:pt x="828" y="49"/>
                  <a:pt x="828" y="49"/>
                  <a:pt x="828" y="49"/>
                </a:cubicBezTo>
                <a:cubicBezTo>
                  <a:pt x="825" y="55"/>
                  <a:pt x="825" y="55"/>
                  <a:pt x="825" y="55"/>
                </a:cubicBezTo>
                <a:cubicBezTo>
                  <a:pt x="816" y="58"/>
                  <a:pt x="816" y="58"/>
                  <a:pt x="816" y="58"/>
                </a:cubicBezTo>
                <a:cubicBezTo>
                  <a:pt x="814" y="63"/>
                  <a:pt x="814" y="63"/>
                  <a:pt x="814" y="63"/>
                </a:cubicBezTo>
                <a:cubicBezTo>
                  <a:pt x="809" y="66"/>
                  <a:pt x="809" y="66"/>
                  <a:pt x="809" y="66"/>
                </a:cubicBezTo>
                <a:cubicBezTo>
                  <a:pt x="807" y="65"/>
                  <a:pt x="807" y="65"/>
                  <a:pt x="807" y="65"/>
                </a:cubicBezTo>
                <a:cubicBezTo>
                  <a:pt x="806" y="66"/>
                  <a:pt x="806" y="66"/>
                  <a:pt x="806" y="66"/>
                </a:cubicBezTo>
                <a:cubicBezTo>
                  <a:pt x="805" y="71"/>
                  <a:pt x="805" y="71"/>
                  <a:pt x="805" y="71"/>
                </a:cubicBezTo>
                <a:cubicBezTo>
                  <a:pt x="802" y="73"/>
                  <a:pt x="802" y="73"/>
                  <a:pt x="802" y="73"/>
                </a:cubicBezTo>
                <a:cubicBezTo>
                  <a:pt x="797" y="73"/>
                  <a:pt x="797" y="73"/>
                  <a:pt x="797" y="73"/>
                </a:cubicBezTo>
                <a:cubicBezTo>
                  <a:pt x="795" y="74"/>
                  <a:pt x="796" y="76"/>
                  <a:pt x="793" y="77"/>
                </a:cubicBezTo>
                <a:cubicBezTo>
                  <a:pt x="794" y="81"/>
                  <a:pt x="794" y="81"/>
                  <a:pt x="794" y="81"/>
                </a:cubicBezTo>
                <a:cubicBezTo>
                  <a:pt x="790" y="83"/>
                  <a:pt x="790" y="83"/>
                  <a:pt x="790" y="83"/>
                </a:cubicBezTo>
                <a:cubicBezTo>
                  <a:pt x="783" y="91"/>
                  <a:pt x="783" y="91"/>
                  <a:pt x="783" y="91"/>
                </a:cubicBezTo>
                <a:cubicBezTo>
                  <a:pt x="780" y="92"/>
                  <a:pt x="780" y="92"/>
                  <a:pt x="780" y="92"/>
                </a:cubicBezTo>
                <a:cubicBezTo>
                  <a:pt x="779" y="95"/>
                  <a:pt x="779" y="95"/>
                  <a:pt x="779" y="95"/>
                </a:cubicBezTo>
                <a:cubicBezTo>
                  <a:pt x="780" y="96"/>
                  <a:pt x="780" y="92"/>
                  <a:pt x="781" y="96"/>
                </a:cubicBezTo>
                <a:cubicBezTo>
                  <a:pt x="782" y="97"/>
                  <a:pt x="783" y="94"/>
                  <a:pt x="784" y="97"/>
                </a:cubicBezTo>
                <a:cubicBezTo>
                  <a:pt x="781" y="99"/>
                  <a:pt x="781" y="99"/>
                  <a:pt x="781" y="99"/>
                </a:cubicBezTo>
                <a:cubicBezTo>
                  <a:pt x="779" y="100"/>
                  <a:pt x="790" y="94"/>
                  <a:pt x="779" y="102"/>
                </a:cubicBezTo>
                <a:cubicBezTo>
                  <a:pt x="777" y="105"/>
                  <a:pt x="777" y="105"/>
                  <a:pt x="777" y="105"/>
                </a:cubicBezTo>
                <a:cubicBezTo>
                  <a:pt x="772" y="105"/>
                  <a:pt x="787" y="95"/>
                  <a:pt x="771" y="109"/>
                </a:cubicBezTo>
                <a:cubicBezTo>
                  <a:pt x="768" y="108"/>
                  <a:pt x="768" y="108"/>
                  <a:pt x="768" y="108"/>
                </a:cubicBezTo>
                <a:cubicBezTo>
                  <a:pt x="767" y="107"/>
                  <a:pt x="772" y="108"/>
                  <a:pt x="766" y="107"/>
                </a:cubicBezTo>
                <a:cubicBezTo>
                  <a:pt x="765" y="112"/>
                  <a:pt x="765" y="112"/>
                  <a:pt x="765" y="112"/>
                </a:cubicBezTo>
                <a:cubicBezTo>
                  <a:pt x="769" y="110"/>
                  <a:pt x="769" y="110"/>
                  <a:pt x="769" y="110"/>
                </a:cubicBezTo>
                <a:cubicBezTo>
                  <a:pt x="769" y="112"/>
                  <a:pt x="769" y="112"/>
                  <a:pt x="769" y="112"/>
                </a:cubicBezTo>
                <a:cubicBezTo>
                  <a:pt x="770" y="113"/>
                  <a:pt x="770" y="113"/>
                  <a:pt x="770" y="113"/>
                </a:cubicBezTo>
                <a:cubicBezTo>
                  <a:pt x="768" y="114"/>
                  <a:pt x="768" y="114"/>
                  <a:pt x="768" y="114"/>
                </a:cubicBezTo>
                <a:cubicBezTo>
                  <a:pt x="770" y="116"/>
                  <a:pt x="770" y="116"/>
                  <a:pt x="770" y="116"/>
                </a:cubicBezTo>
                <a:cubicBezTo>
                  <a:pt x="769" y="117"/>
                  <a:pt x="769" y="117"/>
                  <a:pt x="769" y="117"/>
                </a:cubicBezTo>
                <a:cubicBezTo>
                  <a:pt x="773" y="116"/>
                  <a:pt x="773" y="116"/>
                  <a:pt x="773" y="116"/>
                </a:cubicBezTo>
                <a:cubicBezTo>
                  <a:pt x="774" y="115"/>
                  <a:pt x="774" y="115"/>
                  <a:pt x="774" y="115"/>
                </a:cubicBezTo>
                <a:cubicBezTo>
                  <a:pt x="775" y="116"/>
                  <a:pt x="775" y="116"/>
                  <a:pt x="775" y="116"/>
                </a:cubicBezTo>
                <a:cubicBezTo>
                  <a:pt x="772" y="118"/>
                  <a:pt x="772" y="118"/>
                  <a:pt x="772" y="118"/>
                </a:cubicBezTo>
                <a:cubicBezTo>
                  <a:pt x="774" y="119"/>
                  <a:pt x="774" y="119"/>
                  <a:pt x="774" y="119"/>
                </a:cubicBezTo>
                <a:cubicBezTo>
                  <a:pt x="771" y="121"/>
                  <a:pt x="771" y="121"/>
                  <a:pt x="771" y="121"/>
                </a:cubicBezTo>
                <a:cubicBezTo>
                  <a:pt x="771" y="121"/>
                  <a:pt x="772" y="119"/>
                  <a:pt x="771" y="122"/>
                </a:cubicBezTo>
                <a:cubicBezTo>
                  <a:pt x="769" y="120"/>
                  <a:pt x="769" y="120"/>
                  <a:pt x="769" y="120"/>
                </a:cubicBezTo>
                <a:cubicBezTo>
                  <a:pt x="769" y="124"/>
                  <a:pt x="769" y="124"/>
                  <a:pt x="769" y="124"/>
                </a:cubicBezTo>
                <a:cubicBezTo>
                  <a:pt x="764" y="126"/>
                  <a:pt x="764" y="126"/>
                  <a:pt x="764" y="126"/>
                </a:cubicBezTo>
                <a:cubicBezTo>
                  <a:pt x="761" y="126"/>
                  <a:pt x="761" y="126"/>
                  <a:pt x="761" y="126"/>
                </a:cubicBezTo>
                <a:cubicBezTo>
                  <a:pt x="756" y="130"/>
                  <a:pt x="756" y="130"/>
                  <a:pt x="756" y="130"/>
                </a:cubicBezTo>
                <a:cubicBezTo>
                  <a:pt x="756" y="132"/>
                  <a:pt x="756" y="132"/>
                  <a:pt x="756" y="132"/>
                </a:cubicBezTo>
                <a:cubicBezTo>
                  <a:pt x="750" y="133"/>
                  <a:pt x="750" y="133"/>
                  <a:pt x="750" y="133"/>
                </a:cubicBezTo>
                <a:cubicBezTo>
                  <a:pt x="748" y="136"/>
                  <a:pt x="748" y="136"/>
                  <a:pt x="748" y="136"/>
                </a:cubicBezTo>
                <a:cubicBezTo>
                  <a:pt x="750" y="137"/>
                  <a:pt x="750" y="137"/>
                  <a:pt x="750" y="137"/>
                </a:cubicBezTo>
                <a:cubicBezTo>
                  <a:pt x="742" y="142"/>
                  <a:pt x="742" y="142"/>
                  <a:pt x="742" y="142"/>
                </a:cubicBezTo>
                <a:cubicBezTo>
                  <a:pt x="738" y="139"/>
                  <a:pt x="738" y="139"/>
                  <a:pt x="738" y="139"/>
                </a:cubicBezTo>
                <a:cubicBezTo>
                  <a:pt x="733" y="144"/>
                  <a:pt x="733" y="144"/>
                  <a:pt x="733" y="144"/>
                </a:cubicBezTo>
                <a:cubicBezTo>
                  <a:pt x="736" y="147"/>
                  <a:pt x="736" y="147"/>
                  <a:pt x="736" y="147"/>
                </a:cubicBezTo>
                <a:cubicBezTo>
                  <a:pt x="734" y="148"/>
                  <a:pt x="734" y="148"/>
                  <a:pt x="734" y="148"/>
                </a:cubicBezTo>
                <a:cubicBezTo>
                  <a:pt x="731" y="146"/>
                  <a:pt x="741" y="144"/>
                  <a:pt x="732" y="147"/>
                </a:cubicBezTo>
                <a:cubicBezTo>
                  <a:pt x="732" y="147"/>
                  <a:pt x="732" y="146"/>
                  <a:pt x="733" y="146"/>
                </a:cubicBezTo>
                <a:cubicBezTo>
                  <a:pt x="732" y="145"/>
                  <a:pt x="732" y="145"/>
                  <a:pt x="732" y="145"/>
                </a:cubicBezTo>
                <a:cubicBezTo>
                  <a:pt x="729" y="147"/>
                  <a:pt x="729" y="147"/>
                  <a:pt x="729" y="147"/>
                </a:cubicBezTo>
                <a:cubicBezTo>
                  <a:pt x="729" y="148"/>
                  <a:pt x="729" y="148"/>
                  <a:pt x="729" y="148"/>
                </a:cubicBezTo>
                <a:cubicBezTo>
                  <a:pt x="732" y="149"/>
                  <a:pt x="732" y="149"/>
                  <a:pt x="732" y="149"/>
                </a:cubicBezTo>
                <a:cubicBezTo>
                  <a:pt x="729" y="149"/>
                  <a:pt x="729" y="149"/>
                  <a:pt x="729" y="149"/>
                </a:cubicBezTo>
                <a:cubicBezTo>
                  <a:pt x="730" y="151"/>
                  <a:pt x="730" y="151"/>
                  <a:pt x="730" y="151"/>
                </a:cubicBezTo>
                <a:cubicBezTo>
                  <a:pt x="727" y="152"/>
                  <a:pt x="727" y="152"/>
                  <a:pt x="727" y="152"/>
                </a:cubicBezTo>
                <a:cubicBezTo>
                  <a:pt x="727" y="153"/>
                  <a:pt x="727" y="153"/>
                  <a:pt x="727" y="153"/>
                </a:cubicBezTo>
                <a:cubicBezTo>
                  <a:pt x="731" y="153"/>
                  <a:pt x="731" y="153"/>
                  <a:pt x="731" y="153"/>
                </a:cubicBezTo>
                <a:cubicBezTo>
                  <a:pt x="737" y="148"/>
                  <a:pt x="737" y="148"/>
                  <a:pt x="737" y="148"/>
                </a:cubicBezTo>
                <a:cubicBezTo>
                  <a:pt x="742" y="148"/>
                  <a:pt x="742" y="148"/>
                  <a:pt x="742" y="148"/>
                </a:cubicBezTo>
                <a:cubicBezTo>
                  <a:pt x="751" y="142"/>
                  <a:pt x="751" y="142"/>
                  <a:pt x="751" y="142"/>
                </a:cubicBezTo>
                <a:cubicBezTo>
                  <a:pt x="754" y="144"/>
                  <a:pt x="754" y="144"/>
                  <a:pt x="754" y="144"/>
                </a:cubicBezTo>
                <a:cubicBezTo>
                  <a:pt x="759" y="140"/>
                  <a:pt x="759" y="140"/>
                  <a:pt x="759" y="140"/>
                </a:cubicBezTo>
                <a:cubicBezTo>
                  <a:pt x="765" y="141"/>
                  <a:pt x="765" y="141"/>
                  <a:pt x="765" y="141"/>
                </a:cubicBezTo>
                <a:cubicBezTo>
                  <a:pt x="766" y="141"/>
                  <a:pt x="769" y="140"/>
                  <a:pt x="765" y="138"/>
                </a:cubicBezTo>
                <a:cubicBezTo>
                  <a:pt x="765" y="137"/>
                  <a:pt x="765" y="137"/>
                  <a:pt x="765" y="137"/>
                </a:cubicBezTo>
                <a:cubicBezTo>
                  <a:pt x="776" y="130"/>
                  <a:pt x="776" y="130"/>
                  <a:pt x="776" y="130"/>
                </a:cubicBezTo>
                <a:cubicBezTo>
                  <a:pt x="780" y="130"/>
                  <a:pt x="774" y="125"/>
                  <a:pt x="782" y="126"/>
                </a:cubicBezTo>
                <a:cubicBezTo>
                  <a:pt x="784" y="125"/>
                  <a:pt x="784" y="125"/>
                  <a:pt x="784" y="125"/>
                </a:cubicBezTo>
                <a:cubicBezTo>
                  <a:pt x="782" y="124"/>
                  <a:pt x="782" y="124"/>
                  <a:pt x="782" y="124"/>
                </a:cubicBezTo>
                <a:cubicBezTo>
                  <a:pt x="785" y="121"/>
                  <a:pt x="785" y="121"/>
                  <a:pt x="785" y="121"/>
                </a:cubicBezTo>
                <a:cubicBezTo>
                  <a:pt x="789" y="121"/>
                  <a:pt x="789" y="121"/>
                  <a:pt x="789" y="121"/>
                </a:cubicBezTo>
                <a:cubicBezTo>
                  <a:pt x="792" y="117"/>
                  <a:pt x="792" y="117"/>
                  <a:pt x="792" y="117"/>
                </a:cubicBezTo>
                <a:cubicBezTo>
                  <a:pt x="803" y="108"/>
                  <a:pt x="803" y="108"/>
                  <a:pt x="803" y="108"/>
                </a:cubicBezTo>
                <a:cubicBezTo>
                  <a:pt x="805" y="107"/>
                  <a:pt x="805" y="107"/>
                  <a:pt x="805" y="107"/>
                </a:cubicBezTo>
                <a:cubicBezTo>
                  <a:pt x="810" y="100"/>
                  <a:pt x="810" y="100"/>
                  <a:pt x="810" y="100"/>
                </a:cubicBezTo>
                <a:cubicBezTo>
                  <a:pt x="813" y="99"/>
                  <a:pt x="813" y="99"/>
                  <a:pt x="813" y="99"/>
                </a:cubicBezTo>
                <a:cubicBezTo>
                  <a:pt x="815" y="97"/>
                  <a:pt x="815" y="97"/>
                  <a:pt x="815" y="97"/>
                </a:cubicBezTo>
                <a:cubicBezTo>
                  <a:pt x="812" y="95"/>
                  <a:pt x="812" y="95"/>
                  <a:pt x="812" y="95"/>
                </a:cubicBezTo>
                <a:cubicBezTo>
                  <a:pt x="813" y="92"/>
                  <a:pt x="813" y="96"/>
                  <a:pt x="816" y="94"/>
                </a:cubicBezTo>
                <a:cubicBezTo>
                  <a:pt x="815" y="91"/>
                  <a:pt x="815" y="91"/>
                  <a:pt x="815" y="91"/>
                </a:cubicBezTo>
                <a:cubicBezTo>
                  <a:pt x="817" y="88"/>
                  <a:pt x="817" y="88"/>
                  <a:pt x="817" y="88"/>
                </a:cubicBezTo>
                <a:cubicBezTo>
                  <a:pt x="825" y="88"/>
                  <a:pt x="825" y="88"/>
                  <a:pt x="825" y="88"/>
                </a:cubicBezTo>
                <a:cubicBezTo>
                  <a:pt x="826" y="87"/>
                  <a:pt x="826" y="87"/>
                  <a:pt x="826" y="87"/>
                </a:cubicBezTo>
                <a:cubicBezTo>
                  <a:pt x="825" y="86"/>
                  <a:pt x="825" y="86"/>
                  <a:pt x="825" y="86"/>
                </a:cubicBezTo>
                <a:cubicBezTo>
                  <a:pt x="829" y="87"/>
                  <a:pt x="829" y="87"/>
                  <a:pt x="829" y="87"/>
                </a:cubicBezTo>
                <a:cubicBezTo>
                  <a:pt x="831" y="86"/>
                  <a:pt x="831" y="86"/>
                  <a:pt x="831" y="86"/>
                </a:cubicBezTo>
                <a:cubicBezTo>
                  <a:pt x="832" y="88"/>
                  <a:pt x="827" y="84"/>
                  <a:pt x="834" y="87"/>
                </a:cubicBezTo>
                <a:cubicBezTo>
                  <a:pt x="833" y="81"/>
                  <a:pt x="833" y="81"/>
                  <a:pt x="833" y="81"/>
                </a:cubicBezTo>
                <a:cubicBezTo>
                  <a:pt x="832" y="81"/>
                  <a:pt x="837" y="79"/>
                  <a:pt x="831" y="81"/>
                </a:cubicBezTo>
                <a:cubicBezTo>
                  <a:pt x="837" y="76"/>
                  <a:pt x="837" y="76"/>
                  <a:pt x="837" y="76"/>
                </a:cubicBezTo>
                <a:cubicBezTo>
                  <a:pt x="850" y="69"/>
                  <a:pt x="850" y="69"/>
                  <a:pt x="850" y="69"/>
                </a:cubicBezTo>
                <a:cubicBezTo>
                  <a:pt x="853" y="71"/>
                  <a:pt x="853" y="71"/>
                  <a:pt x="853" y="71"/>
                </a:cubicBezTo>
                <a:cubicBezTo>
                  <a:pt x="857" y="76"/>
                  <a:pt x="857" y="76"/>
                  <a:pt x="857" y="76"/>
                </a:cubicBezTo>
                <a:cubicBezTo>
                  <a:pt x="858" y="76"/>
                  <a:pt x="858" y="76"/>
                  <a:pt x="858" y="76"/>
                </a:cubicBezTo>
                <a:cubicBezTo>
                  <a:pt x="858" y="71"/>
                  <a:pt x="862" y="75"/>
                  <a:pt x="866" y="70"/>
                </a:cubicBezTo>
                <a:cubicBezTo>
                  <a:pt x="868" y="71"/>
                  <a:pt x="868" y="71"/>
                  <a:pt x="868" y="71"/>
                </a:cubicBezTo>
                <a:cubicBezTo>
                  <a:pt x="866" y="74"/>
                  <a:pt x="866" y="74"/>
                  <a:pt x="866" y="74"/>
                </a:cubicBezTo>
                <a:cubicBezTo>
                  <a:pt x="873" y="72"/>
                  <a:pt x="873" y="72"/>
                  <a:pt x="873" y="72"/>
                </a:cubicBezTo>
                <a:cubicBezTo>
                  <a:pt x="873" y="71"/>
                  <a:pt x="873" y="71"/>
                  <a:pt x="873" y="71"/>
                </a:cubicBezTo>
                <a:cubicBezTo>
                  <a:pt x="880" y="67"/>
                  <a:pt x="880" y="67"/>
                  <a:pt x="880" y="67"/>
                </a:cubicBezTo>
                <a:cubicBezTo>
                  <a:pt x="889" y="59"/>
                  <a:pt x="889" y="59"/>
                  <a:pt x="889" y="59"/>
                </a:cubicBezTo>
                <a:cubicBezTo>
                  <a:pt x="898" y="57"/>
                  <a:pt x="898" y="57"/>
                  <a:pt x="898" y="57"/>
                </a:cubicBezTo>
                <a:cubicBezTo>
                  <a:pt x="907" y="57"/>
                  <a:pt x="907" y="57"/>
                  <a:pt x="907" y="57"/>
                </a:cubicBezTo>
                <a:cubicBezTo>
                  <a:pt x="908" y="58"/>
                  <a:pt x="908" y="58"/>
                  <a:pt x="908" y="58"/>
                </a:cubicBezTo>
                <a:cubicBezTo>
                  <a:pt x="900" y="63"/>
                  <a:pt x="900" y="63"/>
                  <a:pt x="900" y="63"/>
                </a:cubicBezTo>
                <a:cubicBezTo>
                  <a:pt x="906" y="63"/>
                  <a:pt x="906" y="63"/>
                  <a:pt x="906" y="63"/>
                </a:cubicBezTo>
                <a:cubicBezTo>
                  <a:pt x="904" y="64"/>
                  <a:pt x="904" y="64"/>
                  <a:pt x="904" y="64"/>
                </a:cubicBezTo>
                <a:cubicBezTo>
                  <a:pt x="910" y="66"/>
                  <a:pt x="910" y="66"/>
                  <a:pt x="910" y="66"/>
                </a:cubicBezTo>
                <a:cubicBezTo>
                  <a:pt x="910" y="69"/>
                  <a:pt x="910" y="69"/>
                  <a:pt x="910" y="69"/>
                </a:cubicBezTo>
                <a:cubicBezTo>
                  <a:pt x="904" y="71"/>
                  <a:pt x="904" y="71"/>
                  <a:pt x="904" y="71"/>
                </a:cubicBezTo>
                <a:cubicBezTo>
                  <a:pt x="901" y="75"/>
                  <a:pt x="901" y="75"/>
                  <a:pt x="901" y="75"/>
                </a:cubicBezTo>
                <a:cubicBezTo>
                  <a:pt x="900" y="73"/>
                  <a:pt x="900" y="73"/>
                  <a:pt x="900" y="73"/>
                </a:cubicBezTo>
                <a:cubicBezTo>
                  <a:pt x="894" y="76"/>
                  <a:pt x="894" y="76"/>
                  <a:pt x="894" y="76"/>
                </a:cubicBezTo>
                <a:cubicBezTo>
                  <a:pt x="894" y="77"/>
                  <a:pt x="895" y="77"/>
                  <a:pt x="894" y="78"/>
                </a:cubicBezTo>
                <a:cubicBezTo>
                  <a:pt x="887" y="79"/>
                  <a:pt x="887" y="79"/>
                  <a:pt x="887" y="79"/>
                </a:cubicBezTo>
                <a:cubicBezTo>
                  <a:pt x="887" y="78"/>
                  <a:pt x="885" y="78"/>
                  <a:pt x="886" y="81"/>
                </a:cubicBezTo>
                <a:cubicBezTo>
                  <a:pt x="889" y="81"/>
                  <a:pt x="889" y="81"/>
                  <a:pt x="889" y="81"/>
                </a:cubicBezTo>
                <a:cubicBezTo>
                  <a:pt x="887" y="82"/>
                  <a:pt x="887" y="82"/>
                  <a:pt x="887" y="82"/>
                </a:cubicBezTo>
                <a:cubicBezTo>
                  <a:pt x="884" y="82"/>
                  <a:pt x="884" y="82"/>
                  <a:pt x="884" y="82"/>
                </a:cubicBezTo>
                <a:cubicBezTo>
                  <a:pt x="875" y="88"/>
                  <a:pt x="875" y="88"/>
                  <a:pt x="875" y="88"/>
                </a:cubicBezTo>
                <a:cubicBezTo>
                  <a:pt x="863" y="97"/>
                  <a:pt x="863" y="97"/>
                  <a:pt x="863" y="97"/>
                </a:cubicBezTo>
                <a:cubicBezTo>
                  <a:pt x="866" y="98"/>
                  <a:pt x="866" y="98"/>
                  <a:pt x="866" y="98"/>
                </a:cubicBezTo>
                <a:cubicBezTo>
                  <a:pt x="867" y="97"/>
                  <a:pt x="867" y="97"/>
                  <a:pt x="867" y="97"/>
                </a:cubicBezTo>
                <a:cubicBezTo>
                  <a:pt x="862" y="103"/>
                  <a:pt x="862" y="103"/>
                  <a:pt x="862" y="103"/>
                </a:cubicBezTo>
                <a:cubicBezTo>
                  <a:pt x="862" y="104"/>
                  <a:pt x="862" y="104"/>
                  <a:pt x="862" y="104"/>
                </a:cubicBezTo>
                <a:cubicBezTo>
                  <a:pt x="858" y="100"/>
                  <a:pt x="858" y="100"/>
                  <a:pt x="858" y="100"/>
                </a:cubicBezTo>
                <a:cubicBezTo>
                  <a:pt x="855" y="103"/>
                  <a:pt x="855" y="103"/>
                  <a:pt x="855" y="103"/>
                </a:cubicBezTo>
                <a:cubicBezTo>
                  <a:pt x="858" y="105"/>
                  <a:pt x="858" y="105"/>
                  <a:pt x="858" y="105"/>
                </a:cubicBezTo>
                <a:cubicBezTo>
                  <a:pt x="858" y="105"/>
                  <a:pt x="857" y="105"/>
                  <a:pt x="857" y="107"/>
                </a:cubicBezTo>
                <a:cubicBezTo>
                  <a:pt x="860" y="110"/>
                  <a:pt x="860" y="110"/>
                  <a:pt x="860" y="110"/>
                </a:cubicBezTo>
                <a:cubicBezTo>
                  <a:pt x="856" y="115"/>
                  <a:pt x="850" y="118"/>
                  <a:pt x="845" y="121"/>
                </a:cubicBezTo>
                <a:cubicBezTo>
                  <a:pt x="834" y="129"/>
                  <a:pt x="834" y="129"/>
                  <a:pt x="834" y="129"/>
                </a:cubicBezTo>
                <a:cubicBezTo>
                  <a:pt x="843" y="121"/>
                  <a:pt x="843" y="121"/>
                  <a:pt x="843" y="121"/>
                </a:cubicBezTo>
                <a:cubicBezTo>
                  <a:pt x="844" y="119"/>
                  <a:pt x="850" y="122"/>
                  <a:pt x="845" y="117"/>
                </a:cubicBezTo>
                <a:cubicBezTo>
                  <a:pt x="836" y="123"/>
                  <a:pt x="836" y="123"/>
                  <a:pt x="836" y="123"/>
                </a:cubicBezTo>
                <a:cubicBezTo>
                  <a:pt x="830" y="132"/>
                  <a:pt x="830" y="132"/>
                  <a:pt x="830" y="132"/>
                </a:cubicBezTo>
                <a:cubicBezTo>
                  <a:pt x="832" y="132"/>
                  <a:pt x="832" y="132"/>
                  <a:pt x="832" y="132"/>
                </a:cubicBezTo>
                <a:cubicBezTo>
                  <a:pt x="830" y="132"/>
                  <a:pt x="847" y="125"/>
                  <a:pt x="829" y="135"/>
                </a:cubicBezTo>
                <a:cubicBezTo>
                  <a:pt x="828" y="132"/>
                  <a:pt x="828" y="132"/>
                  <a:pt x="828" y="132"/>
                </a:cubicBezTo>
                <a:cubicBezTo>
                  <a:pt x="825" y="136"/>
                  <a:pt x="825" y="136"/>
                  <a:pt x="825" y="136"/>
                </a:cubicBezTo>
                <a:cubicBezTo>
                  <a:pt x="826" y="137"/>
                  <a:pt x="826" y="137"/>
                  <a:pt x="826" y="137"/>
                </a:cubicBezTo>
                <a:cubicBezTo>
                  <a:pt x="827" y="136"/>
                  <a:pt x="827" y="136"/>
                  <a:pt x="827" y="136"/>
                </a:cubicBezTo>
                <a:cubicBezTo>
                  <a:pt x="825" y="140"/>
                  <a:pt x="825" y="140"/>
                  <a:pt x="825" y="140"/>
                </a:cubicBezTo>
                <a:cubicBezTo>
                  <a:pt x="825" y="139"/>
                  <a:pt x="827" y="139"/>
                  <a:pt x="825" y="137"/>
                </a:cubicBezTo>
                <a:cubicBezTo>
                  <a:pt x="823" y="137"/>
                  <a:pt x="823" y="137"/>
                  <a:pt x="823" y="137"/>
                </a:cubicBezTo>
                <a:cubicBezTo>
                  <a:pt x="823" y="140"/>
                  <a:pt x="823" y="140"/>
                  <a:pt x="823" y="140"/>
                </a:cubicBezTo>
                <a:cubicBezTo>
                  <a:pt x="809" y="155"/>
                  <a:pt x="809" y="155"/>
                  <a:pt x="809" y="155"/>
                </a:cubicBezTo>
                <a:cubicBezTo>
                  <a:pt x="805" y="157"/>
                  <a:pt x="805" y="157"/>
                  <a:pt x="805" y="157"/>
                </a:cubicBezTo>
                <a:cubicBezTo>
                  <a:pt x="805" y="159"/>
                  <a:pt x="805" y="159"/>
                  <a:pt x="805" y="159"/>
                </a:cubicBezTo>
                <a:cubicBezTo>
                  <a:pt x="801" y="162"/>
                  <a:pt x="801" y="162"/>
                  <a:pt x="801" y="162"/>
                </a:cubicBezTo>
                <a:cubicBezTo>
                  <a:pt x="800" y="161"/>
                  <a:pt x="806" y="161"/>
                  <a:pt x="799" y="161"/>
                </a:cubicBezTo>
                <a:cubicBezTo>
                  <a:pt x="799" y="164"/>
                  <a:pt x="799" y="164"/>
                  <a:pt x="799" y="164"/>
                </a:cubicBezTo>
                <a:cubicBezTo>
                  <a:pt x="804" y="170"/>
                  <a:pt x="804" y="152"/>
                  <a:pt x="799" y="170"/>
                </a:cubicBezTo>
                <a:cubicBezTo>
                  <a:pt x="791" y="170"/>
                  <a:pt x="791" y="170"/>
                  <a:pt x="791" y="170"/>
                </a:cubicBezTo>
                <a:cubicBezTo>
                  <a:pt x="788" y="170"/>
                  <a:pt x="788" y="170"/>
                  <a:pt x="788" y="170"/>
                </a:cubicBezTo>
                <a:cubicBezTo>
                  <a:pt x="787" y="173"/>
                  <a:pt x="787" y="173"/>
                  <a:pt x="787" y="173"/>
                </a:cubicBezTo>
                <a:cubicBezTo>
                  <a:pt x="785" y="172"/>
                  <a:pt x="785" y="172"/>
                  <a:pt x="785" y="172"/>
                </a:cubicBezTo>
                <a:cubicBezTo>
                  <a:pt x="783" y="175"/>
                  <a:pt x="783" y="175"/>
                  <a:pt x="783" y="175"/>
                </a:cubicBezTo>
                <a:cubicBezTo>
                  <a:pt x="788" y="180"/>
                  <a:pt x="788" y="180"/>
                  <a:pt x="788" y="180"/>
                </a:cubicBezTo>
                <a:cubicBezTo>
                  <a:pt x="792" y="177"/>
                  <a:pt x="792" y="177"/>
                  <a:pt x="792" y="177"/>
                </a:cubicBezTo>
                <a:cubicBezTo>
                  <a:pt x="792" y="181"/>
                  <a:pt x="792" y="181"/>
                  <a:pt x="792" y="181"/>
                </a:cubicBezTo>
                <a:cubicBezTo>
                  <a:pt x="789" y="183"/>
                  <a:pt x="789" y="183"/>
                  <a:pt x="789" y="183"/>
                </a:cubicBezTo>
                <a:cubicBezTo>
                  <a:pt x="791" y="185"/>
                  <a:pt x="791" y="185"/>
                  <a:pt x="791" y="185"/>
                </a:cubicBezTo>
                <a:cubicBezTo>
                  <a:pt x="791" y="184"/>
                  <a:pt x="793" y="184"/>
                  <a:pt x="794" y="180"/>
                </a:cubicBezTo>
                <a:cubicBezTo>
                  <a:pt x="795" y="181"/>
                  <a:pt x="795" y="181"/>
                  <a:pt x="795" y="181"/>
                </a:cubicBezTo>
                <a:cubicBezTo>
                  <a:pt x="797" y="181"/>
                  <a:pt x="797" y="181"/>
                  <a:pt x="797" y="181"/>
                </a:cubicBezTo>
                <a:cubicBezTo>
                  <a:pt x="797" y="178"/>
                  <a:pt x="797" y="178"/>
                  <a:pt x="797" y="178"/>
                </a:cubicBezTo>
                <a:cubicBezTo>
                  <a:pt x="795" y="176"/>
                  <a:pt x="795" y="176"/>
                  <a:pt x="795" y="176"/>
                </a:cubicBezTo>
                <a:cubicBezTo>
                  <a:pt x="796" y="172"/>
                  <a:pt x="796" y="172"/>
                  <a:pt x="796" y="172"/>
                </a:cubicBezTo>
                <a:cubicBezTo>
                  <a:pt x="801" y="173"/>
                  <a:pt x="801" y="173"/>
                  <a:pt x="801" y="173"/>
                </a:cubicBezTo>
                <a:cubicBezTo>
                  <a:pt x="798" y="178"/>
                  <a:pt x="798" y="178"/>
                  <a:pt x="798" y="178"/>
                </a:cubicBezTo>
                <a:cubicBezTo>
                  <a:pt x="801" y="177"/>
                  <a:pt x="801" y="177"/>
                  <a:pt x="801" y="177"/>
                </a:cubicBezTo>
                <a:cubicBezTo>
                  <a:pt x="801" y="176"/>
                  <a:pt x="807" y="174"/>
                  <a:pt x="802" y="172"/>
                </a:cubicBezTo>
                <a:cubicBezTo>
                  <a:pt x="809" y="169"/>
                  <a:pt x="809" y="169"/>
                  <a:pt x="809" y="169"/>
                </a:cubicBezTo>
                <a:cubicBezTo>
                  <a:pt x="810" y="169"/>
                  <a:pt x="806" y="170"/>
                  <a:pt x="810" y="170"/>
                </a:cubicBezTo>
                <a:cubicBezTo>
                  <a:pt x="811" y="169"/>
                  <a:pt x="811" y="169"/>
                  <a:pt x="811" y="169"/>
                </a:cubicBezTo>
                <a:cubicBezTo>
                  <a:pt x="808" y="166"/>
                  <a:pt x="808" y="166"/>
                  <a:pt x="808" y="166"/>
                </a:cubicBezTo>
                <a:cubicBezTo>
                  <a:pt x="807" y="168"/>
                  <a:pt x="807" y="168"/>
                  <a:pt x="807" y="168"/>
                </a:cubicBezTo>
                <a:cubicBezTo>
                  <a:pt x="806" y="165"/>
                  <a:pt x="806" y="165"/>
                  <a:pt x="806" y="165"/>
                </a:cubicBezTo>
                <a:cubicBezTo>
                  <a:pt x="811" y="165"/>
                  <a:pt x="811" y="165"/>
                  <a:pt x="811" y="165"/>
                </a:cubicBezTo>
                <a:cubicBezTo>
                  <a:pt x="812" y="165"/>
                  <a:pt x="812" y="165"/>
                  <a:pt x="812" y="165"/>
                </a:cubicBezTo>
                <a:cubicBezTo>
                  <a:pt x="813" y="164"/>
                  <a:pt x="801" y="172"/>
                  <a:pt x="818" y="165"/>
                </a:cubicBezTo>
                <a:cubicBezTo>
                  <a:pt x="819" y="161"/>
                  <a:pt x="819" y="161"/>
                  <a:pt x="819" y="161"/>
                </a:cubicBezTo>
                <a:cubicBezTo>
                  <a:pt x="821" y="160"/>
                  <a:pt x="821" y="160"/>
                  <a:pt x="821" y="160"/>
                </a:cubicBezTo>
                <a:cubicBezTo>
                  <a:pt x="824" y="159"/>
                  <a:pt x="824" y="159"/>
                  <a:pt x="824" y="159"/>
                </a:cubicBezTo>
                <a:cubicBezTo>
                  <a:pt x="825" y="156"/>
                  <a:pt x="825" y="156"/>
                  <a:pt x="825" y="156"/>
                </a:cubicBezTo>
                <a:cubicBezTo>
                  <a:pt x="830" y="155"/>
                  <a:pt x="830" y="155"/>
                  <a:pt x="830" y="155"/>
                </a:cubicBezTo>
                <a:cubicBezTo>
                  <a:pt x="832" y="151"/>
                  <a:pt x="832" y="151"/>
                  <a:pt x="832" y="151"/>
                </a:cubicBezTo>
                <a:cubicBezTo>
                  <a:pt x="834" y="150"/>
                  <a:pt x="834" y="150"/>
                  <a:pt x="834" y="150"/>
                </a:cubicBezTo>
                <a:cubicBezTo>
                  <a:pt x="835" y="147"/>
                  <a:pt x="835" y="147"/>
                  <a:pt x="835" y="147"/>
                </a:cubicBezTo>
                <a:cubicBezTo>
                  <a:pt x="836" y="148"/>
                  <a:pt x="836" y="148"/>
                  <a:pt x="836" y="148"/>
                </a:cubicBezTo>
                <a:cubicBezTo>
                  <a:pt x="841" y="144"/>
                  <a:pt x="841" y="144"/>
                  <a:pt x="841" y="144"/>
                </a:cubicBezTo>
                <a:cubicBezTo>
                  <a:pt x="841" y="143"/>
                  <a:pt x="839" y="148"/>
                  <a:pt x="842" y="142"/>
                </a:cubicBezTo>
                <a:cubicBezTo>
                  <a:pt x="844" y="143"/>
                  <a:pt x="844" y="143"/>
                  <a:pt x="844" y="143"/>
                </a:cubicBezTo>
                <a:cubicBezTo>
                  <a:pt x="845" y="138"/>
                  <a:pt x="845" y="138"/>
                  <a:pt x="845" y="138"/>
                </a:cubicBezTo>
                <a:cubicBezTo>
                  <a:pt x="848" y="137"/>
                  <a:pt x="848" y="137"/>
                  <a:pt x="848" y="137"/>
                </a:cubicBezTo>
                <a:cubicBezTo>
                  <a:pt x="850" y="134"/>
                  <a:pt x="850" y="134"/>
                  <a:pt x="850" y="134"/>
                </a:cubicBezTo>
                <a:cubicBezTo>
                  <a:pt x="854" y="133"/>
                  <a:pt x="854" y="133"/>
                  <a:pt x="854" y="133"/>
                </a:cubicBezTo>
                <a:cubicBezTo>
                  <a:pt x="855" y="130"/>
                  <a:pt x="855" y="130"/>
                  <a:pt x="855" y="130"/>
                </a:cubicBezTo>
                <a:cubicBezTo>
                  <a:pt x="859" y="130"/>
                  <a:pt x="859" y="130"/>
                  <a:pt x="859" y="130"/>
                </a:cubicBezTo>
                <a:cubicBezTo>
                  <a:pt x="862" y="127"/>
                  <a:pt x="862" y="127"/>
                  <a:pt x="862" y="127"/>
                </a:cubicBezTo>
                <a:cubicBezTo>
                  <a:pt x="864" y="127"/>
                  <a:pt x="853" y="131"/>
                  <a:pt x="866" y="126"/>
                </a:cubicBezTo>
                <a:cubicBezTo>
                  <a:pt x="866" y="126"/>
                  <a:pt x="868" y="126"/>
                  <a:pt x="865" y="125"/>
                </a:cubicBezTo>
                <a:cubicBezTo>
                  <a:pt x="867" y="121"/>
                  <a:pt x="867" y="121"/>
                  <a:pt x="867" y="121"/>
                </a:cubicBezTo>
                <a:cubicBezTo>
                  <a:pt x="871" y="120"/>
                  <a:pt x="871" y="120"/>
                  <a:pt x="871" y="120"/>
                </a:cubicBezTo>
                <a:cubicBezTo>
                  <a:pt x="875" y="116"/>
                  <a:pt x="875" y="116"/>
                  <a:pt x="875" y="116"/>
                </a:cubicBezTo>
                <a:cubicBezTo>
                  <a:pt x="876" y="114"/>
                  <a:pt x="876" y="114"/>
                  <a:pt x="876" y="114"/>
                </a:cubicBezTo>
                <a:cubicBezTo>
                  <a:pt x="882" y="111"/>
                  <a:pt x="882" y="111"/>
                  <a:pt x="882" y="111"/>
                </a:cubicBezTo>
                <a:cubicBezTo>
                  <a:pt x="884" y="107"/>
                  <a:pt x="884" y="107"/>
                  <a:pt x="884" y="107"/>
                </a:cubicBezTo>
                <a:cubicBezTo>
                  <a:pt x="891" y="103"/>
                  <a:pt x="891" y="103"/>
                  <a:pt x="891" y="103"/>
                </a:cubicBezTo>
                <a:cubicBezTo>
                  <a:pt x="891" y="100"/>
                  <a:pt x="891" y="100"/>
                  <a:pt x="891" y="100"/>
                </a:cubicBezTo>
                <a:cubicBezTo>
                  <a:pt x="894" y="100"/>
                  <a:pt x="894" y="100"/>
                  <a:pt x="894" y="100"/>
                </a:cubicBezTo>
                <a:cubicBezTo>
                  <a:pt x="898" y="96"/>
                  <a:pt x="898" y="96"/>
                  <a:pt x="898" y="96"/>
                </a:cubicBezTo>
                <a:cubicBezTo>
                  <a:pt x="901" y="96"/>
                  <a:pt x="901" y="96"/>
                  <a:pt x="901" y="96"/>
                </a:cubicBezTo>
                <a:cubicBezTo>
                  <a:pt x="900" y="96"/>
                  <a:pt x="900" y="96"/>
                  <a:pt x="900" y="96"/>
                </a:cubicBezTo>
                <a:cubicBezTo>
                  <a:pt x="900" y="94"/>
                  <a:pt x="900" y="94"/>
                  <a:pt x="900" y="94"/>
                </a:cubicBezTo>
                <a:cubicBezTo>
                  <a:pt x="901" y="94"/>
                  <a:pt x="901" y="94"/>
                  <a:pt x="901" y="94"/>
                </a:cubicBezTo>
                <a:cubicBezTo>
                  <a:pt x="901" y="95"/>
                  <a:pt x="902" y="93"/>
                  <a:pt x="901" y="95"/>
                </a:cubicBezTo>
                <a:cubicBezTo>
                  <a:pt x="903" y="94"/>
                  <a:pt x="903" y="94"/>
                  <a:pt x="903" y="94"/>
                </a:cubicBezTo>
                <a:cubicBezTo>
                  <a:pt x="901" y="93"/>
                  <a:pt x="901" y="93"/>
                  <a:pt x="901" y="93"/>
                </a:cubicBezTo>
                <a:cubicBezTo>
                  <a:pt x="908" y="90"/>
                  <a:pt x="908" y="90"/>
                  <a:pt x="908" y="90"/>
                </a:cubicBezTo>
                <a:cubicBezTo>
                  <a:pt x="910" y="90"/>
                  <a:pt x="910" y="90"/>
                  <a:pt x="910" y="90"/>
                </a:cubicBezTo>
                <a:cubicBezTo>
                  <a:pt x="910" y="94"/>
                  <a:pt x="914" y="86"/>
                  <a:pt x="910" y="94"/>
                </a:cubicBezTo>
                <a:cubicBezTo>
                  <a:pt x="913" y="98"/>
                  <a:pt x="913" y="98"/>
                  <a:pt x="913" y="98"/>
                </a:cubicBezTo>
                <a:cubicBezTo>
                  <a:pt x="912" y="98"/>
                  <a:pt x="912" y="98"/>
                  <a:pt x="912" y="98"/>
                </a:cubicBezTo>
                <a:cubicBezTo>
                  <a:pt x="912" y="100"/>
                  <a:pt x="912" y="100"/>
                  <a:pt x="912" y="100"/>
                </a:cubicBezTo>
                <a:cubicBezTo>
                  <a:pt x="908" y="99"/>
                  <a:pt x="908" y="99"/>
                  <a:pt x="908" y="99"/>
                </a:cubicBezTo>
                <a:cubicBezTo>
                  <a:pt x="902" y="104"/>
                  <a:pt x="902" y="104"/>
                  <a:pt x="902" y="104"/>
                </a:cubicBezTo>
                <a:cubicBezTo>
                  <a:pt x="899" y="102"/>
                  <a:pt x="899" y="102"/>
                  <a:pt x="899" y="102"/>
                </a:cubicBezTo>
                <a:cubicBezTo>
                  <a:pt x="899" y="102"/>
                  <a:pt x="899" y="102"/>
                  <a:pt x="899" y="102"/>
                </a:cubicBezTo>
                <a:cubicBezTo>
                  <a:pt x="899" y="105"/>
                  <a:pt x="899" y="105"/>
                  <a:pt x="899" y="105"/>
                </a:cubicBezTo>
                <a:cubicBezTo>
                  <a:pt x="898" y="105"/>
                  <a:pt x="896" y="104"/>
                  <a:pt x="895" y="105"/>
                </a:cubicBezTo>
                <a:cubicBezTo>
                  <a:pt x="899" y="108"/>
                  <a:pt x="899" y="108"/>
                  <a:pt x="899" y="108"/>
                </a:cubicBezTo>
                <a:cubicBezTo>
                  <a:pt x="903" y="105"/>
                  <a:pt x="903" y="105"/>
                  <a:pt x="903" y="105"/>
                </a:cubicBezTo>
                <a:cubicBezTo>
                  <a:pt x="909" y="109"/>
                  <a:pt x="890" y="102"/>
                  <a:pt x="911" y="109"/>
                </a:cubicBezTo>
                <a:cubicBezTo>
                  <a:pt x="913" y="104"/>
                  <a:pt x="913" y="104"/>
                  <a:pt x="913" y="104"/>
                </a:cubicBezTo>
                <a:cubicBezTo>
                  <a:pt x="915" y="109"/>
                  <a:pt x="915" y="109"/>
                  <a:pt x="915" y="109"/>
                </a:cubicBezTo>
                <a:cubicBezTo>
                  <a:pt x="913" y="114"/>
                  <a:pt x="913" y="108"/>
                  <a:pt x="903" y="112"/>
                </a:cubicBezTo>
                <a:cubicBezTo>
                  <a:pt x="892" y="121"/>
                  <a:pt x="892" y="121"/>
                  <a:pt x="892" y="121"/>
                </a:cubicBezTo>
                <a:cubicBezTo>
                  <a:pt x="890" y="123"/>
                  <a:pt x="890" y="123"/>
                  <a:pt x="890" y="123"/>
                </a:cubicBezTo>
                <a:cubicBezTo>
                  <a:pt x="886" y="126"/>
                  <a:pt x="886" y="126"/>
                  <a:pt x="886" y="126"/>
                </a:cubicBezTo>
                <a:cubicBezTo>
                  <a:pt x="885" y="129"/>
                  <a:pt x="885" y="129"/>
                  <a:pt x="885" y="129"/>
                </a:cubicBezTo>
                <a:cubicBezTo>
                  <a:pt x="879" y="132"/>
                  <a:pt x="879" y="132"/>
                  <a:pt x="879" y="132"/>
                </a:cubicBezTo>
                <a:cubicBezTo>
                  <a:pt x="877" y="137"/>
                  <a:pt x="877" y="137"/>
                  <a:pt x="877" y="137"/>
                </a:cubicBezTo>
                <a:cubicBezTo>
                  <a:pt x="869" y="141"/>
                  <a:pt x="869" y="141"/>
                  <a:pt x="869" y="141"/>
                </a:cubicBezTo>
                <a:cubicBezTo>
                  <a:pt x="868" y="144"/>
                  <a:pt x="868" y="144"/>
                  <a:pt x="868" y="144"/>
                </a:cubicBezTo>
                <a:cubicBezTo>
                  <a:pt x="867" y="143"/>
                  <a:pt x="867" y="143"/>
                  <a:pt x="867" y="143"/>
                </a:cubicBezTo>
                <a:cubicBezTo>
                  <a:pt x="857" y="151"/>
                  <a:pt x="857" y="151"/>
                  <a:pt x="857" y="151"/>
                </a:cubicBezTo>
                <a:cubicBezTo>
                  <a:pt x="855" y="151"/>
                  <a:pt x="855" y="151"/>
                  <a:pt x="855" y="151"/>
                </a:cubicBezTo>
                <a:cubicBezTo>
                  <a:pt x="855" y="153"/>
                  <a:pt x="855" y="153"/>
                  <a:pt x="855" y="153"/>
                </a:cubicBezTo>
                <a:cubicBezTo>
                  <a:pt x="854" y="154"/>
                  <a:pt x="849" y="156"/>
                  <a:pt x="851" y="157"/>
                </a:cubicBezTo>
                <a:cubicBezTo>
                  <a:pt x="843" y="162"/>
                  <a:pt x="843" y="162"/>
                  <a:pt x="843" y="162"/>
                </a:cubicBezTo>
                <a:cubicBezTo>
                  <a:pt x="840" y="165"/>
                  <a:pt x="839" y="165"/>
                  <a:pt x="836" y="170"/>
                </a:cubicBezTo>
                <a:cubicBezTo>
                  <a:pt x="841" y="170"/>
                  <a:pt x="841" y="170"/>
                  <a:pt x="841" y="170"/>
                </a:cubicBezTo>
                <a:cubicBezTo>
                  <a:pt x="849" y="165"/>
                  <a:pt x="849" y="165"/>
                  <a:pt x="849" y="165"/>
                </a:cubicBezTo>
                <a:cubicBezTo>
                  <a:pt x="852" y="164"/>
                  <a:pt x="849" y="175"/>
                  <a:pt x="851" y="161"/>
                </a:cubicBezTo>
                <a:cubicBezTo>
                  <a:pt x="853" y="163"/>
                  <a:pt x="853" y="163"/>
                  <a:pt x="853" y="163"/>
                </a:cubicBezTo>
                <a:cubicBezTo>
                  <a:pt x="849" y="169"/>
                  <a:pt x="849" y="169"/>
                  <a:pt x="849" y="169"/>
                </a:cubicBezTo>
                <a:cubicBezTo>
                  <a:pt x="845" y="170"/>
                  <a:pt x="845" y="170"/>
                  <a:pt x="845" y="170"/>
                </a:cubicBezTo>
                <a:cubicBezTo>
                  <a:pt x="844" y="177"/>
                  <a:pt x="844" y="177"/>
                  <a:pt x="844" y="177"/>
                </a:cubicBezTo>
                <a:cubicBezTo>
                  <a:pt x="840" y="178"/>
                  <a:pt x="840" y="178"/>
                  <a:pt x="840" y="178"/>
                </a:cubicBezTo>
                <a:cubicBezTo>
                  <a:pt x="819" y="198"/>
                  <a:pt x="819" y="198"/>
                  <a:pt x="819" y="198"/>
                </a:cubicBezTo>
                <a:cubicBezTo>
                  <a:pt x="817" y="199"/>
                  <a:pt x="817" y="199"/>
                  <a:pt x="817" y="199"/>
                </a:cubicBezTo>
                <a:cubicBezTo>
                  <a:pt x="817" y="200"/>
                  <a:pt x="817" y="200"/>
                  <a:pt x="817" y="200"/>
                </a:cubicBezTo>
                <a:cubicBezTo>
                  <a:pt x="818" y="201"/>
                  <a:pt x="818" y="201"/>
                  <a:pt x="818" y="201"/>
                </a:cubicBezTo>
                <a:cubicBezTo>
                  <a:pt x="826" y="197"/>
                  <a:pt x="826" y="197"/>
                  <a:pt x="826" y="197"/>
                </a:cubicBezTo>
                <a:cubicBezTo>
                  <a:pt x="828" y="193"/>
                  <a:pt x="828" y="193"/>
                  <a:pt x="828" y="193"/>
                </a:cubicBezTo>
                <a:cubicBezTo>
                  <a:pt x="834" y="189"/>
                  <a:pt x="834" y="189"/>
                  <a:pt x="834" y="189"/>
                </a:cubicBezTo>
                <a:cubicBezTo>
                  <a:pt x="837" y="185"/>
                  <a:pt x="837" y="185"/>
                  <a:pt x="837" y="185"/>
                </a:cubicBezTo>
                <a:cubicBezTo>
                  <a:pt x="838" y="185"/>
                  <a:pt x="840" y="184"/>
                  <a:pt x="841" y="185"/>
                </a:cubicBezTo>
                <a:cubicBezTo>
                  <a:pt x="837" y="189"/>
                  <a:pt x="837" y="189"/>
                  <a:pt x="837" y="189"/>
                </a:cubicBezTo>
                <a:cubicBezTo>
                  <a:pt x="837" y="189"/>
                  <a:pt x="833" y="187"/>
                  <a:pt x="835" y="191"/>
                </a:cubicBezTo>
                <a:cubicBezTo>
                  <a:pt x="831" y="193"/>
                  <a:pt x="831" y="193"/>
                  <a:pt x="831" y="193"/>
                </a:cubicBezTo>
                <a:cubicBezTo>
                  <a:pt x="821" y="202"/>
                  <a:pt x="821" y="202"/>
                  <a:pt x="821" y="202"/>
                </a:cubicBezTo>
                <a:cubicBezTo>
                  <a:pt x="820" y="203"/>
                  <a:pt x="828" y="195"/>
                  <a:pt x="820" y="206"/>
                </a:cubicBezTo>
                <a:cubicBezTo>
                  <a:pt x="817" y="204"/>
                  <a:pt x="817" y="204"/>
                  <a:pt x="817" y="204"/>
                </a:cubicBezTo>
                <a:cubicBezTo>
                  <a:pt x="813" y="206"/>
                  <a:pt x="813" y="206"/>
                  <a:pt x="813" y="206"/>
                </a:cubicBezTo>
                <a:cubicBezTo>
                  <a:pt x="814" y="208"/>
                  <a:pt x="814" y="208"/>
                  <a:pt x="814" y="208"/>
                </a:cubicBezTo>
                <a:cubicBezTo>
                  <a:pt x="808" y="211"/>
                  <a:pt x="808" y="211"/>
                  <a:pt x="808" y="211"/>
                </a:cubicBezTo>
                <a:cubicBezTo>
                  <a:pt x="811" y="213"/>
                  <a:pt x="815" y="204"/>
                  <a:pt x="803" y="211"/>
                </a:cubicBezTo>
                <a:cubicBezTo>
                  <a:pt x="802" y="215"/>
                  <a:pt x="802" y="215"/>
                  <a:pt x="802" y="215"/>
                </a:cubicBezTo>
                <a:cubicBezTo>
                  <a:pt x="795" y="219"/>
                  <a:pt x="795" y="219"/>
                  <a:pt x="795" y="219"/>
                </a:cubicBezTo>
                <a:cubicBezTo>
                  <a:pt x="769" y="238"/>
                  <a:pt x="769" y="238"/>
                  <a:pt x="769" y="238"/>
                </a:cubicBezTo>
                <a:cubicBezTo>
                  <a:pt x="760" y="245"/>
                  <a:pt x="760" y="245"/>
                  <a:pt x="760" y="245"/>
                </a:cubicBezTo>
                <a:cubicBezTo>
                  <a:pt x="742" y="258"/>
                  <a:pt x="742" y="258"/>
                  <a:pt x="742" y="258"/>
                </a:cubicBezTo>
                <a:cubicBezTo>
                  <a:pt x="737" y="260"/>
                  <a:pt x="737" y="260"/>
                  <a:pt x="737" y="260"/>
                </a:cubicBezTo>
                <a:cubicBezTo>
                  <a:pt x="729" y="265"/>
                  <a:pt x="729" y="265"/>
                  <a:pt x="729" y="265"/>
                </a:cubicBezTo>
                <a:cubicBezTo>
                  <a:pt x="729" y="263"/>
                  <a:pt x="739" y="261"/>
                  <a:pt x="725" y="267"/>
                </a:cubicBezTo>
                <a:cubicBezTo>
                  <a:pt x="722" y="270"/>
                  <a:pt x="722" y="270"/>
                  <a:pt x="722" y="270"/>
                </a:cubicBezTo>
                <a:cubicBezTo>
                  <a:pt x="725" y="271"/>
                  <a:pt x="725" y="271"/>
                  <a:pt x="725" y="271"/>
                </a:cubicBezTo>
                <a:cubicBezTo>
                  <a:pt x="723" y="269"/>
                  <a:pt x="724" y="272"/>
                  <a:pt x="721" y="273"/>
                </a:cubicBezTo>
                <a:cubicBezTo>
                  <a:pt x="720" y="272"/>
                  <a:pt x="720" y="272"/>
                  <a:pt x="720" y="272"/>
                </a:cubicBezTo>
                <a:cubicBezTo>
                  <a:pt x="714" y="277"/>
                  <a:pt x="714" y="277"/>
                  <a:pt x="714" y="277"/>
                </a:cubicBezTo>
                <a:cubicBezTo>
                  <a:pt x="712" y="278"/>
                  <a:pt x="713" y="273"/>
                  <a:pt x="709" y="281"/>
                </a:cubicBezTo>
                <a:cubicBezTo>
                  <a:pt x="710" y="283"/>
                  <a:pt x="710" y="283"/>
                  <a:pt x="710" y="283"/>
                </a:cubicBezTo>
                <a:cubicBezTo>
                  <a:pt x="706" y="286"/>
                  <a:pt x="706" y="286"/>
                  <a:pt x="706" y="286"/>
                </a:cubicBezTo>
                <a:cubicBezTo>
                  <a:pt x="707" y="281"/>
                  <a:pt x="707" y="281"/>
                  <a:pt x="707" y="281"/>
                </a:cubicBezTo>
                <a:cubicBezTo>
                  <a:pt x="705" y="282"/>
                  <a:pt x="705" y="282"/>
                  <a:pt x="705" y="282"/>
                </a:cubicBezTo>
                <a:cubicBezTo>
                  <a:pt x="702" y="286"/>
                  <a:pt x="702" y="286"/>
                  <a:pt x="702" y="286"/>
                </a:cubicBezTo>
                <a:cubicBezTo>
                  <a:pt x="704" y="289"/>
                  <a:pt x="704" y="289"/>
                  <a:pt x="704" y="289"/>
                </a:cubicBezTo>
                <a:cubicBezTo>
                  <a:pt x="700" y="291"/>
                  <a:pt x="700" y="291"/>
                  <a:pt x="700" y="291"/>
                </a:cubicBezTo>
                <a:cubicBezTo>
                  <a:pt x="697" y="292"/>
                  <a:pt x="697" y="292"/>
                  <a:pt x="697" y="292"/>
                </a:cubicBezTo>
                <a:cubicBezTo>
                  <a:pt x="682" y="302"/>
                  <a:pt x="682" y="302"/>
                  <a:pt x="682" y="302"/>
                </a:cubicBezTo>
                <a:cubicBezTo>
                  <a:pt x="680" y="304"/>
                  <a:pt x="680" y="304"/>
                  <a:pt x="680" y="304"/>
                </a:cubicBezTo>
                <a:cubicBezTo>
                  <a:pt x="685" y="303"/>
                  <a:pt x="685" y="303"/>
                  <a:pt x="685" y="303"/>
                </a:cubicBezTo>
                <a:cubicBezTo>
                  <a:pt x="696" y="297"/>
                  <a:pt x="696" y="297"/>
                  <a:pt x="696" y="297"/>
                </a:cubicBezTo>
                <a:cubicBezTo>
                  <a:pt x="697" y="295"/>
                  <a:pt x="697" y="295"/>
                  <a:pt x="697" y="295"/>
                </a:cubicBezTo>
                <a:cubicBezTo>
                  <a:pt x="703" y="292"/>
                  <a:pt x="703" y="292"/>
                  <a:pt x="703" y="292"/>
                </a:cubicBezTo>
                <a:cubicBezTo>
                  <a:pt x="708" y="292"/>
                  <a:pt x="708" y="292"/>
                  <a:pt x="708" y="292"/>
                </a:cubicBezTo>
                <a:cubicBezTo>
                  <a:pt x="715" y="287"/>
                  <a:pt x="715" y="287"/>
                  <a:pt x="715" y="287"/>
                </a:cubicBezTo>
                <a:cubicBezTo>
                  <a:pt x="719" y="287"/>
                  <a:pt x="719" y="287"/>
                  <a:pt x="719" y="287"/>
                </a:cubicBezTo>
                <a:cubicBezTo>
                  <a:pt x="720" y="283"/>
                  <a:pt x="720" y="283"/>
                  <a:pt x="720" y="283"/>
                </a:cubicBezTo>
                <a:cubicBezTo>
                  <a:pt x="728" y="280"/>
                  <a:pt x="728" y="280"/>
                  <a:pt x="728" y="280"/>
                </a:cubicBezTo>
                <a:cubicBezTo>
                  <a:pt x="732" y="277"/>
                  <a:pt x="732" y="277"/>
                  <a:pt x="732" y="277"/>
                </a:cubicBezTo>
                <a:cubicBezTo>
                  <a:pt x="732" y="276"/>
                  <a:pt x="726" y="281"/>
                  <a:pt x="733" y="275"/>
                </a:cubicBezTo>
                <a:cubicBezTo>
                  <a:pt x="736" y="277"/>
                  <a:pt x="736" y="277"/>
                  <a:pt x="736" y="277"/>
                </a:cubicBezTo>
                <a:cubicBezTo>
                  <a:pt x="738" y="275"/>
                  <a:pt x="738" y="275"/>
                  <a:pt x="738" y="275"/>
                </a:cubicBezTo>
                <a:cubicBezTo>
                  <a:pt x="735" y="274"/>
                  <a:pt x="735" y="274"/>
                  <a:pt x="735" y="274"/>
                </a:cubicBezTo>
                <a:cubicBezTo>
                  <a:pt x="737" y="272"/>
                  <a:pt x="737" y="272"/>
                  <a:pt x="737" y="272"/>
                </a:cubicBezTo>
                <a:cubicBezTo>
                  <a:pt x="738" y="274"/>
                  <a:pt x="738" y="274"/>
                  <a:pt x="738" y="274"/>
                </a:cubicBezTo>
                <a:cubicBezTo>
                  <a:pt x="743" y="272"/>
                  <a:pt x="743" y="272"/>
                  <a:pt x="743" y="272"/>
                </a:cubicBezTo>
                <a:cubicBezTo>
                  <a:pt x="746" y="268"/>
                  <a:pt x="746" y="268"/>
                  <a:pt x="746" y="268"/>
                </a:cubicBezTo>
                <a:cubicBezTo>
                  <a:pt x="749" y="268"/>
                  <a:pt x="749" y="268"/>
                  <a:pt x="749" y="268"/>
                </a:cubicBezTo>
                <a:cubicBezTo>
                  <a:pt x="751" y="264"/>
                  <a:pt x="751" y="264"/>
                  <a:pt x="751" y="264"/>
                </a:cubicBezTo>
                <a:cubicBezTo>
                  <a:pt x="756" y="263"/>
                  <a:pt x="756" y="263"/>
                  <a:pt x="756" y="263"/>
                </a:cubicBezTo>
                <a:cubicBezTo>
                  <a:pt x="757" y="260"/>
                  <a:pt x="757" y="260"/>
                  <a:pt x="757" y="260"/>
                </a:cubicBezTo>
                <a:cubicBezTo>
                  <a:pt x="765" y="257"/>
                  <a:pt x="765" y="257"/>
                  <a:pt x="765" y="257"/>
                </a:cubicBezTo>
                <a:cubicBezTo>
                  <a:pt x="771" y="252"/>
                  <a:pt x="771" y="252"/>
                  <a:pt x="771" y="252"/>
                </a:cubicBezTo>
                <a:cubicBezTo>
                  <a:pt x="771" y="251"/>
                  <a:pt x="762" y="260"/>
                  <a:pt x="775" y="250"/>
                </a:cubicBezTo>
                <a:cubicBezTo>
                  <a:pt x="774" y="253"/>
                  <a:pt x="774" y="253"/>
                  <a:pt x="774" y="253"/>
                </a:cubicBezTo>
                <a:cubicBezTo>
                  <a:pt x="775" y="254"/>
                  <a:pt x="775" y="254"/>
                  <a:pt x="775" y="254"/>
                </a:cubicBezTo>
                <a:cubicBezTo>
                  <a:pt x="776" y="252"/>
                  <a:pt x="776" y="252"/>
                  <a:pt x="776" y="252"/>
                </a:cubicBezTo>
                <a:cubicBezTo>
                  <a:pt x="781" y="254"/>
                  <a:pt x="781" y="254"/>
                  <a:pt x="781" y="254"/>
                </a:cubicBezTo>
                <a:cubicBezTo>
                  <a:pt x="781" y="250"/>
                  <a:pt x="781" y="250"/>
                  <a:pt x="781" y="250"/>
                </a:cubicBezTo>
                <a:cubicBezTo>
                  <a:pt x="779" y="248"/>
                  <a:pt x="779" y="248"/>
                  <a:pt x="779" y="248"/>
                </a:cubicBezTo>
                <a:cubicBezTo>
                  <a:pt x="779" y="247"/>
                  <a:pt x="771" y="254"/>
                  <a:pt x="781" y="246"/>
                </a:cubicBezTo>
                <a:cubicBezTo>
                  <a:pt x="791" y="238"/>
                  <a:pt x="791" y="238"/>
                  <a:pt x="791" y="238"/>
                </a:cubicBezTo>
                <a:cubicBezTo>
                  <a:pt x="795" y="237"/>
                  <a:pt x="795" y="237"/>
                  <a:pt x="795" y="237"/>
                </a:cubicBezTo>
                <a:cubicBezTo>
                  <a:pt x="798" y="233"/>
                  <a:pt x="798" y="233"/>
                  <a:pt x="798" y="233"/>
                </a:cubicBezTo>
                <a:cubicBezTo>
                  <a:pt x="801" y="233"/>
                  <a:pt x="801" y="233"/>
                  <a:pt x="801" y="233"/>
                </a:cubicBezTo>
                <a:cubicBezTo>
                  <a:pt x="801" y="231"/>
                  <a:pt x="801" y="231"/>
                  <a:pt x="801" y="231"/>
                </a:cubicBezTo>
                <a:cubicBezTo>
                  <a:pt x="802" y="226"/>
                  <a:pt x="808" y="235"/>
                  <a:pt x="808" y="227"/>
                </a:cubicBezTo>
                <a:cubicBezTo>
                  <a:pt x="809" y="224"/>
                  <a:pt x="809" y="224"/>
                  <a:pt x="809" y="224"/>
                </a:cubicBezTo>
                <a:cubicBezTo>
                  <a:pt x="812" y="224"/>
                  <a:pt x="812" y="224"/>
                  <a:pt x="812" y="224"/>
                </a:cubicBezTo>
                <a:cubicBezTo>
                  <a:pt x="811" y="225"/>
                  <a:pt x="811" y="225"/>
                  <a:pt x="811" y="225"/>
                </a:cubicBezTo>
                <a:cubicBezTo>
                  <a:pt x="812" y="225"/>
                  <a:pt x="810" y="222"/>
                  <a:pt x="812" y="226"/>
                </a:cubicBezTo>
                <a:cubicBezTo>
                  <a:pt x="814" y="224"/>
                  <a:pt x="814" y="224"/>
                  <a:pt x="814" y="224"/>
                </a:cubicBezTo>
                <a:cubicBezTo>
                  <a:pt x="813" y="223"/>
                  <a:pt x="813" y="223"/>
                  <a:pt x="813" y="223"/>
                </a:cubicBezTo>
                <a:cubicBezTo>
                  <a:pt x="821" y="216"/>
                  <a:pt x="821" y="216"/>
                  <a:pt x="821" y="216"/>
                </a:cubicBezTo>
                <a:cubicBezTo>
                  <a:pt x="824" y="215"/>
                  <a:pt x="824" y="215"/>
                  <a:pt x="824" y="215"/>
                </a:cubicBezTo>
                <a:cubicBezTo>
                  <a:pt x="826" y="212"/>
                  <a:pt x="826" y="212"/>
                  <a:pt x="826" y="212"/>
                </a:cubicBezTo>
                <a:cubicBezTo>
                  <a:pt x="828" y="213"/>
                  <a:pt x="831" y="208"/>
                  <a:pt x="833" y="212"/>
                </a:cubicBezTo>
                <a:cubicBezTo>
                  <a:pt x="833" y="206"/>
                  <a:pt x="833" y="206"/>
                  <a:pt x="833" y="206"/>
                </a:cubicBezTo>
                <a:cubicBezTo>
                  <a:pt x="834" y="203"/>
                  <a:pt x="835" y="211"/>
                  <a:pt x="839" y="203"/>
                </a:cubicBezTo>
                <a:cubicBezTo>
                  <a:pt x="841" y="203"/>
                  <a:pt x="841" y="203"/>
                  <a:pt x="841" y="203"/>
                </a:cubicBezTo>
                <a:cubicBezTo>
                  <a:pt x="841" y="204"/>
                  <a:pt x="841" y="204"/>
                  <a:pt x="841" y="204"/>
                </a:cubicBezTo>
                <a:cubicBezTo>
                  <a:pt x="843" y="203"/>
                  <a:pt x="843" y="203"/>
                  <a:pt x="843" y="203"/>
                </a:cubicBezTo>
                <a:cubicBezTo>
                  <a:pt x="841" y="201"/>
                  <a:pt x="841" y="201"/>
                  <a:pt x="841" y="201"/>
                </a:cubicBezTo>
                <a:cubicBezTo>
                  <a:pt x="841" y="199"/>
                  <a:pt x="841" y="199"/>
                  <a:pt x="841" y="199"/>
                </a:cubicBezTo>
                <a:cubicBezTo>
                  <a:pt x="846" y="198"/>
                  <a:pt x="846" y="198"/>
                  <a:pt x="846" y="198"/>
                </a:cubicBezTo>
                <a:cubicBezTo>
                  <a:pt x="846" y="196"/>
                  <a:pt x="846" y="196"/>
                  <a:pt x="846" y="196"/>
                </a:cubicBezTo>
                <a:cubicBezTo>
                  <a:pt x="851" y="198"/>
                  <a:pt x="851" y="198"/>
                  <a:pt x="851" y="198"/>
                </a:cubicBezTo>
                <a:cubicBezTo>
                  <a:pt x="852" y="197"/>
                  <a:pt x="848" y="201"/>
                  <a:pt x="853" y="197"/>
                </a:cubicBezTo>
                <a:cubicBezTo>
                  <a:pt x="850" y="194"/>
                  <a:pt x="850" y="194"/>
                  <a:pt x="850" y="194"/>
                </a:cubicBezTo>
                <a:cubicBezTo>
                  <a:pt x="859" y="189"/>
                  <a:pt x="859" y="189"/>
                  <a:pt x="859" y="189"/>
                </a:cubicBezTo>
                <a:cubicBezTo>
                  <a:pt x="859" y="185"/>
                  <a:pt x="859" y="185"/>
                  <a:pt x="859" y="185"/>
                </a:cubicBezTo>
                <a:cubicBezTo>
                  <a:pt x="865" y="183"/>
                  <a:pt x="865" y="183"/>
                  <a:pt x="865" y="183"/>
                </a:cubicBezTo>
                <a:cubicBezTo>
                  <a:pt x="866" y="180"/>
                  <a:pt x="866" y="180"/>
                  <a:pt x="866" y="180"/>
                </a:cubicBezTo>
                <a:cubicBezTo>
                  <a:pt x="872" y="177"/>
                  <a:pt x="872" y="177"/>
                  <a:pt x="872" y="177"/>
                </a:cubicBezTo>
                <a:cubicBezTo>
                  <a:pt x="879" y="178"/>
                  <a:pt x="879" y="178"/>
                  <a:pt x="879" y="178"/>
                </a:cubicBezTo>
                <a:cubicBezTo>
                  <a:pt x="880" y="178"/>
                  <a:pt x="880" y="178"/>
                  <a:pt x="880" y="178"/>
                </a:cubicBezTo>
                <a:cubicBezTo>
                  <a:pt x="879" y="181"/>
                  <a:pt x="879" y="181"/>
                  <a:pt x="879" y="181"/>
                </a:cubicBezTo>
                <a:cubicBezTo>
                  <a:pt x="875" y="180"/>
                  <a:pt x="875" y="180"/>
                  <a:pt x="875" y="180"/>
                </a:cubicBezTo>
                <a:cubicBezTo>
                  <a:pt x="872" y="182"/>
                  <a:pt x="872" y="182"/>
                  <a:pt x="872" y="182"/>
                </a:cubicBezTo>
                <a:cubicBezTo>
                  <a:pt x="874" y="188"/>
                  <a:pt x="871" y="180"/>
                  <a:pt x="879" y="183"/>
                </a:cubicBezTo>
                <a:cubicBezTo>
                  <a:pt x="879" y="184"/>
                  <a:pt x="879" y="184"/>
                  <a:pt x="879" y="184"/>
                </a:cubicBezTo>
                <a:cubicBezTo>
                  <a:pt x="880" y="185"/>
                  <a:pt x="880" y="185"/>
                  <a:pt x="880" y="185"/>
                </a:cubicBezTo>
                <a:cubicBezTo>
                  <a:pt x="881" y="185"/>
                  <a:pt x="887" y="190"/>
                  <a:pt x="882" y="182"/>
                </a:cubicBezTo>
                <a:cubicBezTo>
                  <a:pt x="887" y="182"/>
                  <a:pt x="887" y="182"/>
                  <a:pt x="887" y="182"/>
                </a:cubicBezTo>
                <a:cubicBezTo>
                  <a:pt x="885" y="183"/>
                  <a:pt x="885" y="183"/>
                  <a:pt x="885" y="183"/>
                </a:cubicBezTo>
                <a:cubicBezTo>
                  <a:pt x="884" y="187"/>
                  <a:pt x="884" y="187"/>
                  <a:pt x="884" y="187"/>
                </a:cubicBezTo>
                <a:cubicBezTo>
                  <a:pt x="883" y="187"/>
                  <a:pt x="886" y="188"/>
                  <a:pt x="882" y="187"/>
                </a:cubicBezTo>
                <a:cubicBezTo>
                  <a:pt x="881" y="188"/>
                  <a:pt x="881" y="188"/>
                  <a:pt x="881" y="188"/>
                </a:cubicBezTo>
                <a:cubicBezTo>
                  <a:pt x="882" y="191"/>
                  <a:pt x="882" y="191"/>
                  <a:pt x="882" y="191"/>
                </a:cubicBezTo>
                <a:cubicBezTo>
                  <a:pt x="882" y="194"/>
                  <a:pt x="882" y="194"/>
                  <a:pt x="882" y="194"/>
                </a:cubicBezTo>
                <a:cubicBezTo>
                  <a:pt x="881" y="194"/>
                  <a:pt x="881" y="194"/>
                  <a:pt x="881" y="194"/>
                </a:cubicBezTo>
                <a:cubicBezTo>
                  <a:pt x="881" y="197"/>
                  <a:pt x="881" y="197"/>
                  <a:pt x="881" y="197"/>
                </a:cubicBezTo>
                <a:cubicBezTo>
                  <a:pt x="883" y="199"/>
                  <a:pt x="883" y="199"/>
                  <a:pt x="883" y="199"/>
                </a:cubicBezTo>
                <a:cubicBezTo>
                  <a:pt x="886" y="193"/>
                  <a:pt x="886" y="193"/>
                  <a:pt x="886" y="193"/>
                </a:cubicBezTo>
                <a:cubicBezTo>
                  <a:pt x="891" y="195"/>
                  <a:pt x="891" y="195"/>
                  <a:pt x="891" y="195"/>
                </a:cubicBezTo>
                <a:cubicBezTo>
                  <a:pt x="889" y="198"/>
                  <a:pt x="889" y="198"/>
                  <a:pt x="889" y="198"/>
                </a:cubicBezTo>
                <a:cubicBezTo>
                  <a:pt x="884" y="198"/>
                  <a:pt x="884" y="198"/>
                  <a:pt x="884" y="198"/>
                </a:cubicBezTo>
                <a:cubicBezTo>
                  <a:pt x="884" y="199"/>
                  <a:pt x="887" y="195"/>
                  <a:pt x="884" y="200"/>
                </a:cubicBezTo>
                <a:cubicBezTo>
                  <a:pt x="882" y="198"/>
                  <a:pt x="882" y="198"/>
                  <a:pt x="882" y="198"/>
                </a:cubicBezTo>
                <a:cubicBezTo>
                  <a:pt x="876" y="201"/>
                  <a:pt x="876" y="201"/>
                  <a:pt x="876" y="201"/>
                </a:cubicBezTo>
                <a:cubicBezTo>
                  <a:pt x="873" y="201"/>
                  <a:pt x="873" y="201"/>
                  <a:pt x="873" y="201"/>
                </a:cubicBezTo>
                <a:cubicBezTo>
                  <a:pt x="873" y="205"/>
                  <a:pt x="873" y="205"/>
                  <a:pt x="873" y="205"/>
                </a:cubicBezTo>
                <a:cubicBezTo>
                  <a:pt x="869" y="206"/>
                  <a:pt x="869" y="206"/>
                  <a:pt x="869" y="206"/>
                </a:cubicBezTo>
                <a:cubicBezTo>
                  <a:pt x="867" y="208"/>
                  <a:pt x="867" y="208"/>
                  <a:pt x="867" y="208"/>
                </a:cubicBezTo>
                <a:cubicBezTo>
                  <a:pt x="861" y="209"/>
                  <a:pt x="861" y="209"/>
                  <a:pt x="861" y="209"/>
                </a:cubicBezTo>
                <a:cubicBezTo>
                  <a:pt x="861" y="211"/>
                  <a:pt x="861" y="211"/>
                  <a:pt x="861" y="211"/>
                </a:cubicBezTo>
                <a:cubicBezTo>
                  <a:pt x="852" y="216"/>
                  <a:pt x="852" y="216"/>
                  <a:pt x="852" y="216"/>
                </a:cubicBezTo>
                <a:cubicBezTo>
                  <a:pt x="854" y="212"/>
                  <a:pt x="854" y="212"/>
                  <a:pt x="854" y="212"/>
                </a:cubicBezTo>
                <a:cubicBezTo>
                  <a:pt x="855" y="212"/>
                  <a:pt x="854" y="215"/>
                  <a:pt x="851" y="213"/>
                </a:cubicBezTo>
                <a:cubicBezTo>
                  <a:pt x="851" y="212"/>
                  <a:pt x="858" y="218"/>
                  <a:pt x="851" y="210"/>
                </a:cubicBezTo>
                <a:cubicBezTo>
                  <a:pt x="846" y="212"/>
                  <a:pt x="846" y="212"/>
                  <a:pt x="846" y="212"/>
                </a:cubicBezTo>
                <a:cubicBezTo>
                  <a:pt x="845" y="213"/>
                  <a:pt x="845" y="213"/>
                  <a:pt x="845" y="213"/>
                </a:cubicBezTo>
                <a:cubicBezTo>
                  <a:pt x="851" y="214"/>
                  <a:pt x="851" y="214"/>
                  <a:pt x="851" y="214"/>
                </a:cubicBezTo>
                <a:cubicBezTo>
                  <a:pt x="847" y="219"/>
                  <a:pt x="847" y="219"/>
                  <a:pt x="847" y="219"/>
                </a:cubicBezTo>
                <a:cubicBezTo>
                  <a:pt x="847" y="221"/>
                  <a:pt x="847" y="221"/>
                  <a:pt x="847" y="221"/>
                </a:cubicBezTo>
                <a:cubicBezTo>
                  <a:pt x="851" y="220"/>
                  <a:pt x="851" y="220"/>
                  <a:pt x="851" y="220"/>
                </a:cubicBezTo>
                <a:cubicBezTo>
                  <a:pt x="848" y="223"/>
                  <a:pt x="848" y="223"/>
                  <a:pt x="848" y="223"/>
                </a:cubicBezTo>
                <a:cubicBezTo>
                  <a:pt x="844" y="224"/>
                  <a:pt x="844" y="224"/>
                  <a:pt x="844" y="224"/>
                </a:cubicBezTo>
                <a:cubicBezTo>
                  <a:pt x="839" y="222"/>
                  <a:pt x="839" y="222"/>
                  <a:pt x="839" y="222"/>
                </a:cubicBezTo>
                <a:cubicBezTo>
                  <a:pt x="841" y="220"/>
                  <a:pt x="841" y="220"/>
                  <a:pt x="841" y="220"/>
                </a:cubicBezTo>
                <a:cubicBezTo>
                  <a:pt x="843" y="218"/>
                  <a:pt x="843" y="218"/>
                  <a:pt x="843" y="218"/>
                </a:cubicBezTo>
                <a:cubicBezTo>
                  <a:pt x="841" y="218"/>
                  <a:pt x="841" y="218"/>
                  <a:pt x="841" y="218"/>
                </a:cubicBezTo>
                <a:cubicBezTo>
                  <a:pt x="831" y="225"/>
                  <a:pt x="831" y="225"/>
                  <a:pt x="831" y="225"/>
                </a:cubicBezTo>
                <a:cubicBezTo>
                  <a:pt x="829" y="225"/>
                  <a:pt x="842" y="223"/>
                  <a:pt x="827" y="227"/>
                </a:cubicBezTo>
                <a:cubicBezTo>
                  <a:pt x="821" y="234"/>
                  <a:pt x="821" y="234"/>
                  <a:pt x="821" y="234"/>
                </a:cubicBezTo>
                <a:cubicBezTo>
                  <a:pt x="808" y="242"/>
                  <a:pt x="808" y="242"/>
                  <a:pt x="808" y="242"/>
                </a:cubicBezTo>
                <a:cubicBezTo>
                  <a:pt x="807" y="243"/>
                  <a:pt x="807" y="243"/>
                  <a:pt x="807" y="243"/>
                </a:cubicBezTo>
                <a:cubicBezTo>
                  <a:pt x="808" y="242"/>
                  <a:pt x="808" y="244"/>
                  <a:pt x="809" y="243"/>
                </a:cubicBezTo>
                <a:cubicBezTo>
                  <a:pt x="793" y="254"/>
                  <a:pt x="793" y="254"/>
                  <a:pt x="793" y="254"/>
                </a:cubicBezTo>
                <a:cubicBezTo>
                  <a:pt x="791" y="255"/>
                  <a:pt x="791" y="255"/>
                  <a:pt x="791" y="255"/>
                </a:cubicBezTo>
                <a:cubicBezTo>
                  <a:pt x="792" y="259"/>
                  <a:pt x="792" y="259"/>
                  <a:pt x="792" y="259"/>
                </a:cubicBezTo>
                <a:cubicBezTo>
                  <a:pt x="793" y="259"/>
                  <a:pt x="787" y="261"/>
                  <a:pt x="793" y="258"/>
                </a:cubicBezTo>
                <a:cubicBezTo>
                  <a:pt x="793" y="256"/>
                  <a:pt x="793" y="256"/>
                  <a:pt x="793" y="256"/>
                </a:cubicBezTo>
                <a:cubicBezTo>
                  <a:pt x="793" y="255"/>
                  <a:pt x="786" y="262"/>
                  <a:pt x="797" y="256"/>
                </a:cubicBezTo>
                <a:cubicBezTo>
                  <a:pt x="797" y="254"/>
                  <a:pt x="797" y="254"/>
                  <a:pt x="797" y="254"/>
                </a:cubicBezTo>
                <a:cubicBezTo>
                  <a:pt x="806" y="250"/>
                  <a:pt x="806" y="250"/>
                  <a:pt x="806" y="250"/>
                </a:cubicBezTo>
                <a:cubicBezTo>
                  <a:pt x="812" y="242"/>
                  <a:pt x="812" y="242"/>
                  <a:pt x="812" y="242"/>
                </a:cubicBezTo>
                <a:cubicBezTo>
                  <a:pt x="824" y="234"/>
                  <a:pt x="824" y="234"/>
                  <a:pt x="824" y="234"/>
                </a:cubicBezTo>
                <a:cubicBezTo>
                  <a:pt x="823" y="234"/>
                  <a:pt x="823" y="234"/>
                  <a:pt x="823" y="234"/>
                </a:cubicBezTo>
                <a:cubicBezTo>
                  <a:pt x="829" y="231"/>
                  <a:pt x="829" y="231"/>
                  <a:pt x="829" y="231"/>
                </a:cubicBezTo>
                <a:cubicBezTo>
                  <a:pt x="831" y="227"/>
                  <a:pt x="831" y="227"/>
                  <a:pt x="831" y="227"/>
                </a:cubicBezTo>
                <a:cubicBezTo>
                  <a:pt x="837" y="224"/>
                  <a:pt x="837" y="224"/>
                  <a:pt x="837" y="224"/>
                </a:cubicBezTo>
                <a:cubicBezTo>
                  <a:pt x="838" y="227"/>
                  <a:pt x="846" y="216"/>
                  <a:pt x="837" y="229"/>
                </a:cubicBezTo>
                <a:cubicBezTo>
                  <a:pt x="838" y="229"/>
                  <a:pt x="838" y="229"/>
                  <a:pt x="838" y="229"/>
                </a:cubicBezTo>
                <a:cubicBezTo>
                  <a:pt x="837" y="231"/>
                  <a:pt x="837" y="231"/>
                  <a:pt x="837" y="231"/>
                </a:cubicBezTo>
                <a:cubicBezTo>
                  <a:pt x="834" y="232"/>
                  <a:pt x="834" y="232"/>
                  <a:pt x="834" y="232"/>
                </a:cubicBezTo>
                <a:cubicBezTo>
                  <a:pt x="829" y="231"/>
                  <a:pt x="829" y="231"/>
                  <a:pt x="829" y="231"/>
                </a:cubicBezTo>
                <a:cubicBezTo>
                  <a:pt x="827" y="233"/>
                  <a:pt x="827" y="233"/>
                  <a:pt x="827" y="233"/>
                </a:cubicBezTo>
                <a:cubicBezTo>
                  <a:pt x="830" y="235"/>
                  <a:pt x="830" y="235"/>
                  <a:pt x="830" y="235"/>
                </a:cubicBezTo>
                <a:cubicBezTo>
                  <a:pt x="833" y="235"/>
                  <a:pt x="833" y="235"/>
                  <a:pt x="833" y="235"/>
                </a:cubicBezTo>
                <a:cubicBezTo>
                  <a:pt x="823" y="238"/>
                  <a:pt x="823" y="238"/>
                  <a:pt x="823" y="238"/>
                </a:cubicBezTo>
                <a:cubicBezTo>
                  <a:pt x="823" y="240"/>
                  <a:pt x="823" y="240"/>
                  <a:pt x="823" y="240"/>
                </a:cubicBezTo>
                <a:cubicBezTo>
                  <a:pt x="822" y="241"/>
                  <a:pt x="830" y="241"/>
                  <a:pt x="821" y="240"/>
                </a:cubicBezTo>
                <a:cubicBezTo>
                  <a:pt x="814" y="242"/>
                  <a:pt x="814" y="242"/>
                  <a:pt x="814" y="242"/>
                </a:cubicBezTo>
                <a:cubicBezTo>
                  <a:pt x="818" y="243"/>
                  <a:pt x="818" y="243"/>
                  <a:pt x="818" y="243"/>
                </a:cubicBezTo>
                <a:cubicBezTo>
                  <a:pt x="818" y="244"/>
                  <a:pt x="818" y="245"/>
                  <a:pt x="816" y="244"/>
                </a:cubicBezTo>
                <a:cubicBezTo>
                  <a:pt x="817" y="244"/>
                  <a:pt x="820" y="241"/>
                  <a:pt x="817" y="247"/>
                </a:cubicBezTo>
                <a:cubicBezTo>
                  <a:pt x="818" y="246"/>
                  <a:pt x="822" y="242"/>
                  <a:pt x="813" y="246"/>
                </a:cubicBezTo>
                <a:cubicBezTo>
                  <a:pt x="812" y="246"/>
                  <a:pt x="812" y="246"/>
                  <a:pt x="812" y="246"/>
                </a:cubicBezTo>
                <a:cubicBezTo>
                  <a:pt x="815" y="248"/>
                  <a:pt x="815" y="248"/>
                  <a:pt x="815" y="248"/>
                </a:cubicBezTo>
                <a:cubicBezTo>
                  <a:pt x="810" y="248"/>
                  <a:pt x="810" y="248"/>
                  <a:pt x="810" y="248"/>
                </a:cubicBezTo>
                <a:cubicBezTo>
                  <a:pt x="803" y="254"/>
                  <a:pt x="803" y="254"/>
                  <a:pt x="803" y="254"/>
                </a:cubicBezTo>
                <a:cubicBezTo>
                  <a:pt x="803" y="255"/>
                  <a:pt x="803" y="255"/>
                  <a:pt x="803" y="255"/>
                </a:cubicBezTo>
                <a:cubicBezTo>
                  <a:pt x="802" y="255"/>
                  <a:pt x="802" y="255"/>
                  <a:pt x="802" y="255"/>
                </a:cubicBezTo>
                <a:cubicBezTo>
                  <a:pt x="800" y="256"/>
                  <a:pt x="795" y="255"/>
                  <a:pt x="798" y="259"/>
                </a:cubicBezTo>
                <a:cubicBezTo>
                  <a:pt x="795" y="261"/>
                  <a:pt x="795" y="261"/>
                  <a:pt x="795" y="261"/>
                </a:cubicBezTo>
                <a:cubicBezTo>
                  <a:pt x="795" y="263"/>
                  <a:pt x="795" y="263"/>
                  <a:pt x="795" y="263"/>
                </a:cubicBezTo>
                <a:cubicBezTo>
                  <a:pt x="792" y="263"/>
                  <a:pt x="792" y="263"/>
                  <a:pt x="792" y="263"/>
                </a:cubicBezTo>
                <a:cubicBezTo>
                  <a:pt x="792" y="264"/>
                  <a:pt x="792" y="264"/>
                  <a:pt x="792" y="264"/>
                </a:cubicBezTo>
                <a:cubicBezTo>
                  <a:pt x="785" y="269"/>
                  <a:pt x="785" y="269"/>
                  <a:pt x="785" y="269"/>
                </a:cubicBezTo>
                <a:cubicBezTo>
                  <a:pt x="784" y="272"/>
                  <a:pt x="784" y="272"/>
                  <a:pt x="784" y="272"/>
                </a:cubicBezTo>
                <a:cubicBezTo>
                  <a:pt x="776" y="276"/>
                  <a:pt x="776" y="276"/>
                  <a:pt x="776" y="276"/>
                </a:cubicBezTo>
                <a:cubicBezTo>
                  <a:pt x="775" y="277"/>
                  <a:pt x="775" y="277"/>
                  <a:pt x="775" y="277"/>
                </a:cubicBezTo>
                <a:cubicBezTo>
                  <a:pt x="777" y="278"/>
                  <a:pt x="777" y="278"/>
                  <a:pt x="777" y="278"/>
                </a:cubicBezTo>
                <a:cubicBezTo>
                  <a:pt x="775" y="278"/>
                  <a:pt x="775" y="278"/>
                  <a:pt x="775" y="278"/>
                </a:cubicBezTo>
                <a:cubicBezTo>
                  <a:pt x="758" y="290"/>
                  <a:pt x="758" y="290"/>
                  <a:pt x="758" y="290"/>
                </a:cubicBezTo>
                <a:cubicBezTo>
                  <a:pt x="754" y="294"/>
                  <a:pt x="754" y="294"/>
                  <a:pt x="754" y="294"/>
                </a:cubicBezTo>
                <a:cubicBezTo>
                  <a:pt x="747" y="298"/>
                  <a:pt x="747" y="298"/>
                  <a:pt x="747" y="298"/>
                </a:cubicBezTo>
                <a:cubicBezTo>
                  <a:pt x="745" y="300"/>
                  <a:pt x="745" y="300"/>
                  <a:pt x="745" y="300"/>
                </a:cubicBezTo>
                <a:cubicBezTo>
                  <a:pt x="746" y="301"/>
                  <a:pt x="746" y="301"/>
                  <a:pt x="746" y="301"/>
                </a:cubicBezTo>
                <a:cubicBezTo>
                  <a:pt x="747" y="300"/>
                  <a:pt x="747" y="300"/>
                  <a:pt x="747" y="300"/>
                </a:cubicBezTo>
                <a:cubicBezTo>
                  <a:pt x="748" y="301"/>
                  <a:pt x="748" y="301"/>
                  <a:pt x="748" y="301"/>
                </a:cubicBezTo>
                <a:cubicBezTo>
                  <a:pt x="763" y="293"/>
                  <a:pt x="763" y="293"/>
                  <a:pt x="763" y="293"/>
                </a:cubicBezTo>
                <a:cubicBezTo>
                  <a:pt x="766" y="293"/>
                  <a:pt x="766" y="293"/>
                  <a:pt x="766" y="293"/>
                </a:cubicBezTo>
                <a:cubicBezTo>
                  <a:pt x="784" y="281"/>
                  <a:pt x="784" y="281"/>
                  <a:pt x="784" y="281"/>
                </a:cubicBezTo>
                <a:cubicBezTo>
                  <a:pt x="784" y="278"/>
                  <a:pt x="787" y="284"/>
                  <a:pt x="787" y="280"/>
                </a:cubicBezTo>
                <a:cubicBezTo>
                  <a:pt x="802" y="271"/>
                  <a:pt x="802" y="271"/>
                  <a:pt x="802" y="271"/>
                </a:cubicBezTo>
                <a:cubicBezTo>
                  <a:pt x="793" y="280"/>
                  <a:pt x="793" y="280"/>
                  <a:pt x="793" y="280"/>
                </a:cubicBezTo>
                <a:cubicBezTo>
                  <a:pt x="790" y="283"/>
                  <a:pt x="790" y="283"/>
                  <a:pt x="790" y="283"/>
                </a:cubicBezTo>
                <a:cubicBezTo>
                  <a:pt x="799" y="282"/>
                  <a:pt x="799" y="282"/>
                  <a:pt x="799" y="282"/>
                </a:cubicBezTo>
                <a:cubicBezTo>
                  <a:pt x="800" y="281"/>
                  <a:pt x="801" y="287"/>
                  <a:pt x="802" y="279"/>
                </a:cubicBezTo>
                <a:cubicBezTo>
                  <a:pt x="805" y="281"/>
                  <a:pt x="805" y="281"/>
                  <a:pt x="805" y="281"/>
                </a:cubicBezTo>
                <a:cubicBezTo>
                  <a:pt x="797" y="286"/>
                  <a:pt x="797" y="286"/>
                  <a:pt x="797" y="286"/>
                </a:cubicBezTo>
                <a:cubicBezTo>
                  <a:pt x="797" y="287"/>
                  <a:pt x="797" y="287"/>
                  <a:pt x="797" y="287"/>
                </a:cubicBezTo>
                <a:cubicBezTo>
                  <a:pt x="793" y="290"/>
                  <a:pt x="793" y="290"/>
                  <a:pt x="793" y="290"/>
                </a:cubicBezTo>
                <a:cubicBezTo>
                  <a:pt x="793" y="291"/>
                  <a:pt x="793" y="291"/>
                  <a:pt x="793" y="291"/>
                </a:cubicBezTo>
                <a:cubicBezTo>
                  <a:pt x="792" y="290"/>
                  <a:pt x="792" y="290"/>
                  <a:pt x="792" y="290"/>
                </a:cubicBezTo>
                <a:cubicBezTo>
                  <a:pt x="790" y="290"/>
                  <a:pt x="790" y="290"/>
                  <a:pt x="790" y="290"/>
                </a:cubicBezTo>
                <a:cubicBezTo>
                  <a:pt x="789" y="292"/>
                  <a:pt x="789" y="292"/>
                  <a:pt x="789" y="292"/>
                </a:cubicBezTo>
                <a:cubicBezTo>
                  <a:pt x="790" y="292"/>
                  <a:pt x="790" y="292"/>
                  <a:pt x="790" y="292"/>
                </a:cubicBezTo>
                <a:cubicBezTo>
                  <a:pt x="790" y="294"/>
                  <a:pt x="790" y="294"/>
                  <a:pt x="790" y="294"/>
                </a:cubicBezTo>
                <a:cubicBezTo>
                  <a:pt x="785" y="296"/>
                  <a:pt x="798" y="298"/>
                  <a:pt x="785" y="295"/>
                </a:cubicBezTo>
                <a:cubicBezTo>
                  <a:pt x="783" y="299"/>
                  <a:pt x="783" y="299"/>
                  <a:pt x="783" y="299"/>
                </a:cubicBezTo>
                <a:cubicBezTo>
                  <a:pt x="784" y="301"/>
                  <a:pt x="784" y="301"/>
                  <a:pt x="784" y="301"/>
                </a:cubicBezTo>
                <a:cubicBezTo>
                  <a:pt x="785" y="301"/>
                  <a:pt x="788" y="302"/>
                  <a:pt x="787" y="298"/>
                </a:cubicBezTo>
                <a:cubicBezTo>
                  <a:pt x="788" y="299"/>
                  <a:pt x="790" y="298"/>
                  <a:pt x="791" y="298"/>
                </a:cubicBezTo>
                <a:cubicBezTo>
                  <a:pt x="790" y="297"/>
                  <a:pt x="790" y="297"/>
                  <a:pt x="790" y="297"/>
                </a:cubicBezTo>
                <a:cubicBezTo>
                  <a:pt x="789" y="298"/>
                  <a:pt x="789" y="298"/>
                  <a:pt x="789" y="298"/>
                </a:cubicBezTo>
                <a:cubicBezTo>
                  <a:pt x="790" y="295"/>
                  <a:pt x="780" y="302"/>
                  <a:pt x="793" y="296"/>
                </a:cubicBezTo>
                <a:cubicBezTo>
                  <a:pt x="791" y="301"/>
                  <a:pt x="791" y="301"/>
                  <a:pt x="791" y="301"/>
                </a:cubicBezTo>
                <a:cubicBezTo>
                  <a:pt x="798" y="302"/>
                  <a:pt x="798" y="302"/>
                  <a:pt x="798" y="302"/>
                </a:cubicBezTo>
                <a:cubicBezTo>
                  <a:pt x="794" y="301"/>
                  <a:pt x="800" y="308"/>
                  <a:pt x="798" y="299"/>
                </a:cubicBezTo>
                <a:cubicBezTo>
                  <a:pt x="795" y="299"/>
                  <a:pt x="795" y="299"/>
                  <a:pt x="795" y="299"/>
                </a:cubicBezTo>
                <a:cubicBezTo>
                  <a:pt x="796" y="297"/>
                  <a:pt x="800" y="296"/>
                  <a:pt x="801" y="300"/>
                </a:cubicBezTo>
                <a:cubicBezTo>
                  <a:pt x="809" y="298"/>
                  <a:pt x="809" y="298"/>
                  <a:pt x="809" y="298"/>
                </a:cubicBezTo>
                <a:cubicBezTo>
                  <a:pt x="810" y="294"/>
                  <a:pt x="810" y="294"/>
                  <a:pt x="810" y="294"/>
                </a:cubicBezTo>
                <a:cubicBezTo>
                  <a:pt x="810" y="296"/>
                  <a:pt x="810" y="296"/>
                  <a:pt x="810" y="296"/>
                </a:cubicBezTo>
                <a:cubicBezTo>
                  <a:pt x="819" y="297"/>
                  <a:pt x="819" y="297"/>
                  <a:pt x="819" y="297"/>
                </a:cubicBezTo>
                <a:cubicBezTo>
                  <a:pt x="820" y="295"/>
                  <a:pt x="820" y="295"/>
                  <a:pt x="820" y="295"/>
                </a:cubicBezTo>
                <a:cubicBezTo>
                  <a:pt x="824" y="295"/>
                  <a:pt x="824" y="295"/>
                  <a:pt x="824" y="295"/>
                </a:cubicBezTo>
                <a:cubicBezTo>
                  <a:pt x="824" y="292"/>
                  <a:pt x="824" y="292"/>
                  <a:pt x="824" y="292"/>
                </a:cubicBezTo>
                <a:cubicBezTo>
                  <a:pt x="827" y="289"/>
                  <a:pt x="825" y="295"/>
                  <a:pt x="827" y="295"/>
                </a:cubicBezTo>
                <a:cubicBezTo>
                  <a:pt x="829" y="294"/>
                  <a:pt x="829" y="294"/>
                  <a:pt x="829" y="294"/>
                </a:cubicBezTo>
                <a:cubicBezTo>
                  <a:pt x="831" y="295"/>
                  <a:pt x="831" y="295"/>
                  <a:pt x="831" y="295"/>
                </a:cubicBezTo>
                <a:cubicBezTo>
                  <a:pt x="833" y="292"/>
                  <a:pt x="833" y="292"/>
                  <a:pt x="833" y="292"/>
                </a:cubicBezTo>
                <a:cubicBezTo>
                  <a:pt x="844" y="291"/>
                  <a:pt x="844" y="291"/>
                  <a:pt x="844" y="291"/>
                </a:cubicBezTo>
                <a:cubicBezTo>
                  <a:pt x="844" y="290"/>
                  <a:pt x="844" y="290"/>
                  <a:pt x="844" y="290"/>
                </a:cubicBezTo>
                <a:cubicBezTo>
                  <a:pt x="847" y="291"/>
                  <a:pt x="847" y="291"/>
                  <a:pt x="847" y="291"/>
                </a:cubicBezTo>
                <a:cubicBezTo>
                  <a:pt x="851" y="289"/>
                  <a:pt x="851" y="289"/>
                  <a:pt x="851" y="289"/>
                </a:cubicBezTo>
                <a:cubicBezTo>
                  <a:pt x="860" y="288"/>
                  <a:pt x="860" y="288"/>
                  <a:pt x="860" y="288"/>
                </a:cubicBezTo>
                <a:cubicBezTo>
                  <a:pt x="862" y="286"/>
                  <a:pt x="862" y="286"/>
                  <a:pt x="862" y="286"/>
                </a:cubicBezTo>
                <a:cubicBezTo>
                  <a:pt x="861" y="286"/>
                  <a:pt x="859" y="289"/>
                  <a:pt x="865" y="287"/>
                </a:cubicBezTo>
                <a:cubicBezTo>
                  <a:pt x="866" y="286"/>
                  <a:pt x="866" y="286"/>
                  <a:pt x="866" y="286"/>
                </a:cubicBezTo>
                <a:cubicBezTo>
                  <a:pt x="867" y="287"/>
                  <a:pt x="867" y="287"/>
                  <a:pt x="867" y="287"/>
                </a:cubicBezTo>
                <a:cubicBezTo>
                  <a:pt x="863" y="289"/>
                  <a:pt x="863" y="289"/>
                  <a:pt x="863" y="289"/>
                </a:cubicBezTo>
                <a:cubicBezTo>
                  <a:pt x="863" y="291"/>
                  <a:pt x="863" y="291"/>
                  <a:pt x="863" y="291"/>
                </a:cubicBezTo>
                <a:cubicBezTo>
                  <a:pt x="868" y="291"/>
                  <a:pt x="868" y="291"/>
                  <a:pt x="868" y="291"/>
                </a:cubicBezTo>
                <a:cubicBezTo>
                  <a:pt x="871" y="287"/>
                  <a:pt x="871" y="287"/>
                  <a:pt x="871" y="287"/>
                </a:cubicBezTo>
                <a:cubicBezTo>
                  <a:pt x="869" y="286"/>
                  <a:pt x="869" y="286"/>
                  <a:pt x="869" y="286"/>
                </a:cubicBezTo>
                <a:cubicBezTo>
                  <a:pt x="880" y="283"/>
                  <a:pt x="880" y="283"/>
                  <a:pt x="880" y="283"/>
                </a:cubicBezTo>
                <a:cubicBezTo>
                  <a:pt x="880" y="283"/>
                  <a:pt x="880" y="283"/>
                  <a:pt x="880" y="283"/>
                </a:cubicBezTo>
                <a:cubicBezTo>
                  <a:pt x="882" y="281"/>
                  <a:pt x="882" y="281"/>
                  <a:pt x="882" y="281"/>
                </a:cubicBezTo>
                <a:cubicBezTo>
                  <a:pt x="884" y="282"/>
                  <a:pt x="884" y="282"/>
                  <a:pt x="884" y="282"/>
                </a:cubicBezTo>
                <a:cubicBezTo>
                  <a:pt x="886" y="284"/>
                  <a:pt x="888" y="281"/>
                  <a:pt x="890" y="282"/>
                </a:cubicBezTo>
                <a:cubicBezTo>
                  <a:pt x="890" y="283"/>
                  <a:pt x="892" y="281"/>
                  <a:pt x="890" y="283"/>
                </a:cubicBezTo>
                <a:cubicBezTo>
                  <a:pt x="890" y="283"/>
                  <a:pt x="891" y="283"/>
                  <a:pt x="891" y="283"/>
                </a:cubicBezTo>
                <a:cubicBezTo>
                  <a:pt x="892" y="280"/>
                  <a:pt x="892" y="280"/>
                  <a:pt x="892" y="280"/>
                </a:cubicBezTo>
                <a:cubicBezTo>
                  <a:pt x="899" y="279"/>
                  <a:pt x="899" y="279"/>
                  <a:pt x="899" y="279"/>
                </a:cubicBezTo>
                <a:cubicBezTo>
                  <a:pt x="899" y="275"/>
                  <a:pt x="899" y="275"/>
                  <a:pt x="899" y="275"/>
                </a:cubicBezTo>
                <a:cubicBezTo>
                  <a:pt x="904" y="278"/>
                  <a:pt x="904" y="278"/>
                  <a:pt x="904" y="278"/>
                </a:cubicBezTo>
                <a:cubicBezTo>
                  <a:pt x="909" y="277"/>
                  <a:pt x="909" y="277"/>
                  <a:pt x="909" y="277"/>
                </a:cubicBezTo>
                <a:cubicBezTo>
                  <a:pt x="908" y="275"/>
                  <a:pt x="908" y="275"/>
                  <a:pt x="908" y="275"/>
                </a:cubicBezTo>
                <a:cubicBezTo>
                  <a:pt x="911" y="271"/>
                  <a:pt x="911" y="271"/>
                  <a:pt x="911" y="271"/>
                </a:cubicBezTo>
                <a:cubicBezTo>
                  <a:pt x="913" y="271"/>
                  <a:pt x="913" y="271"/>
                  <a:pt x="913" y="271"/>
                </a:cubicBezTo>
                <a:cubicBezTo>
                  <a:pt x="916" y="271"/>
                  <a:pt x="916" y="271"/>
                  <a:pt x="916" y="271"/>
                </a:cubicBezTo>
                <a:cubicBezTo>
                  <a:pt x="920" y="268"/>
                  <a:pt x="920" y="268"/>
                  <a:pt x="920" y="268"/>
                </a:cubicBezTo>
                <a:cubicBezTo>
                  <a:pt x="921" y="271"/>
                  <a:pt x="921" y="271"/>
                  <a:pt x="921" y="271"/>
                </a:cubicBezTo>
                <a:cubicBezTo>
                  <a:pt x="925" y="271"/>
                  <a:pt x="925" y="271"/>
                  <a:pt x="925" y="271"/>
                </a:cubicBezTo>
                <a:cubicBezTo>
                  <a:pt x="926" y="272"/>
                  <a:pt x="919" y="273"/>
                  <a:pt x="926" y="268"/>
                </a:cubicBezTo>
                <a:cubicBezTo>
                  <a:pt x="923" y="267"/>
                  <a:pt x="923" y="267"/>
                  <a:pt x="923" y="267"/>
                </a:cubicBezTo>
                <a:cubicBezTo>
                  <a:pt x="923" y="267"/>
                  <a:pt x="920" y="268"/>
                  <a:pt x="924" y="266"/>
                </a:cubicBezTo>
                <a:cubicBezTo>
                  <a:pt x="920" y="266"/>
                  <a:pt x="920" y="266"/>
                  <a:pt x="920" y="266"/>
                </a:cubicBezTo>
                <a:cubicBezTo>
                  <a:pt x="920" y="262"/>
                  <a:pt x="920" y="262"/>
                  <a:pt x="920" y="262"/>
                </a:cubicBezTo>
                <a:cubicBezTo>
                  <a:pt x="922" y="260"/>
                  <a:pt x="922" y="260"/>
                  <a:pt x="922" y="260"/>
                </a:cubicBezTo>
                <a:cubicBezTo>
                  <a:pt x="928" y="261"/>
                  <a:pt x="928" y="261"/>
                  <a:pt x="928" y="261"/>
                </a:cubicBezTo>
                <a:cubicBezTo>
                  <a:pt x="934" y="257"/>
                  <a:pt x="934" y="257"/>
                  <a:pt x="934" y="257"/>
                </a:cubicBezTo>
                <a:cubicBezTo>
                  <a:pt x="935" y="258"/>
                  <a:pt x="937" y="256"/>
                  <a:pt x="939" y="255"/>
                </a:cubicBezTo>
                <a:cubicBezTo>
                  <a:pt x="940" y="256"/>
                  <a:pt x="940" y="256"/>
                  <a:pt x="940" y="256"/>
                </a:cubicBezTo>
                <a:cubicBezTo>
                  <a:pt x="944" y="252"/>
                  <a:pt x="944" y="252"/>
                  <a:pt x="944" y="252"/>
                </a:cubicBezTo>
                <a:cubicBezTo>
                  <a:pt x="945" y="250"/>
                  <a:pt x="945" y="250"/>
                  <a:pt x="945" y="250"/>
                </a:cubicBezTo>
                <a:cubicBezTo>
                  <a:pt x="947" y="248"/>
                  <a:pt x="947" y="248"/>
                  <a:pt x="947" y="248"/>
                </a:cubicBezTo>
                <a:cubicBezTo>
                  <a:pt x="955" y="246"/>
                  <a:pt x="955" y="246"/>
                  <a:pt x="955" y="246"/>
                </a:cubicBezTo>
                <a:cubicBezTo>
                  <a:pt x="954" y="245"/>
                  <a:pt x="957" y="242"/>
                  <a:pt x="952" y="243"/>
                </a:cubicBezTo>
                <a:cubicBezTo>
                  <a:pt x="957" y="241"/>
                  <a:pt x="957" y="241"/>
                  <a:pt x="957" y="241"/>
                </a:cubicBezTo>
                <a:cubicBezTo>
                  <a:pt x="956" y="240"/>
                  <a:pt x="956" y="240"/>
                  <a:pt x="956" y="240"/>
                </a:cubicBezTo>
                <a:cubicBezTo>
                  <a:pt x="959" y="239"/>
                  <a:pt x="959" y="239"/>
                  <a:pt x="959" y="239"/>
                </a:cubicBezTo>
                <a:cubicBezTo>
                  <a:pt x="968" y="230"/>
                  <a:pt x="968" y="230"/>
                  <a:pt x="968" y="230"/>
                </a:cubicBezTo>
                <a:cubicBezTo>
                  <a:pt x="968" y="229"/>
                  <a:pt x="965" y="231"/>
                  <a:pt x="968" y="227"/>
                </a:cubicBezTo>
                <a:cubicBezTo>
                  <a:pt x="973" y="229"/>
                  <a:pt x="973" y="229"/>
                  <a:pt x="973" y="229"/>
                </a:cubicBezTo>
                <a:cubicBezTo>
                  <a:pt x="977" y="223"/>
                  <a:pt x="977" y="223"/>
                  <a:pt x="977" y="223"/>
                </a:cubicBezTo>
                <a:cubicBezTo>
                  <a:pt x="973" y="222"/>
                  <a:pt x="973" y="222"/>
                  <a:pt x="973" y="222"/>
                </a:cubicBezTo>
                <a:cubicBezTo>
                  <a:pt x="973" y="222"/>
                  <a:pt x="977" y="222"/>
                  <a:pt x="972" y="220"/>
                </a:cubicBezTo>
                <a:cubicBezTo>
                  <a:pt x="981" y="212"/>
                  <a:pt x="981" y="212"/>
                  <a:pt x="981" y="212"/>
                </a:cubicBezTo>
                <a:cubicBezTo>
                  <a:pt x="981" y="215"/>
                  <a:pt x="981" y="215"/>
                  <a:pt x="981" y="215"/>
                </a:cubicBezTo>
                <a:cubicBezTo>
                  <a:pt x="988" y="214"/>
                  <a:pt x="988" y="214"/>
                  <a:pt x="988" y="214"/>
                </a:cubicBezTo>
                <a:cubicBezTo>
                  <a:pt x="989" y="215"/>
                  <a:pt x="982" y="217"/>
                  <a:pt x="991" y="215"/>
                </a:cubicBezTo>
                <a:cubicBezTo>
                  <a:pt x="989" y="210"/>
                  <a:pt x="989" y="210"/>
                  <a:pt x="989" y="210"/>
                </a:cubicBezTo>
                <a:cubicBezTo>
                  <a:pt x="987" y="211"/>
                  <a:pt x="987" y="211"/>
                  <a:pt x="987" y="211"/>
                </a:cubicBezTo>
                <a:cubicBezTo>
                  <a:pt x="986" y="211"/>
                  <a:pt x="986" y="211"/>
                  <a:pt x="986" y="211"/>
                </a:cubicBezTo>
                <a:cubicBezTo>
                  <a:pt x="989" y="207"/>
                  <a:pt x="989" y="207"/>
                  <a:pt x="989" y="207"/>
                </a:cubicBezTo>
                <a:cubicBezTo>
                  <a:pt x="992" y="208"/>
                  <a:pt x="992" y="208"/>
                  <a:pt x="992" y="208"/>
                </a:cubicBezTo>
                <a:cubicBezTo>
                  <a:pt x="997" y="210"/>
                  <a:pt x="997" y="210"/>
                  <a:pt x="997" y="210"/>
                </a:cubicBezTo>
                <a:cubicBezTo>
                  <a:pt x="998" y="209"/>
                  <a:pt x="998" y="209"/>
                  <a:pt x="998" y="209"/>
                </a:cubicBezTo>
                <a:cubicBezTo>
                  <a:pt x="994" y="206"/>
                  <a:pt x="994" y="206"/>
                  <a:pt x="994" y="206"/>
                </a:cubicBezTo>
                <a:cubicBezTo>
                  <a:pt x="1002" y="200"/>
                  <a:pt x="1002" y="200"/>
                  <a:pt x="1002" y="200"/>
                </a:cubicBezTo>
                <a:cubicBezTo>
                  <a:pt x="1001" y="198"/>
                  <a:pt x="1001" y="198"/>
                  <a:pt x="1001" y="198"/>
                </a:cubicBezTo>
                <a:cubicBezTo>
                  <a:pt x="998" y="198"/>
                  <a:pt x="998" y="198"/>
                  <a:pt x="998" y="198"/>
                </a:cubicBezTo>
                <a:cubicBezTo>
                  <a:pt x="997" y="198"/>
                  <a:pt x="997" y="198"/>
                  <a:pt x="997" y="198"/>
                </a:cubicBezTo>
                <a:cubicBezTo>
                  <a:pt x="1002" y="194"/>
                  <a:pt x="1002" y="194"/>
                  <a:pt x="1002" y="194"/>
                </a:cubicBezTo>
                <a:cubicBezTo>
                  <a:pt x="1004" y="196"/>
                  <a:pt x="997" y="195"/>
                  <a:pt x="1004" y="197"/>
                </a:cubicBezTo>
                <a:cubicBezTo>
                  <a:pt x="1010" y="194"/>
                  <a:pt x="1010" y="194"/>
                  <a:pt x="1010" y="194"/>
                </a:cubicBezTo>
                <a:cubicBezTo>
                  <a:pt x="1008" y="190"/>
                  <a:pt x="1008" y="190"/>
                  <a:pt x="1008" y="190"/>
                </a:cubicBezTo>
                <a:cubicBezTo>
                  <a:pt x="1011" y="187"/>
                  <a:pt x="1011" y="187"/>
                  <a:pt x="1011" y="187"/>
                </a:cubicBezTo>
                <a:cubicBezTo>
                  <a:pt x="1009" y="184"/>
                  <a:pt x="1009" y="184"/>
                  <a:pt x="1009" y="184"/>
                </a:cubicBezTo>
                <a:cubicBezTo>
                  <a:pt x="1009" y="182"/>
                  <a:pt x="1009" y="182"/>
                  <a:pt x="1009" y="182"/>
                </a:cubicBezTo>
                <a:cubicBezTo>
                  <a:pt x="1010" y="184"/>
                  <a:pt x="1010" y="184"/>
                  <a:pt x="1010" y="184"/>
                </a:cubicBezTo>
                <a:cubicBezTo>
                  <a:pt x="1013" y="178"/>
                  <a:pt x="1014" y="188"/>
                  <a:pt x="1022" y="181"/>
                </a:cubicBezTo>
                <a:cubicBezTo>
                  <a:pt x="1023" y="180"/>
                  <a:pt x="1023" y="180"/>
                  <a:pt x="1023" y="180"/>
                </a:cubicBezTo>
                <a:cubicBezTo>
                  <a:pt x="1020" y="177"/>
                  <a:pt x="1020" y="177"/>
                  <a:pt x="1020" y="177"/>
                </a:cubicBezTo>
                <a:cubicBezTo>
                  <a:pt x="1018" y="180"/>
                  <a:pt x="1018" y="180"/>
                  <a:pt x="1018" y="180"/>
                </a:cubicBezTo>
                <a:cubicBezTo>
                  <a:pt x="1018" y="177"/>
                  <a:pt x="1018" y="177"/>
                  <a:pt x="1018" y="177"/>
                </a:cubicBezTo>
                <a:cubicBezTo>
                  <a:pt x="1024" y="174"/>
                  <a:pt x="1024" y="174"/>
                  <a:pt x="1024" y="174"/>
                </a:cubicBezTo>
                <a:cubicBezTo>
                  <a:pt x="1025" y="175"/>
                  <a:pt x="1025" y="175"/>
                  <a:pt x="1025" y="175"/>
                </a:cubicBezTo>
                <a:cubicBezTo>
                  <a:pt x="1025" y="172"/>
                  <a:pt x="1025" y="172"/>
                  <a:pt x="1025" y="172"/>
                </a:cubicBezTo>
                <a:cubicBezTo>
                  <a:pt x="1031" y="173"/>
                  <a:pt x="1031" y="173"/>
                  <a:pt x="1031" y="173"/>
                </a:cubicBezTo>
                <a:cubicBezTo>
                  <a:pt x="1035" y="166"/>
                  <a:pt x="1032" y="178"/>
                  <a:pt x="1037" y="164"/>
                </a:cubicBezTo>
                <a:cubicBezTo>
                  <a:pt x="1037" y="163"/>
                  <a:pt x="1037" y="163"/>
                  <a:pt x="1037" y="163"/>
                </a:cubicBezTo>
                <a:cubicBezTo>
                  <a:pt x="1041" y="164"/>
                  <a:pt x="1041" y="164"/>
                  <a:pt x="1041" y="164"/>
                </a:cubicBezTo>
                <a:cubicBezTo>
                  <a:pt x="1041" y="165"/>
                  <a:pt x="1041" y="165"/>
                  <a:pt x="1041" y="165"/>
                </a:cubicBezTo>
                <a:cubicBezTo>
                  <a:pt x="1042" y="166"/>
                  <a:pt x="1042" y="166"/>
                  <a:pt x="1042" y="166"/>
                </a:cubicBezTo>
                <a:cubicBezTo>
                  <a:pt x="1043" y="166"/>
                  <a:pt x="1043" y="166"/>
                  <a:pt x="1043" y="166"/>
                </a:cubicBezTo>
                <a:cubicBezTo>
                  <a:pt x="1043" y="159"/>
                  <a:pt x="1043" y="159"/>
                  <a:pt x="1043" y="159"/>
                </a:cubicBezTo>
                <a:cubicBezTo>
                  <a:pt x="1039" y="159"/>
                  <a:pt x="1039" y="159"/>
                  <a:pt x="1039" y="159"/>
                </a:cubicBezTo>
                <a:cubicBezTo>
                  <a:pt x="1038" y="156"/>
                  <a:pt x="1038" y="156"/>
                  <a:pt x="1038" y="156"/>
                </a:cubicBezTo>
                <a:cubicBezTo>
                  <a:pt x="1042" y="154"/>
                  <a:pt x="1042" y="154"/>
                  <a:pt x="1042" y="154"/>
                </a:cubicBezTo>
                <a:cubicBezTo>
                  <a:pt x="1044" y="154"/>
                  <a:pt x="1041" y="157"/>
                  <a:pt x="1045" y="156"/>
                </a:cubicBezTo>
                <a:cubicBezTo>
                  <a:pt x="1047" y="155"/>
                  <a:pt x="1036" y="152"/>
                  <a:pt x="1050" y="155"/>
                </a:cubicBezTo>
                <a:cubicBezTo>
                  <a:pt x="1052" y="152"/>
                  <a:pt x="1052" y="152"/>
                  <a:pt x="1052" y="152"/>
                </a:cubicBezTo>
                <a:cubicBezTo>
                  <a:pt x="1048" y="152"/>
                  <a:pt x="1048" y="152"/>
                  <a:pt x="1048" y="152"/>
                </a:cubicBezTo>
                <a:cubicBezTo>
                  <a:pt x="1048" y="150"/>
                  <a:pt x="1048" y="150"/>
                  <a:pt x="1048" y="150"/>
                </a:cubicBezTo>
                <a:cubicBezTo>
                  <a:pt x="1052" y="148"/>
                  <a:pt x="1043" y="161"/>
                  <a:pt x="1052" y="146"/>
                </a:cubicBezTo>
                <a:cubicBezTo>
                  <a:pt x="1055" y="145"/>
                  <a:pt x="1055" y="145"/>
                  <a:pt x="1055" y="145"/>
                </a:cubicBezTo>
                <a:cubicBezTo>
                  <a:pt x="1059" y="148"/>
                  <a:pt x="1044" y="146"/>
                  <a:pt x="1061" y="141"/>
                </a:cubicBezTo>
                <a:cubicBezTo>
                  <a:pt x="1060" y="138"/>
                  <a:pt x="1054" y="145"/>
                  <a:pt x="1066" y="140"/>
                </a:cubicBezTo>
                <a:cubicBezTo>
                  <a:pt x="1064" y="137"/>
                  <a:pt x="1064" y="137"/>
                  <a:pt x="1064" y="137"/>
                </a:cubicBezTo>
                <a:cubicBezTo>
                  <a:pt x="1062" y="136"/>
                  <a:pt x="1062" y="136"/>
                  <a:pt x="1062" y="136"/>
                </a:cubicBezTo>
                <a:cubicBezTo>
                  <a:pt x="1063" y="132"/>
                  <a:pt x="1063" y="132"/>
                  <a:pt x="1063" y="132"/>
                </a:cubicBezTo>
                <a:cubicBezTo>
                  <a:pt x="1071" y="130"/>
                  <a:pt x="1071" y="130"/>
                  <a:pt x="1071" y="130"/>
                </a:cubicBezTo>
                <a:cubicBezTo>
                  <a:pt x="1073" y="128"/>
                  <a:pt x="1073" y="128"/>
                  <a:pt x="1073" y="128"/>
                </a:cubicBezTo>
                <a:cubicBezTo>
                  <a:pt x="1071" y="127"/>
                  <a:pt x="1071" y="127"/>
                  <a:pt x="1071" y="127"/>
                </a:cubicBezTo>
                <a:cubicBezTo>
                  <a:pt x="1074" y="126"/>
                  <a:pt x="1074" y="129"/>
                  <a:pt x="1075" y="123"/>
                </a:cubicBezTo>
                <a:cubicBezTo>
                  <a:pt x="1078" y="123"/>
                  <a:pt x="1078" y="123"/>
                  <a:pt x="1078" y="123"/>
                </a:cubicBezTo>
                <a:cubicBezTo>
                  <a:pt x="1083" y="124"/>
                  <a:pt x="1071" y="125"/>
                  <a:pt x="1082" y="123"/>
                </a:cubicBezTo>
                <a:cubicBezTo>
                  <a:pt x="1080" y="120"/>
                  <a:pt x="1080" y="120"/>
                  <a:pt x="1080" y="120"/>
                </a:cubicBezTo>
                <a:cubicBezTo>
                  <a:pt x="1081" y="120"/>
                  <a:pt x="1072" y="125"/>
                  <a:pt x="1084" y="120"/>
                </a:cubicBezTo>
                <a:cubicBezTo>
                  <a:pt x="1084" y="118"/>
                  <a:pt x="1084" y="118"/>
                  <a:pt x="1084" y="118"/>
                </a:cubicBezTo>
                <a:cubicBezTo>
                  <a:pt x="1089" y="117"/>
                  <a:pt x="1089" y="117"/>
                  <a:pt x="1089" y="117"/>
                </a:cubicBezTo>
                <a:cubicBezTo>
                  <a:pt x="1086" y="115"/>
                  <a:pt x="1086" y="115"/>
                  <a:pt x="1086" y="115"/>
                </a:cubicBezTo>
                <a:cubicBezTo>
                  <a:pt x="1087" y="111"/>
                  <a:pt x="1087" y="111"/>
                  <a:pt x="1087" y="111"/>
                </a:cubicBezTo>
                <a:cubicBezTo>
                  <a:pt x="1090" y="110"/>
                  <a:pt x="1094" y="114"/>
                  <a:pt x="1095" y="112"/>
                </a:cubicBezTo>
                <a:cubicBezTo>
                  <a:pt x="1097" y="108"/>
                  <a:pt x="1097" y="108"/>
                  <a:pt x="1097" y="108"/>
                </a:cubicBezTo>
                <a:cubicBezTo>
                  <a:pt x="1096" y="107"/>
                  <a:pt x="1096" y="107"/>
                  <a:pt x="1096" y="107"/>
                </a:cubicBezTo>
                <a:cubicBezTo>
                  <a:pt x="1102" y="103"/>
                  <a:pt x="1102" y="103"/>
                  <a:pt x="1102" y="103"/>
                </a:cubicBezTo>
                <a:cubicBezTo>
                  <a:pt x="1101" y="101"/>
                  <a:pt x="1101" y="101"/>
                  <a:pt x="1101" y="101"/>
                </a:cubicBezTo>
                <a:cubicBezTo>
                  <a:pt x="1101" y="98"/>
                  <a:pt x="1101" y="98"/>
                  <a:pt x="1101" y="98"/>
                </a:cubicBezTo>
                <a:cubicBezTo>
                  <a:pt x="1106" y="97"/>
                  <a:pt x="1106" y="97"/>
                  <a:pt x="1106" y="97"/>
                </a:cubicBezTo>
                <a:cubicBezTo>
                  <a:pt x="1106" y="98"/>
                  <a:pt x="1105" y="95"/>
                  <a:pt x="1106" y="98"/>
                </a:cubicBezTo>
                <a:cubicBezTo>
                  <a:pt x="1107" y="99"/>
                  <a:pt x="1107" y="99"/>
                  <a:pt x="1107" y="99"/>
                </a:cubicBezTo>
                <a:cubicBezTo>
                  <a:pt x="1109" y="97"/>
                  <a:pt x="1109" y="97"/>
                  <a:pt x="1109" y="97"/>
                </a:cubicBezTo>
                <a:cubicBezTo>
                  <a:pt x="1112" y="92"/>
                  <a:pt x="1112" y="92"/>
                  <a:pt x="1112" y="92"/>
                </a:cubicBezTo>
                <a:cubicBezTo>
                  <a:pt x="1113" y="92"/>
                  <a:pt x="1114" y="94"/>
                  <a:pt x="1115" y="92"/>
                </a:cubicBezTo>
                <a:cubicBezTo>
                  <a:pt x="1113" y="90"/>
                  <a:pt x="1113" y="90"/>
                  <a:pt x="1113" y="90"/>
                </a:cubicBezTo>
                <a:cubicBezTo>
                  <a:pt x="1110" y="91"/>
                  <a:pt x="1110" y="91"/>
                  <a:pt x="1110" y="91"/>
                </a:cubicBezTo>
                <a:cubicBezTo>
                  <a:pt x="1109" y="88"/>
                  <a:pt x="1109" y="88"/>
                  <a:pt x="1109" y="88"/>
                </a:cubicBezTo>
                <a:cubicBezTo>
                  <a:pt x="1107" y="88"/>
                  <a:pt x="1107" y="88"/>
                  <a:pt x="1107" y="88"/>
                </a:cubicBezTo>
                <a:cubicBezTo>
                  <a:pt x="1116" y="85"/>
                  <a:pt x="1116" y="85"/>
                  <a:pt x="1116" y="85"/>
                </a:cubicBezTo>
                <a:cubicBezTo>
                  <a:pt x="1119" y="86"/>
                  <a:pt x="1119" y="86"/>
                  <a:pt x="1119" y="86"/>
                </a:cubicBezTo>
                <a:cubicBezTo>
                  <a:pt x="1121" y="84"/>
                  <a:pt x="1121" y="84"/>
                  <a:pt x="1121" y="84"/>
                </a:cubicBezTo>
                <a:cubicBezTo>
                  <a:pt x="1119" y="83"/>
                  <a:pt x="1119" y="83"/>
                  <a:pt x="1119" y="83"/>
                </a:cubicBezTo>
                <a:cubicBezTo>
                  <a:pt x="1116" y="80"/>
                  <a:pt x="1116" y="91"/>
                  <a:pt x="1119" y="80"/>
                </a:cubicBezTo>
                <a:cubicBezTo>
                  <a:pt x="1123" y="80"/>
                  <a:pt x="1123" y="80"/>
                  <a:pt x="1123" y="80"/>
                </a:cubicBezTo>
                <a:cubicBezTo>
                  <a:pt x="1131" y="73"/>
                  <a:pt x="1131" y="73"/>
                  <a:pt x="1131" y="73"/>
                </a:cubicBezTo>
                <a:cubicBezTo>
                  <a:pt x="1133" y="73"/>
                  <a:pt x="1119" y="78"/>
                  <a:pt x="1135" y="71"/>
                </a:cubicBezTo>
                <a:cubicBezTo>
                  <a:pt x="1135" y="70"/>
                  <a:pt x="1134" y="74"/>
                  <a:pt x="1134" y="69"/>
                </a:cubicBezTo>
                <a:cubicBezTo>
                  <a:pt x="1137" y="68"/>
                  <a:pt x="1137" y="68"/>
                  <a:pt x="1137" y="68"/>
                </a:cubicBezTo>
                <a:cubicBezTo>
                  <a:pt x="1142" y="70"/>
                  <a:pt x="1142" y="70"/>
                  <a:pt x="1142" y="70"/>
                </a:cubicBezTo>
                <a:cubicBezTo>
                  <a:pt x="1143" y="69"/>
                  <a:pt x="1143" y="69"/>
                  <a:pt x="1143" y="69"/>
                </a:cubicBezTo>
                <a:cubicBezTo>
                  <a:pt x="1141" y="63"/>
                  <a:pt x="1141" y="63"/>
                  <a:pt x="1141" y="63"/>
                </a:cubicBezTo>
                <a:cubicBezTo>
                  <a:pt x="1152" y="56"/>
                  <a:pt x="1152" y="56"/>
                  <a:pt x="1152" y="56"/>
                </a:cubicBezTo>
                <a:cubicBezTo>
                  <a:pt x="1153" y="53"/>
                  <a:pt x="1153" y="53"/>
                  <a:pt x="1153" y="53"/>
                </a:cubicBezTo>
                <a:cubicBezTo>
                  <a:pt x="1157" y="53"/>
                  <a:pt x="1157" y="53"/>
                  <a:pt x="1157" y="53"/>
                </a:cubicBezTo>
                <a:cubicBezTo>
                  <a:pt x="1156" y="50"/>
                  <a:pt x="1156" y="50"/>
                  <a:pt x="1156" y="50"/>
                </a:cubicBezTo>
                <a:cubicBezTo>
                  <a:pt x="1158" y="52"/>
                  <a:pt x="1158" y="52"/>
                  <a:pt x="1158" y="52"/>
                </a:cubicBezTo>
                <a:cubicBezTo>
                  <a:pt x="1165" y="50"/>
                  <a:pt x="1165" y="50"/>
                  <a:pt x="1165" y="50"/>
                </a:cubicBezTo>
                <a:cubicBezTo>
                  <a:pt x="1163" y="47"/>
                  <a:pt x="1163" y="47"/>
                  <a:pt x="1163" y="47"/>
                </a:cubicBezTo>
                <a:cubicBezTo>
                  <a:pt x="1164" y="47"/>
                  <a:pt x="1164" y="46"/>
                  <a:pt x="1165" y="47"/>
                </a:cubicBezTo>
                <a:cubicBezTo>
                  <a:pt x="1161" y="44"/>
                  <a:pt x="1161" y="44"/>
                  <a:pt x="1161" y="44"/>
                </a:cubicBezTo>
                <a:cubicBezTo>
                  <a:pt x="1161" y="43"/>
                  <a:pt x="1161" y="43"/>
                  <a:pt x="1161" y="43"/>
                </a:cubicBezTo>
                <a:cubicBezTo>
                  <a:pt x="1168" y="43"/>
                  <a:pt x="1168" y="43"/>
                  <a:pt x="1168" y="43"/>
                </a:cubicBezTo>
                <a:cubicBezTo>
                  <a:pt x="1175" y="40"/>
                  <a:pt x="1175" y="40"/>
                  <a:pt x="1175" y="40"/>
                </a:cubicBezTo>
                <a:cubicBezTo>
                  <a:pt x="1175" y="38"/>
                  <a:pt x="1175" y="38"/>
                  <a:pt x="1175" y="38"/>
                </a:cubicBezTo>
                <a:cubicBezTo>
                  <a:pt x="1182" y="33"/>
                  <a:pt x="1182" y="33"/>
                  <a:pt x="1182" y="33"/>
                </a:cubicBezTo>
                <a:cubicBezTo>
                  <a:pt x="1181" y="31"/>
                  <a:pt x="1187" y="36"/>
                  <a:pt x="1186" y="29"/>
                </a:cubicBezTo>
                <a:cubicBezTo>
                  <a:pt x="1188" y="30"/>
                  <a:pt x="1188" y="30"/>
                  <a:pt x="1188" y="30"/>
                </a:cubicBezTo>
                <a:cubicBezTo>
                  <a:pt x="1192" y="25"/>
                  <a:pt x="1192" y="25"/>
                  <a:pt x="1192" y="25"/>
                </a:cubicBezTo>
                <a:cubicBezTo>
                  <a:pt x="1193" y="25"/>
                  <a:pt x="1193" y="25"/>
                  <a:pt x="1193" y="25"/>
                </a:cubicBezTo>
                <a:cubicBezTo>
                  <a:pt x="1193" y="22"/>
                  <a:pt x="1193" y="22"/>
                  <a:pt x="1193" y="22"/>
                </a:cubicBezTo>
                <a:cubicBezTo>
                  <a:pt x="1195" y="23"/>
                  <a:pt x="1197" y="20"/>
                  <a:pt x="1198" y="19"/>
                </a:cubicBezTo>
                <a:cubicBezTo>
                  <a:pt x="1199" y="17"/>
                  <a:pt x="1204" y="18"/>
                  <a:pt x="1200" y="15"/>
                </a:cubicBezTo>
                <a:cubicBezTo>
                  <a:pt x="1203" y="16"/>
                  <a:pt x="1204" y="10"/>
                  <a:pt x="1207" y="15"/>
                </a:cubicBezTo>
                <a:cubicBezTo>
                  <a:pt x="1210" y="14"/>
                  <a:pt x="1210" y="14"/>
                  <a:pt x="1210" y="14"/>
                </a:cubicBezTo>
                <a:cubicBezTo>
                  <a:pt x="1209" y="9"/>
                  <a:pt x="1209" y="9"/>
                  <a:pt x="1209" y="9"/>
                </a:cubicBezTo>
                <a:cubicBezTo>
                  <a:pt x="1210" y="9"/>
                  <a:pt x="1212" y="9"/>
                  <a:pt x="1211" y="6"/>
                </a:cubicBezTo>
                <a:cubicBezTo>
                  <a:pt x="1214" y="9"/>
                  <a:pt x="1214" y="9"/>
                  <a:pt x="1214" y="9"/>
                </a:cubicBezTo>
                <a:cubicBezTo>
                  <a:pt x="1215" y="7"/>
                  <a:pt x="1215" y="7"/>
                  <a:pt x="1215" y="7"/>
                </a:cubicBezTo>
                <a:cubicBezTo>
                  <a:pt x="1219" y="8"/>
                  <a:pt x="1219" y="8"/>
                  <a:pt x="1219" y="8"/>
                </a:cubicBezTo>
                <a:cubicBezTo>
                  <a:pt x="1218" y="11"/>
                  <a:pt x="1218" y="11"/>
                  <a:pt x="1218" y="11"/>
                </a:cubicBezTo>
                <a:cubicBezTo>
                  <a:pt x="1224" y="7"/>
                  <a:pt x="1224" y="7"/>
                  <a:pt x="1224" y="7"/>
                </a:cubicBezTo>
                <a:cubicBezTo>
                  <a:pt x="1224" y="6"/>
                  <a:pt x="1227" y="6"/>
                  <a:pt x="1227" y="8"/>
                </a:cubicBezTo>
                <a:cubicBezTo>
                  <a:pt x="1228" y="7"/>
                  <a:pt x="1230" y="6"/>
                  <a:pt x="1232" y="7"/>
                </a:cubicBezTo>
                <a:cubicBezTo>
                  <a:pt x="1229" y="10"/>
                  <a:pt x="1238" y="7"/>
                  <a:pt x="1231" y="11"/>
                </a:cubicBezTo>
                <a:cubicBezTo>
                  <a:pt x="1230" y="10"/>
                  <a:pt x="1230" y="10"/>
                  <a:pt x="1230" y="10"/>
                </a:cubicBezTo>
                <a:cubicBezTo>
                  <a:pt x="1223" y="11"/>
                  <a:pt x="1223" y="11"/>
                  <a:pt x="1223" y="11"/>
                </a:cubicBezTo>
                <a:cubicBezTo>
                  <a:pt x="1222" y="12"/>
                  <a:pt x="1232" y="4"/>
                  <a:pt x="1223" y="17"/>
                </a:cubicBezTo>
                <a:cubicBezTo>
                  <a:pt x="1224" y="18"/>
                  <a:pt x="1224" y="18"/>
                  <a:pt x="1224" y="18"/>
                </a:cubicBezTo>
                <a:cubicBezTo>
                  <a:pt x="1225" y="18"/>
                  <a:pt x="1225" y="18"/>
                  <a:pt x="1225" y="18"/>
                </a:cubicBezTo>
                <a:cubicBezTo>
                  <a:pt x="1226" y="17"/>
                  <a:pt x="1226" y="17"/>
                  <a:pt x="1226" y="17"/>
                </a:cubicBezTo>
                <a:cubicBezTo>
                  <a:pt x="1224" y="17"/>
                  <a:pt x="1226" y="17"/>
                  <a:pt x="1225" y="14"/>
                </a:cubicBezTo>
                <a:cubicBezTo>
                  <a:pt x="1226" y="14"/>
                  <a:pt x="1227" y="14"/>
                  <a:pt x="1228" y="14"/>
                </a:cubicBezTo>
                <a:cubicBezTo>
                  <a:pt x="1227" y="17"/>
                  <a:pt x="1227" y="17"/>
                  <a:pt x="1227" y="17"/>
                </a:cubicBezTo>
                <a:cubicBezTo>
                  <a:pt x="1225" y="18"/>
                  <a:pt x="1225" y="18"/>
                  <a:pt x="1225" y="18"/>
                </a:cubicBezTo>
                <a:cubicBezTo>
                  <a:pt x="1229" y="21"/>
                  <a:pt x="1229" y="21"/>
                  <a:pt x="1229" y="21"/>
                </a:cubicBezTo>
                <a:cubicBezTo>
                  <a:pt x="1232" y="18"/>
                  <a:pt x="1232" y="18"/>
                  <a:pt x="1232" y="18"/>
                </a:cubicBezTo>
                <a:cubicBezTo>
                  <a:pt x="1232" y="19"/>
                  <a:pt x="1232" y="19"/>
                  <a:pt x="1232" y="19"/>
                </a:cubicBezTo>
                <a:cubicBezTo>
                  <a:pt x="1237" y="16"/>
                  <a:pt x="1214" y="26"/>
                  <a:pt x="1241" y="14"/>
                </a:cubicBezTo>
                <a:cubicBezTo>
                  <a:pt x="1242" y="15"/>
                  <a:pt x="1242" y="15"/>
                  <a:pt x="1242" y="15"/>
                </a:cubicBezTo>
                <a:cubicBezTo>
                  <a:pt x="1238" y="17"/>
                  <a:pt x="1238" y="17"/>
                  <a:pt x="1238" y="17"/>
                </a:cubicBezTo>
                <a:cubicBezTo>
                  <a:pt x="1234" y="21"/>
                  <a:pt x="1234" y="21"/>
                  <a:pt x="1234" y="21"/>
                </a:cubicBezTo>
                <a:cubicBezTo>
                  <a:pt x="1232" y="21"/>
                  <a:pt x="1232" y="21"/>
                  <a:pt x="1232" y="21"/>
                </a:cubicBezTo>
                <a:cubicBezTo>
                  <a:pt x="1232" y="22"/>
                  <a:pt x="1227" y="21"/>
                  <a:pt x="1232" y="23"/>
                </a:cubicBezTo>
                <a:cubicBezTo>
                  <a:pt x="1231" y="25"/>
                  <a:pt x="1231" y="25"/>
                  <a:pt x="1231" y="25"/>
                </a:cubicBezTo>
                <a:cubicBezTo>
                  <a:pt x="1224" y="26"/>
                  <a:pt x="1224" y="26"/>
                  <a:pt x="1224" y="26"/>
                </a:cubicBezTo>
                <a:cubicBezTo>
                  <a:pt x="1217" y="31"/>
                  <a:pt x="1217" y="31"/>
                  <a:pt x="1217" y="31"/>
                </a:cubicBezTo>
                <a:cubicBezTo>
                  <a:pt x="1215" y="29"/>
                  <a:pt x="1214" y="37"/>
                  <a:pt x="1212" y="30"/>
                </a:cubicBezTo>
                <a:cubicBezTo>
                  <a:pt x="1210" y="32"/>
                  <a:pt x="1210" y="32"/>
                  <a:pt x="1210" y="32"/>
                </a:cubicBezTo>
                <a:cubicBezTo>
                  <a:pt x="1210" y="33"/>
                  <a:pt x="1210" y="33"/>
                  <a:pt x="1210" y="33"/>
                </a:cubicBezTo>
                <a:cubicBezTo>
                  <a:pt x="1210" y="34"/>
                  <a:pt x="1210" y="34"/>
                  <a:pt x="1210" y="34"/>
                </a:cubicBezTo>
                <a:cubicBezTo>
                  <a:pt x="1212" y="32"/>
                  <a:pt x="1212" y="32"/>
                  <a:pt x="1212" y="32"/>
                </a:cubicBezTo>
                <a:cubicBezTo>
                  <a:pt x="1207" y="39"/>
                  <a:pt x="1207" y="39"/>
                  <a:pt x="1207" y="39"/>
                </a:cubicBezTo>
                <a:cubicBezTo>
                  <a:pt x="1206" y="39"/>
                  <a:pt x="1206" y="39"/>
                  <a:pt x="1206" y="39"/>
                </a:cubicBezTo>
                <a:cubicBezTo>
                  <a:pt x="1204" y="38"/>
                  <a:pt x="1204" y="38"/>
                  <a:pt x="1204" y="38"/>
                </a:cubicBezTo>
                <a:cubicBezTo>
                  <a:pt x="1202" y="43"/>
                  <a:pt x="1202" y="43"/>
                  <a:pt x="1202" y="43"/>
                </a:cubicBezTo>
                <a:cubicBezTo>
                  <a:pt x="1197" y="47"/>
                  <a:pt x="1197" y="47"/>
                  <a:pt x="1197" y="47"/>
                </a:cubicBezTo>
                <a:cubicBezTo>
                  <a:pt x="1193" y="53"/>
                  <a:pt x="1193" y="53"/>
                  <a:pt x="1193" y="53"/>
                </a:cubicBezTo>
                <a:cubicBezTo>
                  <a:pt x="1191" y="48"/>
                  <a:pt x="1191" y="48"/>
                  <a:pt x="1191" y="48"/>
                </a:cubicBezTo>
                <a:cubicBezTo>
                  <a:pt x="1188" y="49"/>
                  <a:pt x="1188" y="49"/>
                  <a:pt x="1188" y="49"/>
                </a:cubicBezTo>
                <a:cubicBezTo>
                  <a:pt x="1187" y="52"/>
                  <a:pt x="1187" y="52"/>
                  <a:pt x="1187" y="52"/>
                </a:cubicBezTo>
                <a:cubicBezTo>
                  <a:pt x="1189" y="55"/>
                  <a:pt x="1189" y="55"/>
                  <a:pt x="1189" y="55"/>
                </a:cubicBezTo>
                <a:cubicBezTo>
                  <a:pt x="1186" y="59"/>
                  <a:pt x="1186" y="59"/>
                  <a:pt x="1186" y="59"/>
                </a:cubicBezTo>
                <a:cubicBezTo>
                  <a:pt x="1184" y="60"/>
                  <a:pt x="1184" y="60"/>
                  <a:pt x="1184" y="60"/>
                </a:cubicBezTo>
                <a:cubicBezTo>
                  <a:pt x="1181" y="64"/>
                  <a:pt x="1181" y="64"/>
                  <a:pt x="1181" y="64"/>
                </a:cubicBezTo>
                <a:cubicBezTo>
                  <a:pt x="1179" y="66"/>
                  <a:pt x="1179" y="60"/>
                  <a:pt x="1177" y="66"/>
                </a:cubicBezTo>
                <a:cubicBezTo>
                  <a:pt x="1174" y="65"/>
                  <a:pt x="1184" y="62"/>
                  <a:pt x="1173" y="67"/>
                </a:cubicBezTo>
                <a:cubicBezTo>
                  <a:pt x="1174" y="68"/>
                  <a:pt x="1174" y="68"/>
                  <a:pt x="1174" y="68"/>
                </a:cubicBezTo>
                <a:cubicBezTo>
                  <a:pt x="1172" y="71"/>
                  <a:pt x="1172" y="71"/>
                  <a:pt x="1172" y="71"/>
                </a:cubicBezTo>
                <a:cubicBezTo>
                  <a:pt x="1168" y="72"/>
                  <a:pt x="1168" y="72"/>
                  <a:pt x="1168" y="72"/>
                </a:cubicBezTo>
                <a:cubicBezTo>
                  <a:pt x="1167" y="76"/>
                  <a:pt x="1167" y="76"/>
                  <a:pt x="1167" y="76"/>
                </a:cubicBezTo>
                <a:cubicBezTo>
                  <a:pt x="1159" y="85"/>
                  <a:pt x="1159" y="85"/>
                  <a:pt x="1159" y="85"/>
                </a:cubicBezTo>
                <a:cubicBezTo>
                  <a:pt x="1157" y="87"/>
                  <a:pt x="1157" y="87"/>
                  <a:pt x="1157" y="87"/>
                </a:cubicBezTo>
                <a:cubicBezTo>
                  <a:pt x="1157" y="88"/>
                  <a:pt x="1157" y="88"/>
                  <a:pt x="1157" y="88"/>
                </a:cubicBezTo>
                <a:cubicBezTo>
                  <a:pt x="1155" y="90"/>
                  <a:pt x="1155" y="90"/>
                  <a:pt x="1155" y="90"/>
                </a:cubicBezTo>
                <a:cubicBezTo>
                  <a:pt x="1153" y="91"/>
                  <a:pt x="1151" y="90"/>
                  <a:pt x="1150" y="93"/>
                </a:cubicBezTo>
                <a:cubicBezTo>
                  <a:pt x="1146" y="92"/>
                  <a:pt x="1146" y="92"/>
                  <a:pt x="1146" y="92"/>
                </a:cubicBezTo>
                <a:cubicBezTo>
                  <a:pt x="1144" y="97"/>
                  <a:pt x="1144" y="97"/>
                  <a:pt x="1144" y="97"/>
                </a:cubicBezTo>
                <a:cubicBezTo>
                  <a:pt x="1144" y="97"/>
                  <a:pt x="1144" y="97"/>
                  <a:pt x="1144" y="97"/>
                </a:cubicBezTo>
                <a:cubicBezTo>
                  <a:pt x="1147" y="97"/>
                  <a:pt x="1147" y="97"/>
                  <a:pt x="1147" y="97"/>
                </a:cubicBezTo>
                <a:cubicBezTo>
                  <a:pt x="1145" y="99"/>
                  <a:pt x="1145" y="99"/>
                  <a:pt x="1145" y="99"/>
                </a:cubicBezTo>
                <a:cubicBezTo>
                  <a:pt x="1142" y="100"/>
                  <a:pt x="1142" y="100"/>
                  <a:pt x="1142" y="100"/>
                </a:cubicBezTo>
                <a:cubicBezTo>
                  <a:pt x="1139" y="105"/>
                  <a:pt x="1139" y="105"/>
                  <a:pt x="1139" y="105"/>
                </a:cubicBezTo>
                <a:cubicBezTo>
                  <a:pt x="1138" y="105"/>
                  <a:pt x="1138" y="105"/>
                  <a:pt x="1138" y="105"/>
                </a:cubicBezTo>
                <a:cubicBezTo>
                  <a:pt x="1137" y="108"/>
                  <a:pt x="1137" y="108"/>
                  <a:pt x="1137" y="108"/>
                </a:cubicBezTo>
                <a:cubicBezTo>
                  <a:pt x="1136" y="111"/>
                  <a:pt x="1134" y="105"/>
                  <a:pt x="1133" y="109"/>
                </a:cubicBezTo>
                <a:cubicBezTo>
                  <a:pt x="1130" y="115"/>
                  <a:pt x="1130" y="115"/>
                  <a:pt x="1130" y="115"/>
                </a:cubicBezTo>
                <a:cubicBezTo>
                  <a:pt x="1127" y="114"/>
                  <a:pt x="1123" y="117"/>
                  <a:pt x="1125" y="119"/>
                </a:cubicBezTo>
                <a:cubicBezTo>
                  <a:pt x="1124" y="119"/>
                  <a:pt x="1130" y="118"/>
                  <a:pt x="1123" y="118"/>
                </a:cubicBezTo>
                <a:cubicBezTo>
                  <a:pt x="1121" y="120"/>
                  <a:pt x="1121" y="120"/>
                  <a:pt x="1121" y="120"/>
                </a:cubicBezTo>
                <a:cubicBezTo>
                  <a:pt x="1123" y="121"/>
                  <a:pt x="1123" y="121"/>
                  <a:pt x="1123" y="121"/>
                </a:cubicBezTo>
                <a:cubicBezTo>
                  <a:pt x="1118" y="122"/>
                  <a:pt x="1118" y="122"/>
                  <a:pt x="1118" y="122"/>
                </a:cubicBezTo>
                <a:cubicBezTo>
                  <a:pt x="1117" y="121"/>
                  <a:pt x="1117" y="121"/>
                  <a:pt x="1117" y="121"/>
                </a:cubicBezTo>
                <a:cubicBezTo>
                  <a:pt x="1115" y="123"/>
                  <a:pt x="1115" y="123"/>
                  <a:pt x="1115" y="123"/>
                </a:cubicBezTo>
                <a:cubicBezTo>
                  <a:pt x="1119" y="124"/>
                  <a:pt x="1119" y="124"/>
                  <a:pt x="1119" y="124"/>
                </a:cubicBezTo>
                <a:cubicBezTo>
                  <a:pt x="1117" y="127"/>
                  <a:pt x="1117" y="127"/>
                  <a:pt x="1117" y="127"/>
                </a:cubicBezTo>
                <a:cubicBezTo>
                  <a:pt x="1113" y="132"/>
                  <a:pt x="1113" y="132"/>
                  <a:pt x="1113" y="132"/>
                </a:cubicBezTo>
                <a:cubicBezTo>
                  <a:pt x="1111" y="132"/>
                  <a:pt x="1108" y="135"/>
                  <a:pt x="1106" y="135"/>
                </a:cubicBezTo>
                <a:cubicBezTo>
                  <a:pt x="1103" y="141"/>
                  <a:pt x="1103" y="141"/>
                  <a:pt x="1103" y="141"/>
                </a:cubicBezTo>
                <a:cubicBezTo>
                  <a:pt x="1095" y="148"/>
                  <a:pt x="1095" y="148"/>
                  <a:pt x="1095" y="148"/>
                </a:cubicBezTo>
                <a:cubicBezTo>
                  <a:pt x="1089" y="147"/>
                  <a:pt x="1089" y="147"/>
                  <a:pt x="1089" y="147"/>
                </a:cubicBezTo>
                <a:cubicBezTo>
                  <a:pt x="1087" y="149"/>
                  <a:pt x="1087" y="149"/>
                  <a:pt x="1087" y="149"/>
                </a:cubicBezTo>
                <a:cubicBezTo>
                  <a:pt x="1087" y="152"/>
                  <a:pt x="1087" y="152"/>
                  <a:pt x="1087" y="152"/>
                </a:cubicBezTo>
                <a:cubicBezTo>
                  <a:pt x="1079" y="156"/>
                  <a:pt x="1079" y="156"/>
                  <a:pt x="1079" y="156"/>
                </a:cubicBezTo>
                <a:cubicBezTo>
                  <a:pt x="1079" y="159"/>
                  <a:pt x="1079" y="159"/>
                  <a:pt x="1079" y="159"/>
                </a:cubicBezTo>
                <a:cubicBezTo>
                  <a:pt x="1075" y="161"/>
                  <a:pt x="1075" y="161"/>
                  <a:pt x="1075" y="161"/>
                </a:cubicBezTo>
                <a:cubicBezTo>
                  <a:pt x="1071" y="165"/>
                  <a:pt x="1071" y="165"/>
                  <a:pt x="1071" y="165"/>
                </a:cubicBezTo>
                <a:cubicBezTo>
                  <a:pt x="1069" y="166"/>
                  <a:pt x="1069" y="166"/>
                  <a:pt x="1069" y="166"/>
                </a:cubicBezTo>
                <a:cubicBezTo>
                  <a:pt x="1067" y="169"/>
                  <a:pt x="1067" y="169"/>
                  <a:pt x="1067" y="169"/>
                </a:cubicBezTo>
                <a:cubicBezTo>
                  <a:pt x="1066" y="166"/>
                  <a:pt x="1062" y="177"/>
                  <a:pt x="1066" y="165"/>
                </a:cubicBezTo>
                <a:cubicBezTo>
                  <a:pt x="1065" y="164"/>
                  <a:pt x="1064" y="166"/>
                  <a:pt x="1064" y="165"/>
                </a:cubicBezTo>
                <a:cubicBezTo>
                  <a:pt x="1062" y="166"/>
                  <a:pt x="1062" y="166"/>
                  <a:pt x="1062" y="166"/>
                </a:cubicBezTo>
                <a:cubicBezTo>
                  <a:pt x="1063" y="167"/>
                  <a:pt x="1063" y="167"/>
                  <a:pt x="1063" y="167"/>
                </a:cubicBezTo>
                <a:cubicBezTo>
                  <a:pt x="1061" y="166"/>
                  <a:pt x="1061" y="166"/>
                  <a:pt x="1061" y="166"/>
                </a:cubicBezTo>
                <a:cubicBezTo>
                  <a:pt x="1061" y="168"/>
                  <a:pt x="1061" y="168"/>
                  <a:pt x="1061" y="168"/>
                </a:cubicBezTo>
                <a:cubicBezTo>
                  <a:pt x="1064" y="170"/>
                  <a:pt x="1064" y="170"/>
                  <a:pt x="1064" y="170"/>
                </a:cubicBezTo>
                <a:cubicBezTo>
                  <a:pt x="1063" y="172"/>
                  <a:pt x="1063" y="172"/>
                  <a:pt x="1063" y="172"/>
                </a:cubicBezTo>
                <a:cubicBezTo>
                  <a:pt x="1064" y="173"/>
                  <a:pt x="1064" y="173"/>
                  <a:pt x="1064" y="173"/>
                </a:cubicBezTo>
                <a:cubicBezTo>
                  <a:pt x="1062" y="172"/>
                  <a:pt x="1059" y="174"/>
                  <a:pt x="1060" y="176"/>
                </a:cubicBezTo>
                <a:cubicBezTo>
                  <a:pt x="1059" y="175"/>
                  <a:pt x="1059" y="175"/>
                  <a:pt x="1059" y="175"/>
                </a:cubicBezTo>
                <a:cubicBezTo>
                  <a:pt x="1057" y="179"/>
                  <a:pt x="1057" y="179"/>
                  <a:pt x="1057" y="179"/>
                </a:cubicBezTo>
                <a:cubicBezTo>
                  <a:pt x="1053" y="180"/>
                  <a:pt x="1053" y="180"/>
                  <a:pt x="1053" y="180"/>
                </a:cubicBezTo>
                <a:cubicBezTo>
                  <a:pt x="1054" y="180"/>
                  <a:pt x="1049" y="180"/>
                  <a:pt x="1055" y="180"/>
                </a:cubicBezTo>
                <a:cubicBezTo>
                  <a:pt x="1052" y="186"/>
                  <a:pt x="1054" y="176"/>
                  <a:pt x="1047" y="187"/>
                </a:cubicBezTo>
                <a:cubicBezTo>
                  <a:pt x="1044" y="188"/>
                  <a:pt x="1038" y="189"/>
                  <a:pt x="1039" y="193"/>
                </a:cubicBezTo>
                <a:cubicBezTo>
                  <a:pt x="1037" y="194"/>
                  <a:pt x="1037" y="194"/>
                  <a:pt x="1037" y="194"/>
                </a:cubicBezTo>
                <a:cubicBezTo>
                  <a:pt x="1038" y="197"/>
                  <a:pt x="1038" y="197"/>
                  <a:pt x="1038" y="197"/>
                </a:cubicBezTo>
                <a:cubicBezTo>
                  <a:pt x="1035" y="197"/>
                  <a:pt x="1035" y="197"/>
                  <a:pt x="1035" y="197"/>
                </a:cubicBezTo>
                <a:cubicBezTo>
                  <a:pt x="1034" y="201"/>
                  <a:pt x="1034" y="201"/>
                  <a:pt x="1034" y="201"/>
                </a:cubicBezTo>
                <a:cubicBezTo>
                  <a:pt x="1034" y="204"/>
                  <a:pt x="1028" y="200"/>
                  <a:pt x="1030" y="205"/>
                </a:cubicBezTo>
                <a:cubicBezTo>
                  <a:pt x="1027" y="206"/>
                  <a:pt x="1027" y="206"/>
                  <a:pt x="1027" y="206"/>
                </a:cubicBezTo>
                <a:cubicBezTo>
                  <a:pt x="1024" y="208"/>
                  <a:pt x="1024" y="208"/>
                  <a:pt x="1024" y="208"/>
                </a:cubicBezTo>
                <a:cubicBezTo>
                  <a:pt x="1020" y="210"/>
                  <a:pt x="1016" y="212"/>
                  <a:pt x="1015" y="215"/>
                </a:cubicBezTo>
                <a:cubicBezTo>
                  <a:pt x="1010" y="220"/>
                  <a:pt x="1010" y="220"/>
                  <a:pt x="1010" y="220"/>
                </a:cubicBezTo>
                <a:cubicBezTo>
                  <a:pt x="1011" y="223"/>
                  <a:pt x="1011" y="223"/>
                  <a:pt x="1011" y="223"/>
                </a:cubicBezTo>
                <a:cubicBezTo>
                  <a:pt x="1009" y="226"/>
                  <a:pt x="1009" y="226"/>
                  <a:pt x="1009" y="226"/>
                </a:cubicBezTo>
                <a:cubicBezTo>
                  <a:pt x="1006" y="224"/>
                  <a:pt x="1006" y="224"/>
                  <a:pt x="1006" y="224"/>
                </a:cubicBezTo>
                <a:cubicBezTo>
                  <a:pt x="1002" y="226"/>
                  <a:pt x="1002" y="226"/>
                  <a:pt x="1002" y="226"/>
                </a:cubicBezTo>
                <a:cubicBezTo>
                  <a:pt x="999" y="231"/>
                  <a:pt x="999" y="231"/>
                  <a:pt x="999" y="231"/>
                </a:cubicBezTo>
                <a:cubicBezTo>
                  <a:pt x="995" y="234"/>
                  <a:pt x="989" y="234"/>
                  <a:pt x="990" y="239"/>
                </a:cubicBezTo>
                <a:cubicBezTo>
                  <a:pt x="987" y="240"/>
                  <a:pt x="987" y="240"/>
                  <a:pt x="987" y="240"/>
                </a:cubicBezTo>
                <a:cubicBezTo>
                  <a:pt x="987" y="244"/>
                  <a:pt x="987" y="244"/>
                  <a:pt x="987" y="244"/>
                </a:cubicBezTo>
                <a:cubicBezTo>
                  <a:pt x="991" y="244"/>
                  <a:pt x="991" y="244"/>
                  <a:pt x="991" y="244"/>
                </a:cubicBezTo>
                <a:cubicBezTo>
                  <a:pt x="996" y="240"/>
                  <a:pt x="996" y="240"/>
                  <a:pt x="996" y="240"/>
                </a:cubicBezTo>
                <a:cubicBezTo>
                  <a:pt x="996" y="237"/>
                  <a:pt x="996" y="237"/>
                  <a:pt x="996" y="237"/>
                </a:cubicBezTo>
                <a:cubicBezTo>
                  <a:pt x="999" y="238"/>
                  <a:pt x="999" y="238"/>
                  <a:pt x="999" y="238"/>
                </a:cubicBezTo>
                <a:cubicBezTo>
                  <a:pt x="1004" y="234"/>
                  <a:pt x="1004" y="234"/>
                  <a:pt x="1004" y="234"/>
                </a:cubicBezTo>
                <a:cubicBezTo>
                  <a:pt x="1004" y="231"/>
                  <a:pt x="1004" y="231"/>
                  <a:pt x="1004" y="231"/>
                </a:cubicBezTo>
                <a:cubicBezTo>
                  <a:pt x="1005" y="232"/>
                  <a:pt x="1005" y="232"/>
                  <a:pt x="1005" y="232"/>
                </a:cubicBezTo>
                <a:cubicBezTo>
                  <a:pt x="1006" y="234"/>
                  <a:pt x="1006" y="234"/>
                  <a:pt x="1006" y="234"/>
                </a:cubicBezTo>
                <a:cubicBezTo>
                  <a:pt x="1004" y="238"/>
                  <a:pt x="1004" y="238"/>
                  <a:pt x="1004" y="238"/>
                </a:cubicBezTo>
                <a:cubicBezTo>
                  <a:pt x="1003" y="238"/>
                  <a:pt x="1001" y="231"/>
                  <a:pt x="1000" y="242"/>
                </a:cubicBezTo>
                <a:cubicBezTo>
                  <a:pt x="998" y="241"/>
                  <a:pt x="997" y="239"/>
                  <a:pt x="996" y="245"/>
                </a:cubicBezTo>
                <a:cubicBezTo>
                  <a:pt x="995" y="245"/>
                  <a:pt x="995" y="247"/>
                  <a:pt x="994" y="245"/>
                </a:cubicBezTo>
                <a:cubicBezTo>
                  <a:pt x="993" y="249"/>
                  <a:pt x="993" y="249"/>
                  <a:pt x="993" y="249"/>
                </a:cubicBezTo>
                <a:cubicBezTo>
                  <a:pt x="991" y="250"/>
                  <a:pt x="991" y="250"/>
                  <a:pt x="991" y="250"/>
                </a:cubicBezTo>
                <a:cubicBezTo>
                  <a:pt x="994" y="252"/>
                  <a:pt x="994" y="252"/>
                  <a:pt x="994" y="252"/>
                </a:cubicBezTo>
                <a:cubicBezTo>
                  <a:pt x="991" y="254"/>
                  <a:pt x="991" y="254"/>
                  <a:pt x="991" y="254"/>
                </a:cubicBezTo>
                <a:cubicBezTo>
                  <a:pt x="991" y="252"/>
                  <a:pt x="991" y="252"/>
                  <a:pt x="991" y="252"/>
                </a:cubicBezTo>
                <a:cubicBezTo>
                  <a:pt x="988" y="257"/>
                  <a:pt x="991" y="247"/>
                  <a:pt x="986" y="255"/>
                </a:cubicBezTo>
                <a:cubicBezTo>
                  <a:pt x="987" y="258"/>
                  <a:pt x="987" y="258"/>
                  <a:pt x="987" y="258"/>
                </a:cubicBezTo>
                <a:cubicBezTo>
                  <a:pt x="986" y="260"/>
                  <a:pt x="986" y="260"/>
                  <a:pt x="986" y="260"/>
                </a:cubicBezTo>
                <a:cubicBezTo>
                  <a:pt x="980" y="262"/>
                  <a:pt x="980" y="262"/>
                  <a:pt x="980" y="262"/>
                </a:cubicBezTo>
                <a:cubicBezTo>
                  <a:pt x="974" y="266"/>
                  <a:pt x="974" y="266"/>
                  <a:pt x="974" y="266"/>
                </a:cubicBezTo>
                <a:cubicBezTo>
                  <a:pt x="975" y="268"/>
                  <a:pt x="975" y="268"/>
                  <a:pt x="975" y="268"/>
                </a:cubicBezTo>
                <a:cubicBezTo>
                  <a:pt x="982" y="267"/>
                  <a:pt x="982" y="267"/>
                  <a:pt x="982" y="267"/>
                </a:cubicBezTo>
                <a:cubicBezTo>
                  <a:pt x="984" y="265"/>
                  <a:pt x="984" y="265"/>
                  <a:pt x="984" y="265"/>
                </a:cubicBezTo>
                <a:cubicBezTo>
                  <a:pt x="986" y="265"/>
                  <a:pt x="986" y="265"/>
                  <a:pt x="986" y="265"/>
                </a:cubicBezTo>
                <a:cubicBezTo>
                  <a:pt x="986" y="265"/>
                  <a:pt x="984" y="263"/>
                  <a:pt x="986" y="266"/>
                </a:cubicBezTo>
                <a:cubicBezTo>
                  <a:pt x="988" y="266"/>
                  <a:pt x="988" y="266"/>
                  <a:pt x="988" y="266"/>
                </a:cubicBezTo>
                <a:cubicBezTo>
                  <a:pt x="990" y="260"/>
                  <a:pt x="990" y="260"/>
                  <a:pt x="990" y="260"/>
                </a:cubicBezTo>
                <a:cubicBezTo>
                  <a:pt x="995" y="258"/>
                  <a:pt x="995" y="258"/>
                  <a:pt x="995" y="258"/>
                </a:cubicBezTo>
                <a:cubicBezTo>
                  <a:pt x="998" y="254"/>
                  <a:pt x="998" y="254"/>
                  <a:pt x="998" y="254"/>
                </a:cubicBezTo>
                <a:cubicBezTo>
                  <a:pt x="999" y="254"/>
                  <a:pt x="992" y="255"/>
                  <a:pt x="1000" y="254"/>
                </a:cubicBezTo>
                <a:cubicBezTo>
                  <a:pt x="999" y="252"/>
                  <a:pt x="999" y="252"/>
                  <a:pt x="999" y="252"/>
                </a:cubicBezTo>
                <a:cubicBezTo>
                  <a:pt x="1000" y="252"/>
                  <a:pt x="1000" y="252"/>
                  <a:pt x="1000" y="252"/>
                </a:cubicBezTo>
                <a:cubicBezTo>
                  <a:pt x="1000" y="250"/>
                  <a:pt x="1000" y="250"/>
                  <a:pt x="1000" y="250"/>
                </a:cubicBezTo>
                <a:cubicBezTo>
                  <a:pt x="998" y="249"/>
                  <a:pt x="998" y="249"/>
                  <a:pt x="998" y="249"/>
                </a:cubicBezTo>
                <a:cubicBezTo>
                  <a:pt x="999" y="251"/>
                  <a:pt x="1000" y="248"/>
                  <a:pt x="996" y="251"/>
                </a:cubicBezTo>
                <a:cubicBezTo>
                  <a:pt x="996" y="249"/>
                  <a:pt x="985" y="263"/>
                  <a:pt x="997" y="246"/>
                </a:cubicBezTo>
                <a:cubicBezTo>
                  <a:pt x="1001" y="245"/>
                  <a:pt x="1001" y="245"/>
                  <a:pt x="1001" y="245"/>
                </a:cubicBezTo>
                <a:cubicBezTo>
                  <a:pt x="1005" y="249"/>
                  <a:pt x="1005" y="249"/>
                  <a:pt x="1005" y="249"/>
                </a:cubicBezTo>
                <a:cubicBezTo>
                  <a:pt x="1008" y="246"/>
                  <a:pt x="1008" y="246"/>
                  <a:pt x="1008" y="246"/>
                </a:cubicBezTo>
                <a:cubicBezTo>
                  <a:pt x="1010" y="247"/>
                  <a:pt x="1009" y="245"/>
                  <a:pt x="1011" y="244"/>
                </a:cubicBezTo>
                <a:cubicBezTo>
                  <a:pt x="1010" y="242"/>
                  <a:pt x="1010" y="242"/>
                  <a:pt x="1010" y="242"/>
                </a:cubicBezTo>
                <a:cubicBezTo>
                  <a:pt x="1012" y="242"/>
                  <a:pt x="1015" y="239"/>
                  <a:pt x="1017" y="238"/>
                </a:cubicBezTo>
                <a:cubicBezTo>
                  <a:pt x="1020" y="237"/>
                  <a:pt x="1015" y="237"/>
                  <a:pt x="1018" y="235"/>
                </a:cubicBezTo>
                <a:cubicBezTo>
                  <a:pt x="1014" y="233"/>
                  <a:pt x="1014" y="233"/>
                  <a:pt x="1014" y="233"/>
                </a:cubicBezTo>
                <a:cubicBezTo>
                  <a:pt x="1014" y="231"/>
                  <a:pt x="1014" y="231"/>
                  <a:pt x="1014" y="231"/>
                </a:cubicBezTo>
                <a:cubicBezTo>
                  <a:pt x="1014" y="231"/>
                  <a:pt x="1013" y="238"/>
                  <a:pt x="1019" y="230"/>
                </a:cubicBezTo>
                <a:cubicBezTo>
                  <a:pt x="1016" y="227"/>
                  <a:pt x="1016" y="227"/>
                  <a:pt x="1016" y="227"/>
                </a:cubicBezTo>
                <a:cubicBezTo>
                  <a:pt x="1021" y="227"/>
                  <a:pt x="1021" y="227"/>
                  <a:pt x="1021" y="227"/>
                </a:cubicBezTo>
                <a:cubicBezTo>
                  <a:pt x="1019" y="229"/>
                  <a:pt x="1019" y="229"/>
                  <a:pt x="1019" y="229"/>
                </a:cubicBezTo>
                <a:cubicBezTo>
                  <a:pt x="1021" y="227"/>
                  <a:pt x="1009" y="225"/>
                  <a:pt x="1022" y="233"/>
                </a:cubicBezTo>
                <a:cubicBezTo>
                  <a:pt x="1023" y="227"/>
                  <a:pt x="1023" y="227"/>
                  <a:pt x="1023" y="227"/>
                </a:cubicBezTo>
                <a:cubicBezTo>
                  <a:pt x="1023" y="227"/>
                  <a:pt x="1025" y="226"/>
                  <a:pt x="1023" y="225"/>
                </a:cubicBezTo>
                <a:cubicBezTo>
                  <a:pt x="1025" y="226"/>
                  <a:pt x="1025" y="226"/>
                  <a:pt x="1025" y="226"/>
                </a:cubicBezTo>
                <a:cubicBezTo>
                  <a:pt x="1025" y="229"/>
                  <a:pt x="1025" y="229"/>
                  <a:pt x="1025" y="229"/>
                </a:cubicBezTo>
                <a:cubicBezTo>
                  <a:pt x="1028" y="226"/>
                  <a:pt x="1028" y="226"/>
                  <a:pt x="1028" y="226"/>
                </a:cubicBezTo>
                <a:cubicBezTo>
                  <a:pt x="1029" y="226"/>
                  <a:pt x="1029" y="226"/>
                  <a:pt x="1029" y="226"/>
                </a:cubicBezTo>
                <a:cubicBezTo>
                  <a:pt x="1024" y="222"/>
                  <a:pt x="1024" y="222"/>
                  <a:pt x="1024" y="222"/>
                </a:cubicBezTo>
                <a:cubicBezTo>
                  <a:pt x="1019" y="222"/>
                  <a:pt x="1019" y="222"/>
                  <a:pt x="1019" y="222"/>
                </a:cubicBezTo>
                <a:cubicBezTo>
                  <a:pt x="1018" y="224"/>
                  <a:pt x="1018" y="224"/>
                  <a:pt x="1018" y="224"/>
                </a:cubicBezTo>
                <a:cubicBezTo>
                  <a:pt x="1015" y="225"/>
                  <a:pt x="1015" y="225"/>
                  <a:pt x="1015" y="225"/>
                </a:cubicBezTo>
                <a:cubicBezTo>
                  <a:pt x="1014" y="230"/>
                  <a:pt x="1014" y="230"/>
                  <a:pt x="1014" y="230"/>
                </a:cubicBezTo>
                <a:cubicBezTo>
                  <a:pt x="1012" y="227"/>
                  <a:pt x="1012" y="227"/>
                  <a:pt x="1012" y="227"/>
                </a:cubicBezTo>
                <a:cubicBezTo>
                  <a:pt x="1014" y="223"/>
                  <a:pt x="1014" y="223"/>
                  <a:pt x="1014" y="223"/>
                </a:cubicBezTo>
                <a:cubicBezTo>
                  <a:pt x="1020" y="218"/>
                  <a:pt x="1020" y="218"/>
                  <a:pt x="1020" y="218"/>
                </a:cubicBezTo>
                <a:cubicBezTo>
                  <a:pt x="1017" y="215"/>
                  <a:pt x="1026" y="219"/>
                  <a:pt x="1022" y="212"/>
                </a:cubicBezTo>
                <a:cubicBezTo>
                  <a:pt x="1027" y="209"/>
                  <a:pt x="1018" y="219"/>
                  <a:pt x="1028" y="212"/>
                </a:cubicBezTo>
                <a:cubicBezTo>
                  <a:pt x="1024" y="215"/>
                  <a:pt x="1024" y="215"/>
                  <a:pt x="1024" y="215"/>
                </a:cubicBezTo>
                <a:cubicBezTo>
                  <a:pt x="1024" y="215"/>
                  <a:pt x="1027" y="214"/>
                  <a:pt x="1023" y="214"/>
                </a:cubicBezTo>
                <a:cubicBezTo>
                  <a:pt x="1024" y="216"/>
                  <a:pt x="1024" y="216"/>
                  <a:pt x="1024" y="216"/>
                </a:cubicBezTo>
                <a:cubicBezTo>
                  <a:pt x="1026" y="216"/>
                  <a:pt x="1026" y="216"/>
                  <a:pt x="1026" y="216"/>
                </a:cubicBezTo>
                <a:cubicBezTo>
                  <a:pt x="1028" y="216"/>
                  <a:pt x="1028" y="216"/>
                  <a:pt x="1028" y="216"/>
                </a:cubicBezTo>
                <a:cubicBezTo>
                  <a:pt x="1027" y="218"/>
                  <a:pt x="1027" y="218"/>
                  <a:pt x="1027" y="218"/>
                </a:cubicBezTo>
                <a:cubicBezTo>
                  <a:pt x="1027" y="217"/>
                  <a:pt x="1029" y="218"/>
                  <a:pt x="1029" y="219"/>
                </a:cubicBezTo>
                <a:cubicBezTo>
                  <a:pt x="1029" y="220"/>
                  <a:pt x="1029" y="220"/>
                  <a:pt x="1029" y="220"/>
                </a:cubicBezTo>
                <a:cubicBezTo>
                  <a:pt x="1025" y="220"/>
                  <a:pt x="1025" y="220"/>
                  <a:pt x="1025" y="220"/>
                </a:cubicBezTo>
                <a:cubicBezTo>
                  <a:pt x="1025" y="220"/>
                  <a:pt x="1029" y="218"/>
                  <a:pt x="1024" y="221"/>
                </a:cubicBezTo>
                <a:cubicBezTo>
                  <a:pt x="1027" y="221"/>
                  <a:pt x="1027" y="221"/>
                  <a:pt x="1027" y="221"/>
                </a:cubicBezTo>
                <a:cubicBezTo>
                  <a:pt x="1026" y="223"/>
                  <a:pt x="1026" y="223"/>
                  <a:pt x="1026" y="223"/>
                </a:cubicBezTo>
                <a:cubicBezTo>
                  <a:pt x="1032" y="225"/>
                  <a:pt x="1032" y="225"/>
                  <a:pt x="1032" y="225"/>
                </a:cubicBezTo>
                <a:cubicBezTo>
                  <a:pt x="1033" y="224"/>
                  <a:pt x="1033" y="224"/>
                  <a:pt x="1033" y="224"/>
                </a:cubicBezTo>
                <a:cubicBezTo>
                  <a:pt x="1032" y="224"/>
                  <a:pt x="1035" y="228"/>
                  <a:pt x="1032" y="222"/>
                </a:cubicBezTo>
                <a:cubicBezTo>
                  <a:pt x="1036" y="221"/>
                  <a:pt x="1036" y="221"/>
                  <a:pt x="1036" y="221"/>
                </a:cubicBezTo>
                <a:cubicBezTo>
                  <a:pt x="1035" y="220"/>
                  <a:pt x="1035" y="220"/>
                  <a:pt x="1035" y="220"/>
                </a:cubicBezTo>
                <a:cubicBezTo>
                  <a:pt x="1038" y="219"/>
                  <a:pt x="1038" y="219"/>
                  <a:pt x="1038" y="219"/>
                </a:cubicBezTo>
                <a:cubicBezTo>
                  <a:pt x="1038" y="216"/>
                  <a:pt x="1038" y="216"/>
                  <a:pt x="1038" y="216"/>
                </a:cubicBezTo>
                <a:cubicBezTo>
                  <a:pt x="1039" y="215"/>
                  <a:pt x="1039" y="215"/>
                  <a:pt x="1039" y="215"/>
                </a:cubicBezTo>
                <a:cubicBezTo>
                  <a:pt x="1039" y="215"/>
                  <a:pt x="1044" y="214"/>
                  <a:pt x="1038" y="214"/>
                </a:cubicBezTo>
                <a:cubicBezTo>
                  <a:pt x="1039" y="213"/>
                  <a:pt x="1039" y="213"/>
                  <a:pt x="1039" y="213"/>
                </a:cubicBezTo>
                <a:cubicBezTo>
                  <a:pt x="1044" y="215"/>
                  <a:pt x="1044" y="215"/>
                  <a:pt x="1044" y="215"/>
                </a:cubicBezTo>
                <a:cubicBezTo>
                  <a:pt x="1046" y="209"/>
                  <a:pt x="1046" y="209"/>
                  <a:pt x="1046" y="209"/>
                </a:cubicBezTo>
                <a:cubicBezTo>
                  <a:pt x="1045" y="208"/>
                  <a:pt x="1045" y="208"/>
                  <a:pt x="1045" y="208"/>
                </a:cubicBezTo>
                <a:cubicBezTo>
                  <a:pt x="1042" y="209"/>
                  <a:pt x="1042" y="209"/>
                  <a:pt x="1042" y="209"/>
                </a:cubicBezTo>
                <a:cubicBezTo>
                  <a:pt x="1041" y="208"/>
                  <a:pt x="1045" y="204"/>
                  <a:pt x="1037" y="207"/>
                </a:cubicBezTo>
                <a:cubicBezTo>
                  <a:pt x="1038" y="207"/>
                  <a:pt x="1038" y="207"/>
                  <a:pt x="1038" y="207"/>
                </a:cubicBezTo>
                <a:cubicBezTo>
                  <a:pt x="1037" y="206"/>
                  <a:pt x="1046" y="208"/>
                  <a:pt x="1034" y="206"/>
                </a:cubicBezTo>
                <a:cubicBezTo>
                  <a:pt x="1034" y="205"/>
                  <a:pt x="1034" y="205"/>
                  <a:pt x="1034" y="205"/>
                </a:cubicBezTo>
                <a:cubicBezTo>
                  <a:pt x="1050" y="207"/>
                  <a:pt x="1050" y="207"/>
                  <a:pt x="1050" y="207"/>
                </a:cubicBezTo>
                <a:cubicBezTo>
                  <a:pt x="1048" y="202"/>
                  <a:pt x="1055" y="209"/>
                  <a:pt x="1054" y="201"/>
                </a:cubicBezTo>
                <a:cubicBezTo>
                  <a:pt x="1057" y="199"/>
                  <a:pt x="1057" y="199"/>
                  <a:pt x="1057" y="199"/>
                </a:cubicBezTo>
                <a:cubicBezTo>
                  <a:pt x="1054" y="198"/>
                  <a:pt x="1054" y="198"/>
                  <a:pt x="1054" y="198"/>
                </a:cubicBezTo>
                <a:cubicBezTo>
                  <a:pt x="1051" y="200"/>
                  <a:pt x="1051" y="200"/>
                  <a:pt x="1051" y="200"/>
                </a:cubicBezTo>
                <a:cubicBezTo>
                  <a:pt x="1051" y="200"/>
                  <a:pt x="1048" y="199"/>
                  <a:pt x="1052" y="200"/>
                </a:cubicBezTo>
                <a:cubicBezTo>
                  <a:pt x="1052" y="199"/>
                  <a:pt x="1052" y="199"/>
                  <a:pt x="1051" y="198"/>
                </a:cubicBezTo>
                <a:cubicBezTo>
                  <a:pt x="1052" y="197"/>
                  <a:pt x="1057" y="197"/>
                  <a:pt x="1047" y="200"/>
                </a:cubicBezTo>
                <a:cubicBezTo>
                  <a:pt x="1045" y="202"/>
                  <a:pt x="1045" y="202"/>
                  <a:pt x="1045" y="202"/>
                </a:cubicBezTo>
                <a:cubicBezTo>
                  <a:pt x="1044" y="200"/>
                  <a:pt x="1052" y="201"/>
                  <a:pt x="1042" y="199"/>
                </a:cubicBezTo>
                <a:cubicBezTo>
                  <a:pt x="1045" y="198"/>
                  <a:pt x="1045" y="198"/>
                  <a:pt x="1045" y="198"/>
                </a:cubicBezTo>
                <a:cubicBezTo>
                  <a:pt x="1045" y="195"/>
                  <a:pt x="1051" y="200"/>
                  <a:pt x="1047" y="193"/>
                </a:cubicBezTo>
                <a:cubicBezTo>
                  <a:pt x="1048" y="194"/>
                  <a:pt x="1048" y="194"/>
                  <a:pt x="1049" y="195"/>
                </a:cubicBezTo>
                <a:cubicBezTo>
                  <a:pt x="1052" y="193"/>
                  <a:pt x="1051" y="202"/>
                  <a:pt x="1054" y="193"/>
                </a:cubicBezTo>
                <a:cubicBezTo>
                  <a:pt x="1052" y="196"/>
                  <a:pt x="1052" y="196"/>
                  <a:pt x="1052" y="196"/>
                </a:cubicBezTo>
                <a:cubicBezTo>
                  <a:pt x="1057" y="194"/>
                  <a:pt x="1057" y="194"/>
                  <a:pt x="1057" y="194"/>
                </a:cubicBezTo>
                <a:cubicBezTo>
                  <a:pt x="1060" y="198"/>
                  <a:pt x="1060" y="198"/>
                  <a:pt x="1060" y="198"/>
                </a:cubicBezTo>
                <a:cubicBezTo>
                  <a:pt x="1062" y="198"/>
                  <a:pt x="1061" y="196"/>
                  <a:pt x="1064" y="196"/>
                </a:cubicBezTo>
                <a:cubicBezTo>
                  <a:pt x="1063" y="195"/>
                  <a:pt x="1063" y="195"/>
                  <a:pt x="1063" y="195"/>
                </a:cubicBezTo>
                <a:cubicBezTo>
                  <a:pt x="1064" y="193"/>
                  <a:pt x="1064" y="193"/>
                  <a:pt x="1064" y="193"/>
                </a:cubicBezTo>
                <a:cubicBezTo>
                  <a:pt x="1064" y="192"/>
                  <a:pt x="1069" y="193"/>
                  <a:pt x="1074" y="188"/>
                </a:cubicBezTo>
                <a:cubicBezTo>
                  <a:pt x="1072" y="185"/>
                  <a:pt x="1072" y="185"/>
                  <a:pt x="1072" y="185"/>
                </a:cubicBezTo>
                <a:cubicBezTo>
                  <a:pt x="1072" y="184"/>
                  <a:pt x="1072" y="184"/>
                  <a:pt x="1072" y="184"/>
                </a:cubicBezTo>
                <a:cubicBezTo>
                  <a:pt x="1075" y="185"/>
                  <a:pt x="1075" y="185"/>
                  <a:pt x="1075" y="185"/>
                </a:cubicBezTo>
                <a:cubicBezTo>
                  <a:pt x="1075" y="185"/>
                  <a:pt x="1075" y="185"/>
                  <a:pt x="1075" y="185"/>
                </a:cubicBezTo>
                <a:cubicBezTo>
                  <a:pt x="1075" y="182"/>
                  <a:pt x="1075" y="182"/>
                  <a:pt x="1075" y="182"/>
                </a:cubicBezTo>
                <a:cubicBezTo>
                  <a:pt x="1070" y="180"/>
                  <a:pt x="1070" y="180"/>
                  <a:pt x="1070" y="180"/>
                </a:cubicBezTo>
                <a:cubicBezTo>
                  <a:pt x="1067" y="184"/>
                  <a:pt x="1067" y="184"/>
                  <a:pt x="1067" y="184"/>
                </a:cubicBezTo>
                <a:cubicBezTo>
                  <a:pt x="1068" y="184"/>
                  <a:pt x="1068" y="184"/>
                  <a:pt x="1068" y="184"/>
                </a:cubicBezTo>
                <a:cubicBezTo>
                  <a:pt x="1063" y="184"/>
                  <a:pt x="1063" y="184"/>
                  <a:pt x="1063" y="184"/>
                </a:cubicBezTo>
                <a:cubicBezTo>
                  <a:pt x="1063" y="183"/>
                  <a:pt x="1063" y="183"/>
                  <a:pt x="1063" y="183"/>
                </a:cubicBezTo>
                <a:cubicBezTo>
                  <a:pt x="1063" y="183"/>
                  <a:pt x="1063" y="183"/>
                  <a:pt x="1063" y="183"/>
                </a:cubicBezTo>
                <a:cubicBezTo>
                  <a:pt x="1063" y="183"/>
                  <a:pt x="1063" y="183"/>
                  <a:pt x="1064" y="184"/>
                </a:cubicBezTo>
                <a:cubicBezTo>
                  <a:pt x="1065" y="179"/>
                  <a:pt x="1065" y="179"/>
                  <a:pt x="1065" y="179"/>
                </a:cubicBezTo>
                <a:cubicBezTo>
                  <a:pt x="1065" y="178"/>
                  <a:pt x="1063" y="178"/>
                  <a:pt x="1064" y="177"/>
                </a:cubicBezTo>
                <a:cubicBezTo>
                  <a:pt x="1070" y="177"/>
                  <a:pt x="1070" y="177"/>
                  <a:pt x="1070" y="177"/>
                </a:cubicBezTo>
                <a:cubicBezTo>
                  <a:pt x="1075" y="173"/>
                  <a:pt x="1075" y="173"/>
                  <a:pt x="1075" y="173"/>
                </a:cubicBezTo>
                <a:cubicBezTo>
                  <a:pt x="1076" y="173"/>
                  <a:pt x="1076" y="173"/>
                  <a:pt x="1076" y="173"/>
                </a:cubicBezTo>
                <a:cubicBezTo>
                  <a:pt x="1075" y="170"/>
                  <a:pt x="1075" y="170"/>
                  <a:pt x="1075" y="170"/>
                </a:cubicBezTo>
                <a:cubicBezTo>
                  <a:pt x="1081" y="166"/>
                  <a:pt x="1081" y="166"/>
                  <a:pt x="1081" y="166"/>
                </a:cubicBezTo>
                <a:cubicBezTo>
                  <a:pt x="1083" y="162"/>
                  <a:pt x="1083" y="162"/>
                  <a:pt x="1083" y="162"/>
                </a:cubicBezTo>
                <a:cubicBezTo>
                  <a:pt x="1087" y="162"/>
                  <a:pt x="1087" y="162"/>
                  <a:pt x="1087" y="162"/>
                </a:cubicBezTo>
                <a:cubicBezTo>
                  <a:pt x="1088" y="161"/>
                  <a:pt x="1088" y="161"/>
                  <a:pt x="1088" y="161"/>
                </a:cubicBezTo>
                <a:cubicBezTo>
                  <a:pt x="1086" y="159"/>
                  <a:pt x="1086" y="159"/>
                  <a:pt x="1086" y="159"/>
                </a:cubicBezTo>
                <a:cubicBezTo>
                  <a:pt x="1099" y="150"/>
                  <a:pt x="1099" y="150"/>
                  <a:pt x="1099" y="150"/>
                </a:cubicBezTo>
                <a:cubicBezTo>
                  <a:pt x="1102" y="152"/>
                  <a:pt x="1090" y="151"/>
                  <a:pt x="1103" y="151"/>
                </a:cubicBezTo>
                <a:cubicBezTo>
                  <a:pt x="1103" y="148"/>
                  <a:pt x="1103" y="148"/>
                  <a:pt x="1103" y="148"/>
                </a:cubicBezTo>
                <a:cubicBezTo>
                  <a:pt x="1104" y="148"/>
                  <a:pt x="1104" y="148"/>
                  <a:pt x="1104" y="148"/>
                </a:cubicBezTo>
                <a:cubicBezTo>
                  <a:pt x="1103" y="146"/>
                  <a:pt x="1103" y="146"/>
                  <a:pt x="1103" y="146"/>
                </a:cubicBezTo>
                <a:cubicBezTo>
                  <a:pt x="1106" y="146"/>
                  <a:pt x="1106" y="146"/>
                  <a:pt x="1106" y="146"/>
                </a:cubicBezTo>
                <a:cubicBezTo>
                  <a:pt x="1107" y="147"/>
                  <a:pt x="1107" y="147"/>
                  <a:pt x="1107" y="147"/>
                </a:cubicBezTo>
                <a:cubicBezTo>
                  <a:pt x="1109" y="148"/>
                  <a:pt x="1109" y="151"/>
                  <a:pt x="1111" y="145"/>
                </a:cubicBezTo>
                <a:cubicBezTo>
                  <a:pt x="1111" y="146"/>
                  <a:pt x="1111" y="146"/>
                  <a:pt x="1111" y="146"/>
                </a:cubicBezTo>
                <a:cubicBezTo>
                  <a:pt x="1108" y="147"/>
                  <a:pt x="1108" y="147"/>
                  <a:pt x="1108" y="147"/>
                </a:cubicBezTo>
                <a:cubicBezTo>
                  <a:pt x="1108" y="149"/>
                  <a:pt x="1108" y="149"/>
                  <a:pt x="1108" y="149"/>
                </a:cubicBezTo>
                <a:cubicBezTo>
                  <a:pt x="1107" y="148"/>
                  <a:pt x="1114" y="152"/>
                  <a:pt x="1116" y="144"/>
                </a:cubicBezTo>
                <a:cubicBezTo>
                  <a:pt x="1110" y="141"/>
                  <a:pt x="1110" y="141"/>
                  <a:pt x="1110" y="141"/>
                </a:cubicBezTo>
                <a:cubicBezTo>
                  <a:pt x="1109" y="142"/>
                  <a:pt x="1109" y="142"/>
                  <a:pt x="1109" y="142"/>
                </a:cubicBezTo>
                <a:cubicBezTo>
                  <a:pt x="1109" y="141"/>
                  <a:pt x="1109" y="141"/>
                  <a:pt x="1109" y="141"/>
                </a:cubicBezTo>
                <a:cubicBezTo>
                  <a:pt x="1106" y="141"/>
                  <a:pt x="1106" y="141"/>
                  <a:pt x="1106" y="141"/>
                </a:cubicBezTo>
                <a:cubicBezTo>
                  <a:pt x="1105" y="138"/>
                  <a:pt x="1108" y="137"/>
                  <a:pt x="1112" y="138"/>
                </a:cubicBezTo>
                <a:cubicBezTo>
                  <a:pt x="1109" y="137"/>
                  <a:pt x="1109" y="137"/>
                  <a:pt x="1109" y="137"/>
                </a:cubicBezTo>
                <a:cubicBezTo>
                  <a:pt x="1112" y="134"/>
                  <a:pt x="1112" y="134"/>
                  <a:pt x="1112" y="134"/>
                </a:cubicBezTo>
                <a:cubicBezTo>
                  <a:pt x="1118" y="132"/>
                  <a:pt x="1109" y="138"/>
                  <a:pt x="1117" y="133"/>
                </a:cubicBezTo>
                <a:cubicBezTo>
                  <a:pt x="1121" y="136"/>
                  <a:pt x="1121" y="136"/>
                  <a:pt x="1121" y="136"/>
                </a:cubicBezTo>
                <a:cubicBezTo>
                  <a:pt x="1120" y="136"/>
                  <a:pt x="1123" y="132"/>
                  <a:pt x="1121" y="137"/>
                </a:cubicBezTo>
                <a:cubicBezTo>
                  <a:pt x="1126" y="137"/>
                  <a:pt x="1126" y="137"/>
                  <a:pt x="1126" y="137"/>
                </a:cubicBezTo>
                <a:cubicBezTo>
                  <a:pt x="1131" y="138"/>
                  <a:pt x="1131" y="138"/>
                  <a:pt x="1131" y="138"/>
                </a:cubicBezTo>
                <a:cubicBezTo>
                  <a:pt x="1133" y="137"/>
                  <a:pt x="1133" y="137"/>
                  <a:pt x="1133" y="137"/>
                </a:cubicBezTo>
                <a:cubicBezTo>
                  <a:pt x="1134" y="137"/>
                  <a:pt x="1132" y="142"/>
                  <a:pt x="1134" y="136"/>
                </a:cubicBezTo>
                <a:cubicBezTo>
                  <a:pt x="1133" y="134"/>
                  <a:pt x="1133" y="134"/>
                  <a:pt x="1133" y="134"/>
                </a:cubicBezTo>
                <a:cubicBezTo>
                  <a:pt x="1133" y="135"/>
                  <a:pt x="1133" y="134"/>
                  <a:pt x="1134" y="133"/>
                </a:cubicBezTo>
                <a:cubicBezTo>
                  <a:pt x="1129" y="132"/>
                  <a:pt x="1129" y="132"/>
                  <a:pt x="1129" y="132"/>
                </a:cubicBezTo>
                <a:cubicBezTo>
                  <a:pt x="1129" y="130"/>
                  <a:pt x="1129" y="130"/>
                  <a:pt x="1129" y="130"/>
                </a:cubicBezTo>
                <a:cubicBezTo>
                  <a:pt x="1127" y="130"/>
                  <a:pt x="1127" y="130"/>
                  <a:pt x="1127" y="130"/>
                </a:cubicBezTo>
                <a:cubicBezTo>
                  <a:pt x="1125" y="128"/>
                  <a:pt x="1136" y="130"/>
                  <a:pt x="1125" y="125"/>
                </a:cubicBezTo>
                <a:cubicBezTo>
                  <a:pt x="1130" y="126"/>
                  <a:pt x="1126" y="120"/>
                  <a:pt x="1132" y="123"/>
                </a:cubicBezTo>
                <a:cubicBezTo>
                  <a:pt x="1127" y="125"/>
                  <a:pt x="1127" y="125"/>
                  <a:pt x="1127" y="125"/>
                </a:cubicBezTo>
                <a:cubicBezTo>
                  <a:pt x="1127" y="127"/>
                  <a:pt x="1127" y="127"/>
                  <a:pt x="1127" y="127"/>
                </a:cubicBezTo>
                <a:cubicBezTo>
                  <a:pt x="1134" y="125"/>
                  <a:pt x="1134" y="125"/>
                  <a:pt x="1134" y="125"/>
                </a:cubicBezTo>
                <a:cubicBezTo>
                  <a:pt x="1135" y="123"/>
                  <a:pt x="1135" y="123"/>
                  <a:pt x="1135" y="123"/>
                </a:cubicBezTo>
                <a:cubicBezTo>
                  <a:pt x="1138" y="123"/>
                  <a:pt x="1138" y="123"/>
                  <a:pt x="1138" y="123"/>
                </a:cubicBezTo>
                <a:cubicBezTo>
                  <a:pt x="1138" y="121"/>
                  <a:pt x="1138" y="121"/>
                  <a:pt x="1138" y="121"/>
                </a:cubicBezTo>
                <a:cubicBezTo>
                  <a:pt x="1140" y="121"/>
                  <a:pt x="1140" y="121"/>
                  <a:pt x="1140" y="121"/>
                </a:cubicBezTo>
                <a:cubicBezTo>
                  <a:pt x="1142" y="118"/>
                  <a:pt x="1124" y="136"/>
                  <a:pt x="1147" y="114"/>
                </a:cubicBezTo>
                <a:cubicBezTo>
                  <a:pt x="1148" y="112"/>
                  <a:pt x="1148" y="112"/>
                  <a:pt x="1148" y="112"/>
                </a:cubicBezTo>
                <a:cubicBezTo>
                  <a:pt x="1145" y="111"/>
                  <a:pt x="1145" y="111"/>
                  <a:pt x="1145" y="111"/>
                </a:cubicBezTo>
                <a:cubicBezTo>
                  <a:pt x="1144" y="111"/>
                  <a:pt x="1142" y="115"/>
                  <a:pt x="1140" y="111"/>
                </a:cubicBezTo>
                <a:cubicBezTo>
                  <a:pt x="1144" y="110"/>
                  <a:pt x="1144" y="110"/>
                  <a:pt x="1144" y="110"/>
                </a:cubicBezTo>
                <a:cubicBezTo>
                  <a:pt x="1145" y="109"/>
                  <a:pt x="1135" y="115"/>
                  <a:pt x="1147" y="107"/>
                </a:cubicBezTo>
                <a:cubicBezTo>
                  <a:pt x="1149" y="111"/>
                  <a:pt x="1149" y="111"/>
                  <a:pt x="1149" y="111"/>
                </a:cubicBezTo>
                <a:cubicBezTo>
                  <a:pt x="1156" y="105"/>
                  <a:pt x="1156" y="105"/>
                  <a:pt x="1156" y="105"/>
                </a:cubicBezTo>
                <a:cubicBezTo>
                  <a:pt x="1160" y="104"/>
                  <a:pt x="1160" y="104"/>
                  <a:pt x="1160" y="104"/>
                </a:cubicBezTo>
                <a:cubicBezTo>
                  <a:pt x="1167" y="95"/>
                  <a:pt x="1167" y="95"/>
                  <a:pt x="1167" y="95"/>
                </a:cubicBezTo>
                <a:cubicBezTo>
                  <a:pt x="1174" y="92"/>
                  <a:pt x="1174" y="92"/>
                  <a:pt x="1174" y="92"/>
                </a:cubicBezTo>
                <a:cubicBezTo>
                  <a:pt x="1173" y="90"/>
                  <a:pt x="1173" y="90"/>
                  <a:pt x="1173" y="90"/>
                </a:cubicBezTo>
                <a:cubicBezTo>
                  <a:pt x="1177" y="87"/>
                  <a:pt x="1177" y="87"/>
                  <a:pt x="1177" y="87"/>
                </a:cubicBezTo>
                <a:cubicBezTo>
                  <a:pt x="1179" y="86"/>
                  <a:pt x="1182" y="86"/>
                  <a:pt x="1182" y="85"/>
                </a:cubicBezTo>
                <a:cubicBezTo>
                  <a:pt x="1184" y="86"/>
                  <a:pt x="1184" y="86"/>
                  <a:pt x="1184" y="86"/>
                </a:cubicBezTo>
                <a:cubicBezTo>
                  <a:pt x="1177" y="89"/>
                  <a:pt x="1177" y="89"/>
                  <a:pt x="1177" y="89"/>
                </a:cubicBezTo>
                <a:cubicBezTo>
                  <a:pt x="1179" y="90"/>
                  <a:pt x="1179" y="90"/>
                  <a:pt x="1179" y="90"/>
                </a:cubicBezTo>
                <a:cubicBezTo>
                  <a:pt x="1177" y="92"/>
                  <a:pt x="1177" y="92"/>
                  <a:pt x="1177" y="92"/>
                </a:cubicBezTo>
                <a:cubicBezTo>
                  <a:pt x="1176" y="94"/>
                  <a:pt x="1176" y="94"/>
                  <a:pt x="1176" y="94"/>
                </a:cubicBezTo>
                <a:cubicBezTo>
                  <a:pt x="1176" y="96"/>
                  <a:pt x="1176" y="96"/>
                  <a:pt x="1176" y="96"/>
                </a:cubicBezTo>
                <a:cubicBezTo>
                  <a:pt x="1177" y="97"/>
                  <a:pt x="1177" y="97"/>
                  <a:pt x="1177" y="97"/>
                </a:cubicBezTo>
                <a:cubicBezTo>
                  <a:pt x="1179" y="95"/>
                  <a:pt x="1179" y="95"/>
                  <a:pt x="1179" y="95"/>
                </a:cubicBezTo>
                <a:cubicBezTo>
                  <a:pt x="1182" y="92"/>
                  <a:pt x="1182" y="92"/>
                  <a:pt x="1182" y="92"/>
                </a:cubicBezTo>
                <a:cubicBezTo>
                  <a:pt x="1185" y="91"/>
                  <a:pt x="1187" y="95"/>
                  <a:pt x="1188" y="91"/>
                </a:cubicBezTo>
                <a:cubicBezTo>
                  <a:pt x="1187" y="88"/>
                  <a:pt x="1187" y="88"/>
                  <a:pt x="1187" y="88"/>
                </a:cubicBezTo>
                <a:cubicBezTo>
                  <a:pt x="1190" y="86"/>
                  <a:pt x="1190" y="86"/>
                  <a:pt x="1190" y="86"/>
                </a:cubicBezTo>
                <a:cubicBezTo>
                  <a:pt x="1196" y="86"/>
                  <a:pt x="1196" y="86"/>
                  <a:pt x="1196" y="86"/>
                </a:cubicBezTo>
                <a:cubicBezTo>
                  <a:pt x="1189" y="88"/>
                  <a:pt x="1204" y="88"/>
                  <a:pt x="1192" y="89"/>
                </a:cubicBezTo>
                <a:cubicBezTo>
                  <a:pt x="1189" y="94"/>
                  <a:pt x="1189" y="94"/>
                  <a:pt x="1189" y="94"/>
                </a:cubicBezTo>
                <a:cubicBezTo>
                  <a:pt x="1184" y="98"/>
                  <a:pt x="1184" y="98"/>
                  <a:pt x="1184" y="98"/>
                </a:cubicBezTo>
                <a:cubicBezTo>
                  <a:pt x="1182" y="101"/>
                  <a:pt x="1182" y="101"/>
                  <a:pt x="1182" y="101"/>
                </a:cubicBezTo>
                <a:cubicBezTo>
                  <a:pt x="1177" y="101"/>
                  <a:pt x="1177" y="101"/>
                  <a:pt x="1177" y="101"/>
                </a:cubicBezTo>
                <a:cubicBezTo>
                  <a:pt x="1180" y="104"/>
                  <a:pt x="1180" y="104"/>
                  <a:pt x="1180" y="104"/>
                </a:cubicBezTo>
                <a:cubicBezTo>
                  <a:pt x="1177" y="108"/>
                  <a:pt x="1177" y="108"/>
                  <a:pt x="1177" y="108"/>
                </a:cubicBezTo>
                <a:cubicBezTo>
                  <a:pt x="1171" y="111"/>
                  <a:pt x="1171" y="111"/>
                  <a:pt x="1171" y="111"/>
                </a:cubicBezTo>
                <a:cubicBezTo>
                  <a:pt x="1172" y="110"/>
                  <a:pt x="1172" y="110"/>
                  <a:pt x="1172" y="110"/>
                </a:cubicBezTo>
                <a:cubicBezTo>
                  <a:pt x="1168" y="108"/>
                  <a:pt x="1168" y="108"/>
                  <a:pt x="1168" y="108"/>
                </a:cubicBezTo>
                <a:cubicBezTo>
                  <a:pt x="1165" y="110"/>
                  <a:pt x="1165" y="110"/>
                  <a:pt x="1165" y="110"/>
                </a:cubicBezTo>
                <a:cubicBezTo>
                  <a:pt x="1169" y="114"/>
                  <a:pt x="1169" y="114"/>
                  <a:pt x="1169" y="114"/>
                </a:cubicBezTo>
                <a:cubicBezTo>
                  <a:pt x="1166" y="117"/>
                  <a:pt x="1166" y="117"/>
                  <a:pt x="1166" y="117"/>
                </a:cubicBezTo>
                <a:cubicBezTo>
                  <a:pt x="1166" y="119"/>
                  <a:pt x="1175" y="110"/>
                  <a:pt x="1161" y="120"/>
                </a:cubicBezTo>
                <a:cubicBezTo>
                  <a:pt x="1161" y="122"/>
                  <a:pt x="1161" y="122"/>
                  <a:pt x="1161" y="122"/>
                </a:cubicBezTo>
                <a:cubicBezTo>
                  <a:pt x="1158" y="119"/>
                  <a:pt x="1158" y="119"/>
                  <a:pt x="1158" y="119"/>
                </a:cubicBezTo>
                <a:cubicBezTo>
                  <a:pt x="1154" y="123"/>
                  <a:pt x="1154" y="123"/>
                  <a:pt x="1154" y="123"/>
                </a:cubicBezTo>
                <a:cubicBezTo>
                  <a:pt x="1155" y="125"/>
                  <a:pt x="1155" y="125"/>
                  <a:pt x="1155" y="125"/>
                </a:cubicBezTo>
                <a:cubicBezTo>
                  <a:pt x="1157" y="125"/>
                  <a:pt x="1157" y="125"/>
                  <a:pt x="1157" y="125"/>
                </a:cubicBezTo>
                <a:cubicBezTo>
                  <a:pt x="1155" y="127"/>
                  <a:pt x="1155" y="127"/>
                  <a:pt x="1155" y="127"/>
                </a:cubicBezTo>
                <a:cubicBezTo>
                  <a:pt x="1151" y="126"/>
                  <a:pt x="1151" y="126"/>
                  <a:pt x="1151" y="126"/>
                </a:cubicBezTo>
                <a:cubicBezTo>
                  <a:pt x="1146" y="129"/>
                  <a:pt x="1146" y="129"/>
                  <a:pt x="1146" y="129"/>
                </a:cubicBezTo>
                <a:cubicBezTo>
                  <a:pt x="1147" y="127"/>
                  <a:pt x="1145" y="126"/>
                  <a:pt x="1150" y="132"/>
                </a:cubicBezTo>
                <a:cubicBezTo>
                  <a:pt x="1148" y="134"/>
                  <a:pt x="1148" y="134"/>
                  <a:pt x="1148" y="134"/>
                </a:cubicBezTo>
                <a:cubicBezTo>
                  <a:pt x="1142" y="134"/>
                  <a:pt x="1142" y="134"/>
                  <a:pt x="1142" y="134"/>
                </a:cubicBezTo>
                <a:cubicBezTo>
                  <a:pt x="1140" y="136"/>
                  <a:pt x="1140" y="136"/>
                  <a:pt x="1140" y="136"/>
                </a:cubicBezTo>
                <a:cubicBezTo>
                  <a:pt x="1141" y="137"/>
                  <a:pt x="1141" y="137"/>
                  <a:pt x="1141" y="137"/>
                </a:cubicBezTo>
                <a:cubicBezTo>
                  <a:pt x="1141" y="140"/>
                  <a:pt x="1137" y="136"/>
                  <a:pt x="1138" y="140"/>
                </a:cubicBezTo>
                <a:cubicBezTo>
                  <a:pt x="1136" y="141"/>
                  <a:pt x="1135" y="138"/>
                  <a:pt x="1135" y="143"/>
                </a:cubicBezTo>
                <a:cubicBezTo>
                  <a:pt x="1131" y="144"/>
                  <a:pt x="1131" y="144"/>
                  <a:pt x="1131" y="144"/>
                </a:cubicBezTo>
                <a:cubicBezTo>
                  <a:pt x="1130" y="146"/>
                  <a:pt x="1140" y="143"/>
                  <a:pt x="1128" y="147"/>
                </a:cubicBezTo>
                <a:cubicBezTo>
                  <a:pt x="1126" y="152"/>
                  <a:pt x="1126" y="152"/>
                  <a:pt x="1126" y="152"/>
                </a:cubicBezTo>
                <a:cubicBezTo>
                  <a:pt x="1121" y="154"/>
                  <a:pt x="1121" y="154"/>
                  <a:pt x="1121" y="154"/>
                </a:cubicBezTo>
                <a:cubicBezTo>
                  <a:pt x="1119" y="159"/>
                  <a:pt x="1119" y="159"/>
                  <a:pt x="1119" y="159"/>
                </a:cubicBezTo>
                <a:cubicBezTo>
                  <a:pt x="1112" y="161"/>
                  <a:pt x="1112" y="161"/>
                  <a:pt x="1112" y="161"/>
                </a:cubicBezTo>
                <a:cubicBezTo>
                  <a:pt x="1114" y="162"/>
                  <a:pt x="1114" y="162"/>
                  <a:pt x="1114" y="162"/>
                </a:cubicBezTo>
                <a:cubicBezTo>
                  <a:pt x="1109" y="165"/>
                  <a:pt x="1109" y="165"/>
                  <a:pt x="1109" y="165"/>
                </a:cubicBezTo>
                <a:cubicBezTo>
                  <a:pt x="1103" y="173"/>
                  <a:pt x="1103" y="173"/>
                  <a:pt x="1103" y="173"/>
                </a:cubicBezTo>
                <a:cubicBezTo>
                  <a:pt x="1095" y="179"/>
                  <a:pt x="1095" y="179"/>
                  <a:pt x="1095" y="179"/>
                </a:cubicBezTo>
                <a:cubicBezTo>
                  <a:pt x="1091" y="185"/>
                  <a:pt x="1091" y="185"/>
                  <a:pt x="1091" y="185"/>
                </a:cubicBezTo>
                <a:cubicBezTo>
                  <a:pt x="1060" y="213"/>
                  <a:pt x="1060" y="213"/>
                  <a:pt x="1060" y="213"/>
                </a:cubicBezTo>
                <a:cubicBezTo>
                  <a:pt x="1053" y="220"/>
                  <a:pt x="1053" y="220"/>
                  <a:pt x="1053" y="220"/>
                </a:cubicBezTo>
                <a:cubicBezTo>
                  <a:pt x="1048" y="221"/>
                  <a:pt x="1048" y="221"/>
                  <a:pt x="1048" y="221"/>
                </a:cubicBezTo>
                <a:cubicBezTo>
                  <a:pt x="1049" y="223"/>
                  <a:pt x="1049" y="223"/>
                  <a:pt x="1049" y="223"/>
                </a:cubicBezTo>
                <a:cubicBezTo>
                  <a:pt x="1032" y="239"/>
                  <a:pt x="1032" y="239"/>
                  <a:pt x="1032" y="239"/>
                </a:cubicBezTo>
                <a:cubicBezTo>
                  <a:pt x="1024" y="244"/>
                  <a:pt x="1024" y="244"/>
                  <a:pt x="1024" y="244"/>
                </a:cubicBezTo>
                <a:cubicBezTo>
                  <a:pt x="1021" y="249"/>
                  <a:pt x="1021" y="249"/>
                  <a:pt x="1021" y="249"/>
                </a:cubicBezTo>
                <a:cubicBezTo>
                  <a:pt x="1020" y="249"/>
                  <a:pt x="1020" y="249"/>
                  <a:pt x="1020" y="249"/>
                </a:cubicBezTo>
                <a:cubicBezTo>
                  <a:pt x="1019" y="252"/>
                  <a:pt x="1019" y="252"/>
                  <a:pt x="1019" y="252"/>
                </a:cubicBezTo>
                <a:cubicBezTo>
                  <a:pt x="1014" y="255"/>
                  <a:pt x="1014" y="255"/>
                  <a:pt x="1014" y="255"/>
                </a:cubicBezTo>
                <a:cubicBezTo>
                  <a:pt x="1012" y="256"/>
                  <a:pt x="1012" y="256"/>
                  <a:pt x="1012" y="256"/>
                </a:cubicBezTo>
                <a:cubicBezTo>
                  <a:pt x="1018" y="258"/>
                  <a:pt x="1018" y="258"/>
                  <a:pt x="1018" y="258"/>
                </a:cubicBezTo>
                <a:cubicBezTo>
                  <a:pt x="1020" y="256"/>
                  <a:pt x="1020" y="256"/>
                  <a:pt x="1020" y="256"/>
                </a:cubicBezTo>
                <a:cubicBezTo>
                  <a:pt x="1021" y="256"/>
                  <a:pt x="1022" y="255"/>
                  <a:pt x="1022" y="258"/>
                </a:cubicBezTo>
                <a:cubicBezTo>
                  <a:pt x="1025" y="255"/>
                  <a:pt x="1025" y="255"/>
                  <a:pt x="1025" y="255"/>
                </a:cubicBezTo>
                <a:cubicBezTo>
                  <a:pt x="1025" y="256"/>
                  <a:pt x="1027" y="255"/>
                  <a:pt x="1024" y="256"/>
                </a:cubicBezTo>
                <a:cubicBezTo>
                  <a:pt x="1026" y="255"/>
                  <a:pt x="1030" y="258"/>
                  <a:pt x="1029" y="254"/>
                </a:cubicBezTo>
                <a:cubicBezTo>
                  <a:pt x="1036" y="252"/>
                  <a:pt x="1036" y="252"/>
                  <a:pt x="1036" y="252"/>
                </a:cubicBezTo>
                <a:cubicBezTo>
                  <a:pt x="1044" y="248"/>
                  <a:pt x="1044" y="248"/>
                  <a:pt x="1044" y="248"/>
                </a:cubicBezTo>
                <a:cubicBezTo>
                  <a:pt x="1047" y="244"/>
                  <a:pt x="1047" y="244"/>
                  <a:pt x="1047" y="244"/>
                </a:cubicBezTo>
                <a:cubicBezTo>
                  <a:pt x="1049" y="243"/>
                  <a:pt x="1053" y="244"/>
                  <a:pt x="1053" y="241"/>
                </a:cubicBezTo>
                <a:cubicBezTo>
                  <a:pt x="1055" y="242"/>
                  <a:pt x="1055" y="242"/>
                  <a:pt x="1055" y="242"/>
                </a:cubicBezTo>
                <a:cubicBezTo>
                  <a:pt x="1059" y="240"/>
                  <a:pt x="1059" y="240"/>
                  <a:pt x="1059" y="240"/>
                </a:cubicBezTo>
                <a:cubicBezTo>
                  <a:pt x="1060" y="237"/>
                  <a:pt x="1060" y="237"/>
                  <a:pt x="1060" y="237"/>
                </a:cubicBezTo>
                <a:cubicBezTo>
                  <a:pt x="1063" y="232"/>
                  <a:pt x="1062" y="244"/>
                  <a:pt x="1064" y="233"/>
                </a:cubicBezTo>
                <a:cubicBezTo>
                  <a:pt x="1066" y="234"/>
                  <a:pt x="1066" y="234"/>
                  <a:pt x="1066" y="234"/>
                </a:cubicBezTo>
                <a:cubicBezTo>
                  <a:pt x="1070" y="229"/>
                  <a:pt x="1070" y="229"/>
                  <a:pt x="1070" y="229"/>
                </a:cubicBezTo>
                <a:cubicBezTo>
                  <a:pt x="1074" y="229"/>
                  <a:pt x="1074" y="229"/>
                  <a:pt x="1074" y="229"/>
                </a:cubicBezTo>
                <a:cubicBezTo>
                  <a:pt x="1074" y="226"/>
                  <a:pt x="1074" y="226"/>
                  <a:pt x="1074" y="226"/>
                </a:cubicBezTo>
                <a:cubicBezTo>
                  <a:pt x="1077" y="222"/>
                  <a:pt x="1077" y="222"/>
                  <a:pt x="1077" y="222"/>
                </a:cubicBezTo>
                <a:cubicBezTo>
                  <a:pt x="1077" y="221"/>
                  <a:pt x="1077" y="221"/>
                  <a:pt x="1077" y="221"/>
                </a:cubicBezTo>
                <a:cubicBezTo>
                  <a:pt x="1077" y="220"/>
                  <a:pt x="1077" y="220"/>
                  <a:pt x="1077" y="220"/>
                </a:cubicBezTo>
                <a:cubicBezTo>
                  <a:pt x="1082" y="220"/>
                  <a:pt x="1082" y="220"/>
                  <a:pt x="1082" y="220"/>
                </a:cubicBezTo>
                <a:cubicBezTo>
                  <a:pt x="1083" y="217"/>
                  <a:pt x="1083" y="217"/>
                  <a:pt x="1083" y="217"/>
                </a:cubicBezTo>
                <a:cubicBezTo>
                  <a:pt x="1086" y="215"/>
                  <a:pt x="1086" y="215"/>
                  <a:pt x="1086" y="215"/>
                </a:cubicBezTo>
                <a:cubicBezTo>
                  <a:pt x="1089" y="215"/>
                  <a:pt x="1089" y="215"/>
                  <a:pt x="1089" y="215"/>
                </a:cubicBezTo>
                <a:cubicBezTo>
                  <a:pt x="1092" y="210"/>
                  <a:pt x="1092" y="210"/>
                  <a:pt x="1092" y="210"/>
                </a:cubicBezTo>
                <a:cubicBezTo>
                  <a:pt x="1092" y="209"/>
                  <a:pt x="1092" y="209"/>
                  <a:pt x="1092" y="209"/>
                </a:cubicBezTo>
                <a:cubicBezTo>
                  <a:pt x="1090" y="209"/>
                  <a:pt x="1090" y="209"/>
                  <a:pt x="1090" y="209"/>
                </a:cubicBezTo>
                <a:cubicBezTo>
                  <a:pt x="1088" y="207"/>
                  <a:pt x="1088" y="207"/>
                  <a:pt x="1088" y="207"/>
                </a:cubicBezTo>
                <a:cubicBezTo>
                  <a:pt x="1091" y="205"/>
                  <a:pt x="1091" y="205"/>
                  <a:pt x="1091" y="205"/>
                </a:cubicBezTo>
                <a:cubicBezTo>
                  <a:pt x="1093" y="207"/>
                  <a:pt x="1093" y="207"/>
                  <a:pt x="1093" y="207"/>
                </a:cubicBezTo>
                <a:cubicBezTo>
                  <a:pt x="1101" y="206"/>
                  <a:pt x="1101" y="206"/>
                  <a:pt x="1101" y="206"/>
                </a:cubicBezTo>
                <a:cubicBezTo>
                  <a:pt x="1105" y="199"/>
                  <a:pt x="1105" y="199"/>
                  <a:pt x="1105" y="199"/>
                </a:cubicBezTo>
                <a:cubicBezTo>
                  <a:pt x="1109" y="198"/>
                  <a:pt x="1109" y="198"/>
                  <a:pt x="1109" y="198"/>
                </a:cubicBezTo>
                <a:cubicBezTo>
                  <a:pt x="1109" y="197"/>
                  <a:pt x="1100" y="200"/>
                  <a:pt x="1111" y="194"/>
                </a:cubicBezTo>
                <a:cubicBezTo>
                  <a:pt x="1112" y="195"/>
                  <a:pt x="1112" y="195"/>
                  <a:pt x="1112" y="195"/>
                </a:cubicBezTo>
                <a:cubicBezTo>
                  <a:pt x="1115" y="193"/>
                  <a:pt x="1115" y="193"/>
                  <a:pt x="1115" y="193"/>
                </a:cubicBezTo>
                <a:cubicBezTo>
                  <a:pt x="1114" y="192"/>
                  <a:pt x="1114" y="192"/>
                  <a:pt x="1114" y="192"/>
                </a:cubicBezTo>
                <a:cubicBezTo>
                  <a:pt x="1119" y="187"/>
                  <a:pt x="1119" y="187"/>
                  <a:pt x="1119" y="187"/>
                </a:cubicBezTo>
                <a:cubicBezTo>
                  <a:pt x="1120" y="187"/>
                  <a:pt x="1120" y="187"/>
                  <a:pt x="1120" y="187"/>
                </a:cubicBezTo>
                <a:cubicBezTo>
                  <a:pt x="1121" y="183"/>
                  <a:pt x="1121" y="183"/>
                  <a:pt x="1121" y="183"/>
                </a:cubicBezTo>
                <a:cubicBezTo>
                  <a:pt x="1120" y="183"/>
                  <a:pt x="1120" y="180"/>
                  <a:pt x="1118" y="183"/>
                </a:cubicBezTo>
                <a:cubicBezTo>
                  <a:pt x="1123" y="181"/>
                  <a:pt x="1123" y="181"/>
                  <a:pt x="1123" y="181"/>
                </a:cubicBezTo>
                <a:cubicBezTo>
                  <a:pt x="1126" y="180"/>
                  <a:pt x="1126" y="180"/>
                  <a:pt x="1126" y="180"/>
                </a:cubicBezTo>
                <a:cubicBezTo>
                  <a:pt x="1126" y="178"/>
                  <a:pt x="1126" y="178"/>
                  <a:pt x="1126" y="178"/>
                </a:cubicBezTo>
                <a:cubicBezTo>
                  <a:pt x="1130" y="176"/>
                  <a:pt x="1130" y="176"/>
                  <a:pt x="1130" y="176"/>
                </a:cubicBezTo>
                <a:cubicBezTo>
                  <a:pt x="1139" y="169"/>
                  <a:pt x="1139" y="169"/>
                  <a:pt x="1139" y="169"/>
                </a:cubicBezTo>
                <a:cubicBezTo>
                  <a:pt x="1140" y="165"/>
                  <a:pt x="1140" y="165"/>
                  <a:pt x="1140" y="165"/>
                </a:cubicBezTo>
                <a:cubicBezTo>
                  <a:pt x="1144" y="165"/>
                  <a:pt x="1144" y="165"/>
                  <a:pt x="1144" y="165"/>
                </a:cubicBezTo>
                <a:cubicBezTo>
                  <a:pt x="1146" y="165"/>
                  <a:pt x="1129" y="172"/>
                  <a:pt x="1148" y="158"/>
                </a:cubicBezTo>
                <a:cubicBezTo>
                  <a:pt x="1149" y="157"/>
                  <a:pt x="1149" y="157"/>
                  <a:pt x="1149" y="157"/>
                </a:cubicBezTo>
                <a:cubicBezTo>
                  <a:pt x="1148" y="157"/>
                  <a:pt x="1148" y="160"/>
                  <a:pt x="1147" y="156"/>
                </a:cubicBezTo>
                <a:cubicBezTo>
                  <a:pt x="1153" y="156"/>
                  <a:pt x="1153" y="156"/>
                  <a:pt x="1153" y="156"/>
                </a:cubicBezTo>
                <a:cubicBezTo>
                  <a:pt x="1152" y="154"/>
                  <a:pt x="1149" y="160"/>
                  <a:pt x="1152" y="154"/>
                </a:cubicBezTo>
                <a:cubicBezTo>
                  <a:pt x="1156" y="153"/>
                  <a:pt x="1156" y="153"/>
                  <a:pt x="1156" y="153"/>
                </a:cubicBezTo>
                <a:cubicBezTo>
                  <a:pt x="1156" y="151"/>
                  <a:pt x="1156" y="151"/>
                  <a:pt x="1156" y="151"/>
                </a:cubicBezTo>
                <a:cubicBezTo>
                  <a:pt x="1157" y="149"/>
                  <a:pt x="1157" y="149"/>
                  <a:pt x="1157" y="149"/>
                </a:cubicBezTo>
                <a:cubicBezTo>
                  <a:pt x="1159" y="149"/>
                  <a:pt x="1159" y="149"/>
                  <a:pt x="1159" y="149"/>
                </a:cubicBezTo>
                <a:cubicBezTo>
                  <a:pt x="1165" y="142"/>
                  <a:pt x="1165" y="142"/>
                  <a:pt x="1165" y="142"/>
                </a:cubicBezTo>
                <a:cubicBezTo>
                  <a:pt x="1168" y="141"/>
                  <a:pt x="1168" y="141"/>
                  <a:pt x="1168" y="141"/>
                </a:cubicBezTo>
                <a:cubicBezTo>
                  <a:pt x="1170" y="135"/>
                  <a:pt x="1170" y="135"/>
                  <a:pt x="1170" y="135"/>
                </a:cubicBezTo>
                <a:cubicBezTo>
                  <a:pt x="1176" y="137"/>
                  <a:pt x="1176" y="137"/>
                  <a:pt x="1176" y="137"/>
                </a:cubicBezTo>
                <a:cubicBezTo>
                  <a:pt x="1180" y="134"/>
                  <a:pt x="1180" y="134"/>
                  <a:pt x="1180" y="134"/>
                </a:cubicBezTo>
                <a:cubicBezTo>
                  <a:pt x="1179" y="131"/>
                  <a:pt x="1179" y="131"/>
                  <a:pt x="1179" y="131"/>
                </a:cubicBezTo>
                <a:cubicBezTo>
                  <a:pt x="1180" y="129"/>
                  <a:pt x="1180" y="129"/>
                  <a:pt x="1180" y="129"/>
                </a:cubicBezTo>
                <a:cubicBezTo>
                  <a:pt x="1177" y="126"/>
                  <a:pt x="1177" y="126"/>
                  <a:pt x="1177" y="126"/>
                </a:cubicBezTo>
                <a:cubicBezTo>
                  <a:pt x="1177" y="127"/>
                  <a:pt x="1178" y="127"/>
                  <a:pt x="1178" y="125"/>
                </a:cubicBezTo>
                <a:cubicBezTo>
                  <a:pt x="1178" y="126"/>
                  <a:pt x="1178" y="126"/>
                  <a:pt x="1178" y="126"/>
                </a:cubicBezTo>
                <a:cubicBezTo>
                  <a:pt x="1180" y="127"/>
                  <a:pt x="1180" y="127"/>
                  <a:pt x="1180" y="127"/>
                </a:cubicBezTo>
                <a:cubicBezTo>
                  <a:pt x="1181" y="127"/>
                  <a:pt x="1182" y="128"/>
                  <a:pt x="1183" y="126"/>
                </a:cubicBezTo>
                <a:cubicBezTo>
                  <a:pt x="1177" y="123"/>
                  <a:pt x="1177" y="123"/>
                  <a:pt x="1177" y="123"/>
                </a:cubicBezTo>
                <a:cubicBezTo>
                  <a:pt x="1179" y="120"/>
                  <a:pt x="1179" y="120"/>
                  <a:pt x="1179" y="120"/>
                </a:cubicBezTo>
                <a:cubicBezTo>
                  <a:pt x="1183" y="125"/>
                  <a:pt x="1183" y="125"/>
                  <a:pt x="1183" y="125"/>
                </a:cubicBezTo>
                <a:cubicBezTo>
                  <a:pt x="1194" y="119"/>
                  <a:pt x="1194" y="119"/>
                  <a:pt x="1194" y="119"/>
                </a:cubicBezTo>
                <a:cubicBezTo>
                  <a:pt x="1193" y="117"/>
                  <a:pt x="1193" y="117"/>
                  <a:pt x="1193" y="117"/>
                </a:cubicBezTo>
                <a:cubicBezTo>
                  <a:pt x="1208" y="103"/>
                  <a:pt x="1208" y="103"/>
                  <a:pt x="1208" y="103"/>
                </a:cubicBezTo>
                <a:cubicBezTo>
                  <a:pt x="1211" y="103"/>
                  <a:pt x="1211" y="103"/>
                  <a:pt x="1211" y="103"/>
                </a:cubicBezTo>
                <a:cubicBezTo>
                  <a:pt x="1212" y="102"/>
                  <a:pt x="1212" y="102"/>
                  <a:pt x="1212" y="102"/>
                </a:cubicBezTo>
                <a:cubicBezTo>
                  <a:pt x="1208" y="100"/>
                  <a:pt x="1208" y="100"/>
                  <a:pt x="1208" y="100"/>
                </a:cubicBezTo>
                <a:cubicBezTo>
                  <a:pt x="1207" y="100"/>
                  <a:pt x="1206" y="105"/>
                  <a:pt x="1203" y="101"/>
                </a:cubicBezTo>
                <a:cubicBezTo>
                  <a:pt x="1205" y="101"/>
                  <a:pt x="1205" y="101"/>
                  <a:pt x="1205" y="101"/>
                </a:cubicBezTo>
                <a:cubicBezTo>
                  <a:pt x="1207" y="97"/>
                  <a:pt x="1207" y="97"/>
                  <a:pt x="1207" y="97"/>
                </a:cubicBezTo>
                <a:cubicBezTo>
                  <a:pt x="1211" y="95"/>
                  <a:pt x="1211" y="95"/>
                  <a:pt x="1211" y="95"/>
                </a:cubicBezTo>
                <a:cubicBezTo>
                  <a:pt x="1212" y="91"/>
                  <a:pt x="1212" y="91"/>
                  <a:pt x="1212" y="91"/>
                </a:cubicBezTo>
                <a:cubicBezTo>
                  <a:pt x="1214" y="92"/>
                  <a:pt x="1214" y="92"/>
                  <a:pt x="1214" y="92"/>
                </a:cubicBezTo>
                <a:cubicBezTo>
                  <a:pt x="1216" y="88"/>
                  <a:pt x="1216" y="88"/>
                  <a:pt x="1216" y="88"/>
                </a:cubicBezTo>
                <a:cubicBezTo>
                  <a:pt x="1216" y="88"/>
                  <a:pt x="1216" y="88"/>
                  <a:pt x="1216" y="88"/>
                </a:cubicBezTo>
                <a:cubicBezTo>
                  <a:pt x="1218" y="88"/>
                  <a:pt x="1218" y="88"/>
                  <a:pt x="1218" y="88"/>
                </a:cubicBezTo>
                <a:cubicBezTo>
                  <a:pt x="1221" y="84"/>
                  <a:pt x="1221" y="84"/>
                  <a:pt x="1221" y="84"/>
                </a:cubicBezTo>
                <a:cubicBezTo>
                  <a:pt x="1219" y="83"/>
                  <a:pt x="1219" y="83"/>
                  <a:pt x="1219" y="83"/>
                </a:cubicBezTo>
                <a:cubicBezTo>
                  <a:pt x="1221" y="84"/>
                  <a:pt x="1221" y="84"/>
                  <a:pt x="1221" y="84"/>
                </a:cubicBezTo>
                <a:cubicBezTo>
                  <a:pt x="1224" y="83"/>
                  <a:pt x="1224" y="83"/>
                  <a:pt x="1224" y="83"/>
                </a:cubicBezTo>
                <a:cubicBezTo>
                  <a:pt x="1225" y="80"/>
                  <a:pt x="1225" y="80"/>
                  <a:pt x="1225" y="80"/>
                </a:cubicBezTo>
                <a:cubicBezTo>
                  <a:pt x="1235" y="71"/>
                  <a:pt x="1235" y="71"/>
                  <a:pt x="1235" y="71"/>
                </a:cubicBezTo>
                <a:cubicBezTo>
                  <a:pt x="1235" y="71"/>
                  <a:pt x="1234" y="72"/>
                  <a:pt x="1236" y="72"/>
                </a:cubicBezTo>
                <a:cubicBezTo>
                  <a:pt x="1236" y="72"/>
                  <a:pt x="1237" y="73"/>
                  <a:pt x="1238" y="71"/>
                </a:cubicBezTo>
                <a:cubicBezTo>
                  <a:pt x="1236" y="69"/>
                  <a:pt x="1236" y="69"/>
                  <a:pt x="1236" y="69"/>
                </a:cubicBezTo>
                <a:cubicBezTo>
                  <a:pt x="1236" y="67"/>
                  <a:pt x="1236" y="67"/>
                  <a:pt x="1236" y="67"/>
                </a:cubicBezTo>
                <a:cubicBezTo>
                  <a:pt x="1240" y="66"/>
                  <a:pt x="1240" y="66"/>
                  <a:pt x="1240" y="66"/>
                </a:cubicBezTo>
                <a:cubicBezTo>
                  <a:pt x="1253" y="53"/>
                  <a:pt x="1253" y="53"/>
                  <a:pt x="1253" y="53"/>
                </a:cubicBezTo>
                <a:cubicBezTo>
                  <a:pt x="1257" y="51"/>
                  <a:pt x="1257" y="51"/>
                  <a:pt x="1257" y="51"/>
                </a:cubicBezTo>
                <a:cubicBezTo>
                  <a:pt x="1259" y="46"/>
                  <a:pt x="1251" y="54"/>
                  <a:pt x="1259" y="47"/>
                </a:cubicBezTo>
                <a:cubicBezTo>
                  <a:pt x="1261" y="48"/>
                  <a:pt x="1261" y="48"/>
                  <a:pt x="1261" y="48"/>
                </a:cubicBezTo>
                <a:cubicBezTo>
                  <a:pt x="1255" y="54"/>
                  <a:pt x="1255" y="54"/>
                  <a:pt x="1255" y="54"/>
                </a:cubicBezTo>
                <a:cubicBezTo>
                  <a:pt x="1259" y="55"/>
                  <a:pt x="1259" y="55"/>
                  <a:pt x="1259" y="55"/>
                </a:cubicBezTo>
                <a:cubicBezTo>
                  <a:pt x="1259" y="56"/>
                  <a:pt x="1259" y="56"/>
                  <a:pt x="1259" y="56"/>
                </a:cubicBezTo>
                <a:cubicBezTo>
                  <a:pt x="1256" y="56"/>
                  <a:pt x="1253" y="61"/>
                  <a:pt x="1252" y="59"/>
                </a:cubicBezTo>
                <a:cubicBezTo>
                  <a:pt x="1241" y="69"/>
                  <a:pt x="1241" y="69"/>
                  <a:pt x="1241" y="69"/>
                </a:cubicBezTo>
                <a:cubicBezTo>
                  <a:pt x="1241" y="72"/>
                  <a:pt x="1241" y="72"/>
                  <a:pt x="1241" y="72"/>
                </a:cubicBezTo>
                <a:cubicBezTo>
                  <a:pt x="1247" y="71"/>
                  <a:pt x="1247" y="71"/>
                  <a:pt x="1247" y="71"/>
                </a:cubicBezTo>
                <a:cubicBezTo>
                  <a:pt x="1249" y="66"/>
                  <a:pt x="1249" y="66"/>
                  <a:pt x="1249" y="66"/>
                </a:cubicBezTo>
                <a:cubicBezTo>
                  <a:pt x="1256" y="64"/>
                  <a:pt x="1256" y="64"/>
                  <a:pt x="1256" y="64"/>
                </a:cubicBezTo>
                <a:cubicBezTo>
                  <a:pt x="1266" y="52"/>
                  <a:pt x="1266" y="52"/>
                  <a:pt x="1266" y="52"/>
                </a:cubicBezTo>
                <a:cubicBezTo>
                  <a:pt x="1263" y="52"/>
                  <a:pt x="1263" y="52"/>
                  <a:pt x="1263" y="52"/>
                </a:cubicBezTo>
                <a:cubicBezTo>
                  <a:pt x="1270" y="46"/>
                  <a:pt x="1270" y="46"/>
                  <a:pt x="1270" y="46"/>
                </a:cubicBezTo>
                <a:cubicBezTo>
                  <a:pt x="1272" y="47"/>
                  <a:pt x="1272" y="47"/>
                  <a:pt x="1272" y="47"/>
                </a:cubicBezTo>
                <a:cubicBezTo>
                  <a:pt x="1278" y="44"/>
                  <a:pt x="1278" y="44"/>
                  <a:pt x="1278" y="44"/>
                </a:cubicBezTo>
                <a:cubicBezTo>
                  <a:pt x="1276" y="46"/>
                  <a:pt x="1270" y="40"/>
                  <a:pt x="1265" y="55"/>
                </a:cubicBezTo>
                <a:cubicBezTo>
                  <a:pt x="1268" y="56"/>
                  <a:pt x="1268" y="56"/>
                  <a:pt x="1268" y="56"/>
                </a:cubicBezTo>
                <a:cubicBezTo>
                  <a:pt x="1267" y="58"/>
                  <a:pt x="1267" y="58"/>
                  <a:pt x="1267" y="58"/>
                </a:cubicBezTo>
                <a:cubicBezTo>
                  <a:pt x="1268" y="61"/>
                  <a:pt x="1269" y="56"/>
                  <a:pt x="1272" y="60"/>
                </a:cubicBezTo>
                <a:cubicBezTo>
                  <a:pt x="1268" y="63"/>
                  <a:pt x="1268" y="63"/>
                  <a:pt x="1268" y="63"/>
                </a:cubicBezTo>
                <a:cubicBezTo>
                  <a:pt x="1263" y="67"/>
                  <a:pt x="1263" y="67"/>
                  <a:pt x="1263" y="67"/>
                </a:cubicBezTo>
                <a:cubicBezTo>
                  <a:pt x="1263" y="67"/>
                  <a:pt x="1263" y="67"/>
                  <a:pt x="1263" y="67"/>
                </a:cubicBezTo>
                <a:cubicBezTo>
                  <a:pt x="1262" y="68"/>
                  <a:pt x="1271" y="64"/>
                  <a:pt x="1262" y="71"/>
                </a:cubicBezTo>
                <a:cubicBezTo>
                  <a:pt x="1261" y="70"/>
                  <a:pt x="1267" y="71"/>
                  <a:pt x="1260" y="69"/>
                </a:cubicBezTo>
                <a:cubicBezTo>
                  <a:pt x="1258" y="73"/>
                  <a:pt x="1258" y="73"/>
                  <a:pt x="1258" y="73"/>
                </a:cubicBezTo>
                <a:cubicBezTo>
                  <a:pt x="1260" y="74"/>
                  <a:pt x="1259" y="74"/>
                  <a:pt x="1254" y="76"/>
                </a:cubicBezTo>
                <a:cubicBezTo>
                  <a:pt x="1257" y="80"/>
                  <a:pt x="1257" y="80"/>
                  <a:pt x="1257" y="80"/>
                </a:cubicBezTo>
                <a:cubicBezTo>
                  <a:pt x="1262" y="78"/>
                  <a:pt x="1262" y="78"/>
                  <a:pt x="1262" y="78"/>
                </a:cubicBezTo>
                <a:cubicBezTo>
                  <a:pt x="1264" y="76"/>
                  <a:pt x="1264" y="76"/>
                  <a:pt x="1264" y="76"/>
                </a:cubicBezTo>
                <a:cubicBezTo>
                  <a:pt x="1263" y="74"/>
                  <a:pt x="1263" y="74"/>
                  <a:pt x="1263" y="74"/>
                </a:cubicBezTo>
                <a:cubicBezTo>
                  <a:pt x="1266" y="77"/>
                  <a:pt x="1266" y="77"/>
                  <a:pt x="1266" y="77"/>
                </a:cubicBezTo>
                <a:cubicBezTo>
                  <a:pt x="1276" y="75"/>
                  <a:pt x="1276" y="75"/>
                  <a:pt x="1276" y="75"/>
                </a:cubicBezTo>
                <a:cubicBezTo>
                  <a:pt x="1278" y="72"/>
                  <a:pt x="1278" y="72"/>
                  <a:pt x="1278" y="72"/>
                </a:cubicBezTo>
                <a:cubicBezTo>
                  <a:pt x="1275" y="70"/>
                  <a:pt x="1275" y="70"/>
                  <a:pt x="1275" y="70"/>
                </a:cubicBezTo>
                <a:cubicBezTo>
                  <a:pt x="1274" y="70"/>
                  <a:pt x="1287" y="67"/>
                  <a:pt x="1270" y="71"/>
                </a:cubicBezTo>
                <a:cubicBezTo>
                  <a:pt x="1272" y="68"/>
                  <a:pt x="1272" y="68"/>
                  <a:pt x="1272" y="68"/>
                </a:cubicBezTo>
                <a:cubicBezTo>
                  <a:pt x="1270" y="66"/>
                  <a:pt x="1270" y="66"/>
                  <a:pt x="1270" y="66"/>
                </a:cubicBezTo>
                <a:cubicBezTo>
                  <a:pt x="1273" y="66"/>
                  <a:pt x="1273" y="66"/>
                  <a:pt x="1273" y="66"/>
                </a:cubicBezTo>
                <a:cubicBezTo>
                  <a:pt x="1277" y="63"/>
                  <a:pt x="1277" y="63"/>
                  <a:pt x="1277" y="63"/>
                </a:cubicBezTo>
                <a:cubicBezTo>
                  <a:pt x="1278" y="63"/>
                  <a:pt x="1278" y="63"/>
                  <a:pt x="1278" y="63"/>
                </a:cubicBezTo>
                <a:cubicBezTo>
                  <a:pt x="1277" y="68"/>
                  <a:pt x="1277" y="68"/>
                  <a:pt x="1277" y="68"/>
                </a:cubicBezTo>
                <a:cubicBezTo>
                  <a:pt x="1281" y="70"/>
                  <a:pt x="1281" y="70"/>
                  <a:pt x="1281" y="70"/>
                </a:cubicBezTo>
                <a:cubicBezTo>
                  <a:pt x="1287" y="69"/>
                  <a:pt x="1287" y="69"/>
                  <a:pt x="1287" y="69"/>
                </a:cubicBezTo>
                <a:cubicBezTo>
                  <a:pt x="1285" y="70"/>
                  <a:pt x="1285" y="70"/>
                  <a:pt x="1285" y="70"/>
                </a:cubicBezTo>
                <a:cubicBezTo>
                  <a:pt x="1285" y="71"/>
                  <a:pt x="1285" y="71"/>
                  <a:pt x="1285" y="71"/>
                </a:cubicBezTo>
                <a:cubicBezTo>
                  <a:pt x="1262" y="94"/>
                  <a:pt x="1262" y="94"/>
                  <a:pt x="1262" y="94"/>
                </a:cubicBezTo>
                <a:cubicBezTo>
                  <a:pt x="1262" y="95"/>
                  <a:pt x="1262" y="95"/>
                  <a:pt x="1262" y="95"/>
                </a:cubicBezTo>
                <a:cubicBezTo>
                  <a:pt x="1258" y="95"/>
                  <a:pt x="1258" y="95"/>
                  <a:pt x="1258" y="95"/>
                </a:cubicBezTo>
                <a:cubicBezTo>
                  <a:pt x="1258" y="96"/>
                  <a:pt x="1258" y="96"/>
                  <a:pt x="1258" y="96"/>
                </a:cubicBezTo>
                <a:cubicBezTo>
                  <a:pt x="1259" y="97"/>
                  <a:pt x="1260" y="96"/>
                  <a:pt x="1260" y="97"/>
                </a:cubicBezTo>
                <a:cubicBezTo>
                  <a:pt x="1258" y="98"/>
                  <a:pt x="1258" y="98"/>
                  <a:pt x="1258" y="98"/>
                </a:cubicBezTo>
                <a:cubicBezTo>
                  <a:pt x="1259" y="98"/>
                  <a:pt x="1259" y="98"/>
                  <a:pt x="1259" y="98"/>
                </a:cubicBezTo>
                <a:cubicBezTo>
                  <a:pt x="1255" y="101"/>
                  <a:pt x="1255" y="101"/>
                  <a:pt x="1255" y="101"/>
                </a:cubicBezTo>
                <a:cubicBezTo>
                  <a:pt x="1259" y="104"/>
                  <a:pt x="1259" y="104"/>
                  <a:pt x="1259" y="104"/>
                </a:cubicBezTo>
                <a:cubicBezTo>
                  <a:pt x="1261" y="103"/>
                  <a:pt x="1262" y="105"/>
                  <a:pt x="1264" y="105"/>
                </a:cubicBezTo>
                <a:cubicBezTo>
                  <a:pt x="1262" y="110"/>
                  <a:pt x="1262" y="110"/>
                  <a:pt x="1262" y="110"/>
                </a:cubicBezTo>
                <a:cubicBezTo>
                  <a:pt x="1263" y="113"/>
                  <a:pt x="1263" y="113"/>
                  <a:pt x="1263" y="113"/>
                </a:cubicBezTo>
                <a:cubicBezTo>
                  <a:pt x="1262" y="112"/>
                  <a:pt x="1264" y="110"/>
                  <a:pt x="1268" y="113"/>
                </a:cubicBezTo>
                <a:cubicBezTo>
                  <a:pt x="1269" y="112"/>
                  <a:pt x="1269" y="112"/>
                  <a:pt x="1269" y="112"/>
                </a:cubicBezTo>
                <a:cubicBezTo>
                  <a:pt x="1271" y="116"/>
                  <a:pt x="1271" y="116"/>
                  <a:pt x="1271" y="116"/>
                </a:cubicBezTo>
                <a:cubicBezTo>
                  <a:pt x="1273" y="116"/>
                  <a:pt x="1273" y="116"/>
                  <a:pt x="1273" y="116"/>
                </a:cubicBezTo>
                <a:cubicBezTo>
                  <a:pt x="1269" y="120"/>
                  <a:pt x="1269" y="120"/>
                  <a:pt x="1269" y="120"/>
                </a:cubicBezTo>
                <a:cubicBezTo>
                  <a:pt x="1267" y="120"/>
                  <a:pt x="1267" y="120"/>
                  <a:pt x="1267" y="120"/>
                </a:cubicBezTo>
                <a:cubicBezTo>
                  <a:pt x="1267" y="121"/>
                  <a:pt x="1267" y="121"/>
                  <a:pt x="1267" y="121"/>
                </a:cubicBezTo>
                <a:cubicBezTo>
                  <a:pt x="1266" y="120"/>
                  <a:pt x="1266" y="120"/>
                  <a:pt x="1266" y="120"/>
                </a:cubicBezTo>
                <a:cubicBezTo>
                  <a:pt x="1265" y="121"/>
                  <a:pt x="1274" y="114"/>
                  <a:pt x="1263" y="124"/>
                </a:cubicBezTo>
                <a:cubicBezTo>
                  <a:pt x="1260" y="122"/>
                  <a:pt x="1260" y="122"/>
                  <a:pt x="1260" y="122"/>
                </a:cubicBezTo>
                <a:cubicBezTo>
                  <a:pt x="1257" y="123"/>
                  <a:pt x="1261" y="127"/>
                  <a:pt x="1257" y="125"/>
                </a:cubicBezTo>
                <a:cubicBezTo>
                  <a:pt x="1257" y="126"/>
                  <a:pt x="1257" y="126"/>
                  <a:pt x="1257" y="126"/>
                </a:cubicBezTo>
                <a:cubicBezTo>
                  <a:pt x="1258" y="126"/>
                  <a:pt x="1255" y="129"/>
                  <a:pt x="1259" y="127"/>
                </a:cubicBezTo>
                <a:cubicBezTo>
                  <a:pt x="1256" y="132"/>
                  <a:pt x="1256" y="132"/>
                  <a:pt x="1256" y="132"/>
                </a:cubicBezTo>
                <a:cubicBezTo>
                  <a:pt x="1248" y="137"/>
                  <a:pt x="1248" y="137"/>
                  <a:pt x="1248" y="137"/>
                </a:cubicBezTo>
                <a:cubicBezTo>
                  <a:pt x="1255" y="130"/>
                  <a:pt x="1255" y="130"/>
                  <a:pt x="1255" y="130"/>
                </a:cubicBezTo>
                <a:cubicBezTo>
                  <a:pt x="1250" y="131"/>
                  <a:pt x="1250" y="131"/>
                  <a:pt x="1250" y="131"/>
                </a:cubicBezTo>
                <a:cubicBezTo>
                  <a:pt x="1247" y="136"/>
                  <a:pt x="1247" y="136"/>
                  <a:pt x="1247" y="136"/>
                </a:cubicBezTo>
                <a:cubicBezTo>
                  <a:pt x="1242" y="137"/>
                  <a:pt x="1242" y="137"/>
                  <a:pt x="1242" y="137"/>
                </a:cubicBezTo>
                <a:cubicBezTo>
                  <a:pt x="1240" y="134"/>
                  <a:pt x="1240" y="134"/>
                  <a:pt x="1240" y="134"/>
                </a:cubicBezTo>
                <a:cubicBezTo>
                  <a:pt x="1246" y="132"/>
                  <a:pt x="1246" y="132"/>
                  <a:pt x="1246" y="132"/>
                </a:cubicBezTo>
                <a:cubicBezTo>
                  <a:pt x="1251" y="127"/>
                  <a:pt x="1251" y="127"/>
                  <a:pt x="1251" y="127"/>
                </a:cubicBezTo>
                <a:cubicBezTo>
                  <a:pt x="1254" y="125"/>
                  <a:pt x="1254" y="125"/>
                  <a:pt x="1254" y="125"/>
                </a:cubicBezTo>
                <a:cubicBezTo>
                  <a:pt x="1255" y="126"/>
                  <a:pt x="1255" y="126"/>
                  <a:pt x="1255" y="126"/>
                </a:cubicBezTo>
                <a:cubicBezTo>
                  <a:pt x="1257" y="124"/>
                  <a:pt x="1240" y="132"/>
                  <a:pt x="1260" y="121"/>
                </a:cubicBezTo>
                <a:cubicBezTo>
                  <a:pt x="1257" y="117"/>
                  <a:pt x="1257" y="117"/>
                  <a:pt x="1257" y="117"/>
                </a:cubicBezTo>
                <a:cubicBezTo>
                  <a:pt x="1256" y="116"/>
                  <a:pt x="1256" y="116"/>
                  <a:pt x="1256" y="116"/>
                </a:cubicBezTo>
                <a:cubicBezTo>
                  <a:pt x="1252" y="117"/>
                  <a:pt x="1252" y="117"/>
                  <a:pt x="1252" y="117"/>
                </a:cubicBezTo>
                <a:cubicBezTo>
                  <a:pt x="1254" y="120"/>
                  <a:pt x="1254" y="120"/>
                  <a:pt x="1254" y="120"/>
                </a:cubicBezTo>
                <a:cubicBezTo>
                  <a:pt x="1252" y="122"/>
                  <a:pt x="1248" y="123"/>
                  <a:pt x="1248" y="122"/>
                </a:cubicBezTo>
                <a:cubicBezTo>
                  <a:pt x="1246" y="124"/>
                  <a:pt x="1246" y="124"/>
                  <a:pt x="1246" y="124"/>
                </a:cubicBezTo>
                <a:cubicBezTo>
                  <a:pt x="1247" y="125"/>
                  <a:pt x="1246" y="120"/>
                  <a:pt x="1246" y="125"/>
                </a:cubicBezTo>
                <a:cubicBezTo>
                  <a:pt x="1245" y="124"/>
                  <a:pt x="1245" y="124"/>
                  <a:pt x="1245" y="124"/>
                </a:cubicBezTo>
                <a:cubicBezTo>
                  <a:pt x="1238" y="132"/>
                  <a:pt x="1238" y="132"/>
                  <a:pt x="1238" y="132"/>
                </a:cubicBezTo>
                <a:cubicBezTo>
                  <a:pt x="1237" y="132"/>
                  <a:pt x="1238" y="134"/>
                  <a:pt x="1237" y="132"/>
                </a:cubicBezTo>
                <a:cubicBezTo>
                  <a:pt x="1237" y="134"/>
                  <a:pt x="1237" y="134"/>
                  <a:pt x="1237" y="134"/>
                </a:cubicBezTo>
                <a:cubicBezTo>
                  <a:pt x="1234" y="134"/>
                  <a:pt x="1234" y="134"/>
                  <a:pt x="1234" y="134"/>
                </a:cubicBezTo>
                <a:cubicBezTo>
                  <a:pt x="1230" y="138"/>
                  <a:pt x="1230" y="138"/>
                  <a:pt x="1230" y="138"/>
                </a:cubicBezTo>
                <a:cubicBezTo>
                  <a:pt x="1225" y="142"/>
                  <a:pt x="1225" y="142"/>
                  <a:pt x="1225" y="142"/>
                </a:cubicBezTo>
                <a:cubicBezTo>
                  <a:pt x="1219" y="143"/>
                  <a:pt x="1219" y="143"/>
                  <a:pt x="1219" y="143"/>
                </a:cubicBezTo>
                <a:cubicBezTo>
                  <a:pt x="1218" y="144"/>
                  <a:pt x="1218" y="144"/>
                  <a:pt x="1218" y="144"/>
                </a:cubicBezTo>
                <a:cubicBezTo>
                  <a:pt x="1214" y="138"/>
                  <a:pt x="1214" y="138"/>
                  <a:pt x="1214" y="138"/>
                </a:cubicBezTo>
                <a:cubicBezTo>
                  <a:pt x="1210" y="141"/>
                  <a:pt x="1210" y="141"/>
                  <a:pt x="1210" y="141"/>
                </a:cubicBezTo>
                <a:cubicBezTo>
                  <a:pt x="1207" y="139"/>
                  <a:pt x="1207" y="139"/>
                  <a:pt x="1207" y="139"/>
                </a:cubicBezTo>
                <a:cubicBezTo>
                  <a:pt x="1217" y="132"/>
                  <a:pt x="1201" y="155"/>
                  <a:pt x="1215" y="132"/>
                </a:cubicBezTo>
                <a:cubicBezTo>
                  <a:pt x="1222" y="127"/>
                  <a:pt x="1222" y="127"/>
                  <a:pt x="1222" y="127"/>
                </a:cubicBezTo>
                <a:cubicBezTo>
                  <a:pt x="1229" y="128"/>
                  <a:pt x="1229" y="128"/>
                  <a:pt x="1229" y="128"/>
                </a:cubicBezTo>
                <a:cubicBezTo>
                  <a:pt x="1234" y="126"/>
                  <a:pt x="1234" y="126"/>
                  <a:pt x="1234" y="126"/>
                </a:cubicBezTo>
                <a:cubicBezTo>
                  <a:pt x="1234" y="122"/>
                  <a:pt x="1234" y="122"/>
                  <a:pt x="1234" y="122"/>
                </a:cubicBezTo>
                <a:cubicBezTo>
                  <a:pt x="1237" y="121"/>
                  <a:pt x="1237" y="121"/>
                  <a:pt x="1237" y="121"/>
                </a:cubicBezTo>
                <a:cubicBezTo>
                  <a:pt x="1236" y="118"/>
                  <a:pt x="1236" y="118"/>
                  <a:pt x="1236" y="118"/>
                </a:cubicBezTo>
                <a:cubicBezTo>
                  <a:pt x="1236" y="117"/>
                  <a:pt x="1236" y="117"/>
                  <a:pt x="1236" y="117"/>
                </a:cubicBezTo>
                <a:cubicBezTo>
                  <a:pt x="1236" y="116"/>
                  <a:pt x="1236" y="116"/>
                  <a:pt x="1236" y="116"/>
                </a:cubicBezTo>
                <a:cubicBezTo>
                  <a:pt x="1238" y="117"/>
                  <a:pt x="1238" y="117"/>
                  <a:pt x="1238" y="117"/>
                </a:cubicBezTo>
                <a:cubicBezTo>
                  <a:pt x="1240" y="117"/>
                  <a:pt x="1240" y="117"/>
                  <a:pt x="1240" y="117"/>
                </a:cubicBezTo>
                <a:cubicBezTo>
                  <a:pt x="1240" y="115"/>
                  <a:pt x="1240" y="115"/>
                  <a:pt x="1240" y="115"/>
                </a:cubicBezTo>
                <a:cubicBezTo>
                  <a:pt x="1238" y="112"/>
                  <a:pt x="1238" y="112"/>
                  <a:pt x="1238" y="112"/>
                </a:cubicBezTo>
                <a:cubicBezTo>
                  <a:pt x="1236" y="111"/>
                  <a:pt x="1236" y="111"/>
                  <a:pt x="1236" y="111"/>
                </a:cubicBezTo>
                <a:cubicBezTo>
                  <a:pt x="1243" y="104"/>
                  <a:pt x="1243" y="104"/>
                  <a:pt x="1243" y="104"/>
                </a:cubicBezTo>
                <a:cubicBezTo>
                  <a:pt x="1240" y="104"/>
                  <a:pt x="1240" y="104"/>
                  <a:pt x="1240" y="104"/>
                </a:cubicBezTo>
                <a:cubicBezTo>
                  <a:pt x="1236" y="107"/>
                  <a:pt x="1236" y="107"/>
                  <a:pt x="1236" y="107"/>
                </a:cubicBezTo>
                <a:cubicBezTo>
                  <a:pt x="1236" y="106"/>
                  <a:pt x="1236" y="106"/>
                  <a:pt x="1236" y="106"/>
                </a:cubicBezTo>
                <a:cubicBezTo>
                  <a:pt x="1232" y="107"/>
                  <a:pt x="1232" y="107"/>
                  <a:pt x="1232" y="107"/>
                </a:cubicBezTo>
                <a:cubicBezTo>
                  <a:pt x="1221" y="117"/>
                  <a:pt x="1221" y="117"/>
                  <a:pt x="1221" y="117"/>
                </a:cubicBezTo>
                <a:cubicBezTo>
                  <a:pt x="1217" y="119"/>
                  <a:pt x="1217" y="119"/>
                  <a:pt x="1217" y="119"/>
                </a:cubicBezTo>
                <a:cubicBezTo>
                  <a:pt x="1215" y="122"/>
                  <a:pt x="1215" y="122"/>
                  <a:pt x="1215" y="122"/>
                </a:cubicBezTo>
                <a:cubicBezTo>
                  <a:pt x="1212" y="127"/>
                  <a:pt x="1212" y="127"/>
                  <a:pt x="1212" y="127"/>
                </a:cubicBezTo>
                <a:cubicBezTo>
                  <a:pt x="1209" y="128"/>
                  <a:pt x="1209" y="128"/>
                  <a:pt x="1209" y="128"/>
                </a:cubicBezTo>
                <a:cubicBezTo>
                  <a:pt x="1206" y="133"/>
                  <a:pt x="1206" y="133"/>
                  <a:pt x="1206" y="133"/>
                </a:cubicBezTo>
                <a:cubicBezTo>
                  <a:pt x="1203" y="132"/>
                  <a:pt x="1203" y="132"/>
                  <a:pt x="1203" y="132"/>
                </a:cubicBezTo>
                <a:cubicBezTo>
                  <a:pt x="1202" y="132"/>
                  <a:pt x="1202" y="132"/>
                  <a:pt x="1202" y="132"/>
                </a:cubicBezTo>
                <a:cubicBezTo>
                  <a:pt x="1203" y="135"/>
                  <a:pt x="1203" y="135"/>
                  <a:pt x="1203" y="135"/>
                </a:cubicBezTo>
                <a:cubicBezTo>
                  <a:pt x="1200" y="136"/>
                  <a:pt x="1200" y="136"/>
                  <a:pt x="1200" y="136"/>
                </a:cubicBezTo>
                <a:cubicBezTo>
                  <a:pt x="1200" y="137"/>
                  <a:pt x="1200" y="137"/>
                  <a:pt x="1200" y="137"/>
                </a:cubicBezTo>
                <a:cubicBezTo>
                  <a:pt x="1198" y="136"/>
                  <a:pt x="1203" y="142"/>
                  <a:pt x="1197" y="137"/>
                </a:cubicBezTo>
                <a:cubicBezTo>
                  <a:pt x="1194" y="140"/>
                  <a:pt x="1194" y="140"/>
                  <a:pt x="1194" y="140"/>
                </a:cubicBezTo>
                <a:cubicBezTo>
                  <a:pt x="1195" y="140"/>
                  <a:pt x="1194" y="141"/>
                  <a:pt x="1193" y="139"/>
                </a:cubicBezTo>
                <a:cubicBezTo>
                  <a:pt x="1193" y="146"/>
                  <a:pt x="1193" y="146"/>
                  <a:pt x="1193" y="146"/>
                </a:cubicBezTo>
                <a:cubicBezTo>
                  <a:pt x="1185" y="150"/>
                  <a:pt x="1185" y="150"/>
                  <a:pt x="1185" y="150"/>
                </a:cubicBezTo>
                <a:cubicBezTo>
                  <a:pt x="1185" y="151"/>
                  <a:pt x="1185" y="151"/>
                  <a:pt x="1185" y="151"/>
                </a:cubicBezTo>
                <a:cubicBezTo>
                  <a:pt x="1182" y="152"/>
                  <a:pt x="1177" y="153"/>
                  <a:pt x="1175" y="155"/>
                </a:cubicBezTo>
                <a:cubicBezTo>
                  <a:pt x="1174" y="159"/>
                  <a:pt x="1174" y="159"/>
                  <a:pt x="1174" y="159"/>
                </a:cubicBezTo>
                <a:cubicBezTo>
                  <a:pt x="1172" y="160"/>
                  <a:pt x="1172" y="160"/>
                  <a:pt x="1172" y="160"/>
                </a:cubicBezTo>
                <a:cubicBezTo>
                  <a:pt x="1170" y="163"/>
                  <a:pt x="1170" y="163"/>
                  <a:pt x="1170" y="163"/>
                </a:cubicBezTo>
                <a:cubicBezTo>
                  <a:pt x="1166" y="165"/>
                  <a:pt x="1166" y="165"/>
                  <a:pt x="1166" y="165"/>
                </a:cubicBezTo>
                <a:cubicBezTo>
                  <a:pt x="1165" y="165"/>
                  <a:pt x="1165" y="165"/>
                  <a:pt x="1165" y="165"/>
                </a:cubicBezTo>
                <a:cubicBezTo>
                  <a:pt x="1163" y="169"/>
                  <a:pt x="1163" y="169"/>
                  <a:pt x="1163" y="169"/>
                </a:cubicBezTo>
                <a:cubicBezTo>
                  <a:pt x="1161" y="169"/>
                  <a:pt x="1161" y="169"/>
                  <a:pt x="1161" y="169"/>
                </a:cubicBezTo>
                <a:cubicBezTo>
                  <a:pt x="1161" y="172"/>
                  <a:pt x="1161" y="172"/>
                  <a:pt x="1161" y="172"/>
                </a:cubicBezTo>
                <a:cubicBezTo>
                  <a:pt x="1141" y="189"/>
                  <a:pt x="1141" y="189"/>
                  <a:pt x="1141" y="189"/>
                </a:cubicBezTo>
                <a:cubicBezTo>
                  <a:pt x="1144" y="188"/>
                  <a:pt x="1142" y="189"/>
                  <a:pt x="1140" y="193"/>
                </a:cubicBezTo>
                <a:cubicBezTo>
                  <a:pt x="1144" y="193"/>
                  <a:pt x="1144" y="193"/>
                  <a:pt x="1144" y="193"/>
                </a:cubicBezTo>
                <a:cubicBezTo>
                  <a:pt x="1142" y="196"/>
                  <a:pt x="1142" y="196"/>
                  <a:pt x="1142" y="196"/>
                </a:cubicBezTo>
                <a:cubicBezTo>
                  <a:pt x="1133" y="206"/>
                  <a:pt x="1133" y="206"/>
                  <a:pt x="1133" y="206"/>
                </a:cubicBezTo>
                <a:cubicBezTo>
                  <a:pt x="1130" y="206"/>
                  <a:pt x="1130" y="206"/>
                  <a:pt x="1130" y="206"/>
                </a:cubicBezTo>
                <a:cubicBezTo>
                  <a:pt x="1130" y="202"/>
                  <a:pt x="1130" y="202"/>
                  <a:pt x="1130" y="202"/>
                </a:cubicBezTo>
                <a:cubicBezTo>
                  <a:pt x="1123" y="205"/>
                  <a:pt x="1123" y="205"/>
                  <a:pt x="1123" y="205"/>
                </a:cubicBezTo>
                <a:cubicBezTo>
                  <a:pt x="1123" y="207"/>
                  <a:pt x="1123" y="207"/>
                  <a:pt x="1123" y="207"/>
                </a:cubicBezTo>
                <a:cubicBezTo>
                  <a:pt x="1120" y="207"/>
                  <a:pt x="1120" y="207"/>
                  <a:pt x="1120" y="207"/>
                </a:cubicBezTo>
                <a:cubicBezTo>
                  <a:pt x="1119" y="208"/>
                  <a:pt x="1125" y="205"/>
                  <a:pt x="1117" y="208"/>
                </a:cubicBezTo>
                <a:cubicBezTo>
                  <a:pt x="1119" y="210"/>
                  <a:pt x="1119" y="210"/>
                  <a:pt x="1119" y="210"/>
                </a:cubicBezTo>
                <a:cubicBezTo>
                  <a:pt x="1115" y="214"/>
                  <a:pt x="1115" y="214"/>
                  <a:pt x="1115" y="214"/>
                </a:cubicBezTo>
                <a:cubicBezTo>
                  <a:pt x="1115" y="216"/>
                  <a:pt x="1115" y="216"/>
                  <a:pt x="1115" y="216"/>
                </a:cubicBezTo>
                <a:cubicBezTo>
                  <a:pt x="1112" y="215"/>
                  <a:pt x="1112" y="215"/>
                  <a:pt x="1112" y="215"/>
                </a:cubicBezTo>
                <a:cubicBezTo>
                  <a:pt x="1109" y="221"/>
                  <a:pt x="1109" y="221"/>
                  <a:pt x="1109" y="221"/>
                </a:cubicBezTo>
                <a:cubicBezTo>
                  <a:pt x="1112" y="223"/>
                  <a:pt x="1112" y="223"/>
                  <a:pt x="1112" y="223"/>
                </a:cubicBezTo>
                <a:cubicBezTo>
                  <a:pt x="1113" y="222"/>
                  <a:pt x="1113" y="222"/>
                  <a:pt x="1113" y="222"/>
                </a:cubicBezTo>
                <a:cubicBezTo>
                  <a:pt x="1112" y="226"/>
                  <a:pt x="1112" y="226"/>
                  <a:pt x="1112" y="226"/>
                </a:cubicBezTo>
                <a:cubicBezTo>
                  <a:pt x="1111" y="227"/>
                  <a:pt x="1111" y="227"/>
                  <a:pt x="1111" y="227"/>
                </a:cubicBezTo>
                <a:cubicBezTo>
                  <a:pt x="1103" y="226"/>
                  <a:pt x="1103" y="226"/>
                  <a:pt x="1103" y="226"/>
                </a:cubicBezTo>
                <a:cubicBezTo>
                  <a:pt x="1098" y="229"/>
                  <a:pt x="1098" y="229"/>
                  <a:pt x="1098" y="229"/>
                </a:cubicBezTo>
                <a:cubicBezTo>
                  <a:pt x="1097" y="230"/>
                  <a:pt x="1097" y="230"/>
                  <a:pt x="1097" y="230"/>
                </a:cubicBezTo>
                <a:cubicBezTo>
                  <a:pt x="1103" y="231"/>
                  <a:pt x="1103" y="231"/>
                  <a:pt x="1103" y="231"/>
                </a:cubicBezTo>
                <a:cubicBezTo>
                  <a:pt x="1106" y="232"/>
                  <a:pt x="1110" y="226"/>
                  <a:pt x="1113" y="233"/>
                </a:cubicBezTo>
                <a:cubicBezTo>
                  <a:pt x="1116" y="231"/>
                  <a:pt x="1116" y="231"/>
                  <a:pt x="1116" y="231"/>
                </a:cubicBezTo>
                <a:cubicBezTo>
                  <a:pt x="1117" y="231"/>
                  <a:pt x="1119" y="233"/>
                  <a:pt x="1120" y="230"/>
                </a:cubicBezTo>
                <a:cubicBezTo>
                  <a:pt x="1119" y="227"/>
                  <a:pt x="1119" y="227"/>
                  <a:pt x="1119" y="227"/>
                </a:cubicBezTo>
                <a:cubicBezTo>
                  <a:pt x="1130" y="221"/>
                  <a:pt x="1130" y="221"/>
                  <a:pt x="1130" y="221"/>
                </a:cubicBezTo>
                <a:cubicBezTo>
                  <a:pt x="1130" y="219"/>
                  <a:pt x="1130" y="219"/>
                  <a:pt x="1130" y="219"/>
                </a:cubicBezTo>
                <a:cubicBezTo>
                  <a:pt x="1139" y="215"/>
                  <a:pt x="1139" y="215"/>
                  <a:pt x="1139" y="215"/>
                </a:cubicBezTo>
                <a:cubicBezTo>
                  <a:pt x="1141" y="213"/>
                  <a:pt x="1141" y="213"/>
                  <a:pt x="1141" y="213"/>
                </a:cubicBezTo>
                <a:cubicBezTo>
                  <a:pt x="1141" y="212"/>
                  <a:pt x="1141" y="212"/>
                  <a:pt x="1141" y="212"/>
                </a:cubicBezTo>
                <a:cubicBezTo>
                  <a:pt x="1139" y="211"/>
                  <a:pt x="1139" y="211"/>
                  <a:pt x="1139" y="211"/>
                </a:cubicBezTo>
                <a:cubicBezTo>
                  <a:pt x="1137" y="212"/>
                  <a:pt x="1137" y="212"/>
                  <a:pt x="1137" y="212"/>
                </a:cubicBezTo>
                <a:cubicBezTo>
                  <a:pt x="1138" y="209"/>
                  <a:pt x="1138" y="209"/>
                  <a:pt x="1138" y="209"/>
                </a:cubicBezTo>
                <a:cubicBezTo>
                  <a:pt x="1143" y="211"/>
                  <a:pt x="1143" y="211"/>
                  <a:pt x="1143" y="211"/>
                </a:cubicBezTo>
                <a:cubicBezTo>
                  <a:pt x="1150" y="204"/>
                  <a:pt x="1150" y="204"/>
                  <a:pt x="1150" y="204"/>
                </a:cubicBezTo>
                <a:cubicBezTo>
                  <a:pt x="1154" y="201"/>
                  <a:pt x="1154" y="201"/>
                  <a:pt x="1154" y="201"/>
                </a:cubicBezTo>
                <a:cubicBezTo>
                  <a:pt x="1154" y="200"/>
                  <a:pt x="1154" y="200"/>
                  <a:pt x="1154" y="200"/>
                </a:cubicBezTo>
                <a:cubicBezTo>
                  <a:pt x="1152" y="205"/>
                  <a:pt x="1159" y="205"/>
                  <a:pt x="1162" y="193"/>
                </a:cubicBezTo>
                <a:cubicBezTo>
                  <a:pt x="1170" y="185"/>
                  <a:pt x="1170" y="185"/>
                  <a:pt x="1170" y="185"/>
                </a:cubicBezTo>
                <a:cubicBezTo>
                  <a:pt x="1170" y="186"/>
                  <a:pt x="1167" y="186"/>
                  <a:pt x="1171" y="186"/>
                </a:cubicBezTo>
                <a:cubicBezTo>
                  <a:pt x="1171" y="183"/>
                  <a:pt x="1171" y="183"/>
                  <a:pt x="1171" y="183"/>
                </a:cubicBezTo>
                <a:cubicBezTo>
                  <a:pt x="1175" y="183"/>
                  <a:pt x="1175" y="183"/>
                  <a:pt x="1175" y="183"/>
                </a:cubicBezTo>
                <a:cubicBezTo>
                  <a:pt x="1184" y="173"/>
                  <a:pt x="1184" y="173"/>
                  <a:pt x="1184" y="173"/>
                </a:cubicBezTo>
                <a:cubicBezTo>
                  <a:pt x="1190" y="172"/>
                  <a:pt x="1190" y="172"/>
                  <a:pt x="1190" y="172"/>
                </a:cubicBezTo>
                <a:cubicBezTo>
                  <a:pt x="1192" y="166"/>
                  <a:pt x="1192" y="166"/>
                  <a:pt x="1192" y="166"/>
                </a:cubicBezTo>
                <a:cubicBezTo>
                  <a:pt x="1196" y="164"/>
                  <a:pt x="1196" y="164"/>
                  <a:pt x="1196" y="164"/>
                </a:cubicBezTo>
                <a:cubicBezTo>
                  <a:pt x="1198" y="160"/>
                  <a:pt x="1198" y="160"/>
                  <a:pt x="1198" y="160"/>
                </a:cubicBezTo>
                <a:cubicBezTo>
                  <a:pt x="1202" y="159"/>
                  <a:pt x="1202" y="159"/>
                  <a:pt x="1202" y="159"/>
                </a:cubicBezTo>
                <a:cubicBezTo>
                  <a:pt x="1205" y="153"/>
                  <a:pt x="1205" y="153"/>
                  <a:pt x="1205" y="153"/>
                </a:cubicBezTo>
                <a:cubicBezTo>
                  <a:pt x="1207" y="152"/>
                  <a:pt x="1207" y="152"/>
                  <a:pt x="1207" y="152"/>
                </a:cubicBezTo>
                <a:cubicBezTo>
                  <a:pt x="1204" y="156"/>
                  <a:pt x="1204" y="156"/>
                  <a:pt x="1204" y="156"/>
                </a:cubicBezTo>
                <a:cubicBezTo>
                  <a:pt x="1210" y="155"/>
                  <a:pt x="1210" y="155"/>
                  <a:pt x="1210" y="155"/>
                </a:cubicBezTo>
                <a:cubicBezTo>
                  <a:pt x="1212" y="152"/>
                  <a:pt x="1212" y="152"/>
                  <a:pt x="1212" y="152"/>
                </a:cubicBezTo>
                <a:cubicBezTo>
                  <a:pt x="1210" y="150"/>
                  <a:pt x="1210" y="150"/>
                  <a:pt x="1210" y="150"/>
                </a:cubicBezTo>
                <a:cubicBezTo>
                  <a:pt x="1208" y="150"/>
                  <a:pt x="1207" y="150"/>
                  <a:pt x="1207" y="151"/>
                </a:cubicBezTo>
                <a:cubicBezTo>
                  <a:pt x="1206" y="149"/>
                  <a:pt x="1206" y="149"/>
                  <a:pt x="1206" y="149"/>
                </a:cubicBezTo>
                <a:cubicBezTo>
                  <a:pt x="1202" y="149"/>
                  <a:pt x="1202" y="149"/>
                  <a:pt x="1202" y="149"/>
                </a:cubicBezTo>
                <a:cubicBezTo>
                  <a:pt x="1199" y="151"/>
                  <a:pt x="1199" y="151"/>
                  <a:pt x="1199" y="151"/>
                </a:cubicBezTo>
                <a:cubicBezTo>
                  <a:pt x="1199" y="152"/>
                  <a:pt x="1198" y="151"/>
                  <a:pt x="1197" y="150"/>
                </a:cubicBezTo>
                <a:cubicBezTo>
                  <a:pt x="1199" y="147"/>
                  <a:pt x="1199" y="147"/>
                  <a:pt x="1199" y="147"/>
                </a:cubicBezTo>
                <a:cubicBezTo>
                  <a:pt x="1199" y="147"/>
                  <a:pt x="1202" y="154"/>
                  <a:pt x="1204" y="146"/>
                </a:cubicBezTo>
                <a:cubicBezTo>
                  <a:pt x="1204" y="145"/>
                  <a:pt x="1204" y="145"/>
                  <a:pt x="1204" y="145"/>
                </a:cubicBezTo>
                <a:cubicBezTo>
                  <a:pt x="1202" y="145"/>
                  <a:pt x="1202" y="145"/>
                  <a:pt x="1202" y="145"/>
                </a:cubicBezTo>
                <a:cubicBezTo>
                  <a:pt x="1203" y="144"/>
                  <a:pt x="1203" y="144"/>
                  <a:pt x="1203" y="144"/>
                </a:cubicBezTo>
                <a:cubicBezTo>
                  <a:pt x="1204" y="145"/>
                  <a:pt x="1204" y="145"/>
                  <a:pt x="1204" y="145"/>
                </a:cubicBezTo>
                <a:cubicBezTo>
                  <a:pt x="1207" y="143"/>
                  <a:pt x="1207" y="143"/>
                  <a:pt x="1207" y="143"/>
                </a:cubicBezTo>
                <a:cubicBezTo>
                  <a:pt x="1206" y="144"/>
                  <a:pt x="1203" y="140"/>
                  <a:pt x="1208" y="145"/>
                </a:cubicBezTo>
                <a:cubicBezTo>
                  <a:pt x="1208" y="144"/>
                  <a:pt x="1203" y="141"/>
                  <a:pt x="1207" y="147"/>
                </a:cubicBezTo>
                <a:cubicBezTo>
                  <a:pt x="1217" y="147"/>
                  <a:pt x="1217" y="147"/>
                  <a:pt x="1217" y="147"/>
                </a:cubicBezTo>
                <a:cubicBezTo>
                  <a:pt x="1216" y="148"/>
                  <a:pt x="1216" y="148"/>
                  <a:pt x="1216" y="148"/>
                </a:cubicBezTo>
                <a:cubicBezTo>
                  <a:pt x="1218" y="151"/>
                  <a:pt x="1218" y="151"/>
                  <a:pt x="1218" y="151"/>
                </a:cubicBezTo>
                <a:cubicBezTo>
                  <a:pt x="1216" y="153"/>
                  <a:pt x="1213" y="150"/>
                  <a:pt x="1212" y="155"/>
                </a:cubicBezTo>
                <a:cubicBezTo>
                  <a:pt x="1210" y="157"/>
                  <a:pt x="1210" y="157"/>
                  <a:pt x="1210" y="157"/>
                </a:cubicBezTo>
                <a:cubicBezTo>
                  <a:pt x="1210" y="159"/>
                  <a:pt x="1210" y="159"/>
                  <a:pt x="1210" y="159"/>
                </a:cubicBezTo>
                <a:cubicBezTo>
                  <a:pt x="1207" y="159"/>
                  <a:pt x="1207" y="159"/>
                  <a:pt x="1207" y="159"/>
                </a:cubicBezTo>
                <a:cubicBezTo>
                  <a:pt x="1199" y="166"/>
                  <a:pt x="1199" y="166"/>
                  <a:pt x="1199" y="166"/>
                </a:cubicBezTo>
                <a:cubicBezTo>
                  <a:pt x="1198" y="170"/>
                  <a:pt x="1198" y="170"/>
                  <a:pt x="1198" y="170"/>
                </a:cubicBezTo>
                <a:cubicBezTo>
                  <a:pt x="1195" y="173"/>
                  <a:pt x="1195" y="173"/>
                  <a:pt x="1195" y="173"/>
                </a:cubicBezTo>
                <a:cubicBezTo>
                  <a:pt x="1193" y="173"/>
                  <a:pt x="1193" y="173"/>
                  <a:pt x="1193" y="173"/>
                </a:cubicBezTo>
                <a:cubicBezTo>
                  <a:pt x="1192" y="176"/>
                  <a:pt x="1192" y="176"/>
                  <a:pt x="1192" y="176"/>
                </a:cubicBezTo>
                <a:cubicBezTo>
                  <a:pt x="1180" y="185"/>
                  <a:pt x="1180" y="185"/>
                  <a:pt x="1180" y="185"/>
                </a:cubicBezTo>
                <a:cubicBezTo>
                  <a:pt x="1175" y="190"/>
                  <a:pt x="1175" y="190"/>
                  <a:pt x="1175" y="190"/>
                </a:cubicBezTo>
                <a:cubicBezTo>
                  <a:pt x="1168" y="197"/>
                  <a:pt x="1168" y="197"/>
                  <a:pt x="1168" y="197"/>
                </a:cubicBezTo>
                <a:cubicBezTo>
                  <a:pt x="1167" y="196"/>
                  <a:pt x="1167" y="197"/>
                  <a:pt x="1166" y="195"/>
                </a:cubicBezTo>
                <a:cubicBezTo>
                  <a:pt x="1165" y="197"/>
                  <a:pt x="1165" y="197"/>
                  <a:pt x="1165" y="197"/>
                </a:cubicBezTo>
                <a:cubicBezTo>
                  <a:pt x="1165" y="197"/>
                  <a:pt x="1165" y="197"/>
                  <a:pt x="1165" y="197"/>
                </a:cubicBezTo>
                <a:cubicBezTo>
                  <a:pt x="1163" y="200"/>
                  <a:pt x="1163" y="200"/>
                  <a:pt x="1163" y="200"/>
                </a:cubicBezTo>
                <a:cubicBezTo>
                  <a:pt x="1157" y="203"/>
                  <a:pt x="1157" y="203"/>
                  <a:pt x="1157" y="203"/>
                </a:cubicBezTo>
                <a:cubicBezTo>
                  <a:pt x="1155" y="203"/>
                  <a:pt x="1152" y="204"/>
                  <a:pt x="1157" y="207"/>
                </a:cubicBezTo>
                <a:cubicBezTo>
                  <a:pt x="1154" y="209"/>
                  <a:pt x="1154" y="209"/>
                  <a:pt x="1154" y="209"/>
                </a:cubicBezTo>
                <a:cubicBezTo>
                  <a:pt x="1153" y="210"/>
                  <a:pt x="1153" y="210"/>
                  <a:pt x="1153" y="210"/>
                </a:cubicBezTo>
                <a:cubicBezTo>
                  <a:pt x="1153" y="211"/>
                  <a:pt x="1153" y="211"/>
                  <a:pt x="1153" y="211"/>
                </a:cubicBezTo>
                <a:cubicBezTo>
                  <a:pt x="1156" y="211"/>
                  <a:pt x="1156" y="211"/>
                  <a:pt x="1156" y="211"/>
                </a:cubicBezTo>
                <a:cubicBezTo>
                  <a:pt x="1160" y="207"/>
                  <a:pt x="1160" y="207"/>
                  <a:pt x="1160" y="207"/>
                </a:cubicBezTo>
                <a:cubicBezTo>
                  <a:pt x="1160" y="206"/>
                  <a:pt x="1156" y="211"/>
                  <a:pt x="1162" y="206"/>
                </a:cubicBezTo>
                <a:cubicBezTo>
                  <a:pt x="1153" y="216"/>
                  <a:pt x="1153" y="216"/>
                  <a:pt x="1153" y="216"/>
                </a:cubicBezTo>
                <a:cubicBezTo>
                  <a:pt x="1148" y="215"/>
                  <a:pt x="1148" y="215"/>
                  <a:pt x="1148" y="215"/>
                </a:cubicBezTo>
                <a:cubicBezTo>
                  <a:pt x="1144" y="217"/>
                  <a:pt x="1144" y="217"/>
                  <a:pt x="1144" y="217"/>
                </a:cubicBezTo>
                <a:cubicBezTo>
                  <a:pt x="1145" y="217"/>
                  <a:pt x="1140" y="217"/>
                  <a:pt x="1145" y="217"/>
                </a:cubicBezTo>
                <a:cubicBezTo>
                  <a:pt x="1140" y="222"/>
                  <a:pt x="1140" y="222"/>
                  <a:pt x="1140" y="222"/>
                </a:cubicBezTo>
                <a:cubicBezTo>
                  <a:pt x="1142" y="224"/>
                  <a:pt x="1142" y="224"/>
                  <a:pt x="1142" y="224"/>
                </a:cubicBezTo>
                <a:cubicBezTo>
                  <a:pt x="1147" y="221"/>
                  <a:pt x="1147" y="221"/>
                  <a:pt x="1147" y="221"/>
                </a:cubicBezTo>
                <a:cubicBezTo>
                  <a:pt x="1145" y="224"/>
                  <a:pt x="1145" y="224"/>
                  <a:pt x="1145" y="224"/>
                </a:cubicBezTo>
                <a:cubicBezTo>
                  <a:pt x="1140" y="227"/>
                  <a:pt x="1140" y="227"/>
                  <a:pt x="1140" y="227"/>
                </a:cubicBezTo>
                <a:cubicBezTo>
                  <a:pt x="1138" y="231"/>
                  <a:pt x="1138" y="231"/>
                  <a:pt x="1138" y="231"/>
                </a:cubicBezTo>
                <a:cubicBezTo>
                  <a:pt x="1143" y="230"/>
                  <a:pt x="1143" y="230"/>
                  <a:pt x="1143" y="230"/>
                </a:cubicBezTo>
                <a:cubicBezTo>
                  <a:pt x="1144" y="229"/>
                  <a:pt x="1144" y="229"/>
                  <a:pt x="1144" y="229"/>
                </a:cubicBezTo>
                <a:cubicBezTo>
                  <a:pt x="1147" y="227"/>
                  <a:pt x="1147" y="227"/>
                  <a:pt x="1147" y="227"/>
                </a:cubicBezTo>
                <a:cubicBezTo>
                  <a:pt x="1148" y="227"/>
                  <a:pt x="1148" y="227"/>
                  <a:pt x="1148" y="227"/>
                </a:cubicBezTo>
                <a:cubicBezTo>
                  <a:pt x="1148" y="228"/>
                  <a:pt x="1146" y="226"/>
                  <a:pt x="1147" y="229"/>
                </a:cubicBezTo>
                <a:cubicBezTo>
                  <a:pt x="1157" y="226"/>
                  <a:pt x="1157" y="226"/>
                  <a:pt x="1157" y="226"/>
                </a:cubicBezTo>
                <a:cubicBezTo>
                  <a:pt x="1163" y="224"/>
                  <a:pt x="1163" y="224"/>
                  <a:pt x="1163" y="224"/>
                </a:cubicBezTo>
                <a:cubicBezTo>
                  <a:pt x="1163" y="219"/>
                  <a:pt x="1163" y="219"/>
                  <a:pt x="1163" y="219"/>
                </a:cubicBezTo>
                <a:cubicBezTo>
                  <a:pt x="1166" y="218"/>
                  <a:pt x="1166" y="218"/>
                  <a:pt x="1166" y="218"/>
                </a:cubicBezTo>
                <a:cubicBezTo>
                  <a:pt x="1169" y="219"/>
                  <a:pt x="1169" y="219"/>
                  <a:pt x="1169" y="219"/>
                </a:cubicBezTo>
                <a:cubicBezTo>
                  <a:pt x="1172" y="219"/>
                  <a:pt x="1172" y="219"/>
                  <a:pt x="1172" y="219"/>
                </a:cubicBezTo>
                <a:cubicBezTo>
                  <a:pt x="1172" y="216"/>
                  <a:pt x="1172" y="216"/>
                  <a:pt x="1172" y="216"/>
                </a:cubicBezTo>
                <a:cubicBezTo>
                  <a:pt x="1179" y="213"/>
                  <a:pt x="1179" y="213"/>
                  <a:pt x="1179" y="213"/>
                </a:cubicBezTo>
                <a:cubicBezTo>
                  <a:pt x="1179" y="212"/>
                  <a:pt x="1179" y="212"/>
                  <a:pt x="1179" y="212"/>
                </a:cubicBezTo>
                <a:cubicBezTo>
                  <a:pt x="1184" y="209"/>
                  <a:pt x="1184" y="209"/>
                  <a:pt x="1184" y="209"/>
                </a:cubicBezTo>
                <a:cubicBezTo>
                  <a:pt x="1184" y="206"/>
                  <a:pt x="1184" y="206"/>
                  <a:pt x="1184" y="206"/>
                </a:cubicBezTo>
                <a:cubicBezTo>
                  <a:pt x="1189" y="205"/>
                  <a:pt x="1189" y="205"/>
                  <a:pt x="1189" y="205"/>
                </a:cubicBezTo>
                <a:cubicBezTo>
                  <a:pt x="1195" y="198"/>
                  <a:pt x="1195" y="198"/>
                  <a:pt x="1195" y="198"/>
                </a:cubicBezTo>
                <a:cubicBezTo>
                  <a:pt x="1195" y="197"/>
                  <a:pt x="1196" y="198"/>
                  <a:pt x="1197" y="196"/>
                </a:cubicBezTo>
                <a:cubicBezTo>
                  <a:pt x="1198" y="200"/>
                  <a:pt x="1198" y="200"/>
                  <a:pt x="1198" y="200"/>
                </a:cubicBezTo>
                <a:cubicBezTo>
                  <a:pt x="1201" y="201"/>
                  <a:pt x="1201" y="201"/>
                  <a:pt x="1201" y="201"/>
                </a:cubicBezTo>
                <a:cubicBezTo>
                  <a:pt x="1200" y="203"/>
                  <a:pt x="1200" y="203"/>
                  <a:pt x="1200" y="203"/>
                </a:cubicBezTo>
                <a:cubicBezTo>
                  <a:pt x="1203" y="204"/>
                  <a:pt x="1203" y="204"/>
                  <a:pt x="1203" y="204"/>
                </a:cubicBezTo>
                <a:cubicBezTo>
                  <a:pt x="1205" y="201"/>
                  <a:pt x="1208" y="206"/>
                  <a:pt x="1207" y="200"/>
                </a:cubicBezTo>
                <a:cubicBezTo>
                  <a:pt x="1206" y="195"/>
                  <a:pt x="1206" y="195"/>
                  <a:pt x="1206" y="195"/>
                </a:cubicBezTo>
                <a:cubicBezTo>
                  <a:pt x="1206" y="195"/>
                  <a:pt x="1206" y="195"/>
                  <a:pt x="1206" y="195"/>
                </a:cubicBezTo>
                <a:cubicBezTo>
                  <a:pt x="1209" y="193"/>
                  <a:pt x="1209" y="193"/>
                  <a:pt x="1209" y="193"/>
                </a:cubicBezTo>
                <a:cubicBezTo>
                  <a:pt x="1209" y="194"/>
                  <a:pt x="1209" y="194"/>
                  <a:pt x="1209" y="194"/>
                </a:cubicBezTo>
                <a:cubicBezTo>
                  <a:pt x="1210" y="195"/>
                  <a:pt x="1210" y="195"/>
                  <a:pt x="1210" y="195"/>
                </a:cubicBezTo>
                <a:cubicBezTo>
                  <a:pt x="1216" y="193"/>
                  <a:pt x="1216" y="193"/>
                  <a:pt x="1216" y="193"/>
                </a:cubicBezTo>
                <a:cubicBezTo>
                  <a:pt x="1216" y="195"/>
                  <a:pt x="1216" y="195"/>
                  <a:pt x="1216" y="195"/>
                </a:cubicBezTo>
                <a:cubicBezTo>
                  <a:pt x="1217" y="197"/>
                  <a:pt x="1217" y="197"/>
                  <a:pt x="1217" y="197"/>
                </a:cubicBezTo>
                <a:cubicBezTo>
                  <a:pt x="1219" y="194"/>
                  <a:pt x="1219" y="194"/>
                  <a:pt x="1219" y="194"/>
                </a:cubicBezTo>
                <a:cubicBezTo>
                  <a:pt x="1217" y="191"/>
                  <a:pt x="1217" y="191"/>
                  <a:pt x="1217" y="191"/>
                </a:cubicBezTo>
                <a:cubicBezTo>
                  <a:pt x="1217" y="188"/>
                  <a:pt x="1217" y="188"/>
                  <a:pt x="1217" y="188"/>
                </a:cubicBezTo>
                <a:cubicBezTo>
                  <a:pt x="1221" y="187"/>
                  <a:pt x="1221" y="187"/>
                  <a:pt x="1221" y="187"/>
                </a:cubicBezTo>
                <a:cubicBezTo>
                  <a:pt x="1222" y="183"/>
                  <a:pt x="1222" y="183"/>
                  <a:pt x="1222" y="183"/>
                </a:cubicBezTo>
                <a:cubicBezTo>
                  <a:pt x="1221" y="184"/>
                  <a:pt x="1223" y="186"/>
                  <a:pt x="1226" y="183"/>
                </a:cubicBezTo>
                <a:cubicBezTo>
                  <a:pt x="1224" y="181"/>
                  <a:pt x="1224" y="181"/>
                  <a:pt x="1224" y="181"/>
                </a:cubicBezTo>
                <a:cubicBezTo>
                  <a:pt x="1227" y="178"/>
                  <a:pt x="1227" y="178"/>
                  <a:pt x="1227" y="178"/>
                </a:cubicBezTo>
                <a:cubicBezTo>
                  <a:pt x="1228" y="179"/>
                  <a:pt x="1226" y="178"/>
                  <a:pt x="1228" y="179"/>
                </a:cubicBezTo>
                <a:cubicBezTo>
                  <a:pt x="1230" y="175"/>
                  <a:pt x="1230" y="175"/>
                  <a:pt x="1230" y="175"/>
                </a:cubicBezTo>
                <a:cubicBezTo>
                  <a:pt x="1230" y="176"/>
                  <a:pt x="1230" y="176"/>
                  <a:pt x="1230" y="176"/>
                </a:cubicBezTo>
                <a:cubicBezTo>
                  <a:pt x="1230" y="176"/>
                  <a:pt x="1230" y="176"/>
                  <a:pt x="1230" y="176"/>
                </a:cubicBezTo>
                <a:cubicBezTo>
                  <a:pt x="1236" y="178"/>
                  <a:pt x="1236" y="178"/>
                  <a:pt x="1236" y="178"/>
                </a:cubicBezTo>
                <a:cubicBezTo>
                  <a:pt x="1238" y="178"/>
                  <a:pt x="1238" y="178"/>
                  <a:pt x="1238" y="178"/>
                </a:cubicBezTo>
                <a:cubicBezTo>
                  <a:pt x="1236" y="176"/>
                  <a:pt x="1236" y="176"/>
                  <a:pt x="1236" y="176"/>
                </a:cubicBezTo>
                <a:cubicBezTo>
                  <a:pt x="1232" y="176"/>
                  <a:pt x="1232" y="176"/>
                  <a:pt x="1232" y="176"/>
                </a:cubicBezTo>
                <a:cubicBezTo>
                  <a:pt x="1235" y="170"/>
                  <a:pt x="1235" y="170"/>
                  <a:pt x="1235" y="170"/>
                </a:cubicBezTo>
                <a:cubicBezTo>
                  <a:pt x="1236" y="172"/>
                  <a:pt x="1235" y="171"/>
                  <a:pt x="1241" y="168"/>
                </a:cubicBezTo>
                <a:cubicBezTo>
                  <a:pt x="1240" y="166"/>
                  <a:pt x="1240" y="166"/>
                  <a:pt x="1240" y="166"/>
                </a:cubicBezTo>
                <a:cubicBezTo>
                  <a:pt x="1242" y="163"/>
                  <a:pt x="1242" y="163"/>
                  <a:pt x="1242" y="163"/>
                </a:cubicBezTo>
                <a:cubicBezTo>
                  <a:pt x="1245" y="165"/>
                  <a:pt x="1245" y="165"/>
                  <a:pt x="1245" y="165"/>
                </a:cubicBezTo>
                <a:cubicBezTo>
                  <a:pt x="1247" y="160"/>
                  <a:pt x="1247" y="160"/>
                  <a:pt x="1247" y="160"/>
                </a:cubicBezTo>
                <a:cubicBezTo>
                  <a:pt x="1248" y="161"/>
                  <a:pt x="1249" y="160"/>
                  <a:pt x="1250" y="159"/>
                </a:cubicBezTo>
                <a:cubicBezTo>
                  <a:pt x="1250" y="154"/>
                  <a:pt x="1250" y="154"/>
                  <a:pt x="1250" y="154"/>
                </a:cubicBezTo>
                <a:cubicBezTo>
                  <a:pt x="1254" y="152"/>
                  <a:pt x="1254" y="152"/>
                  <a:pt x="1254" y="152"/>
                </a:cubicBezTo>
                <a:cubicBezTo>
                  <a:pt x="1256" y="156"/>
                  <a:pt x="1256" y="156"/>
                  <a:pt x="1256" y="156"/>
                </a:cubicBezTo>
                <a:cubicBezTo>
                  <a:pt x="1258" y="155"/>
                  <a:pt x="1258" y="155"/>
                  <a:pt x="1258" y="155"/>
                </a:cubicBezTo>
                <a:cubicBezTo>
                  <a:pt x="1259" y="155"/>
                  <a:pt x="1254" y="158"/>
                  <a:pt x="1259" y="153"/>
                </a:cubicBezTo>
                <a:cubicBezTo>
                  <a:pt x="1257" y="151"/>
                  <a:pt x="1257" y="151"/>
                  <a:pt x="1257" y="151"/>
                </a:cubicBezTo>
                <a:cubicBezTo>
                  <a:pt x="1259" y="149"/>
                  <a:pt x="1259" y="149"/>
                  <a:pt x="1259" y="149"/>
                </a:cubicBezTo>
                <a:cubicBezTo>
                  <a:pt x="1258" y="148"/>
                  <a:pt x="1258" y="148"/>
                  <a:pt x="1258" y="148"/>
                </a:cubicBezTo>
                <a:cubicBezTo>
                  <a:pt x="1261" y="148"/>
                  <a:pt x="1261" y="148"/>
                  <a:pt x="1261" y="148"/>
                </a:cubicBezTo>
                <a:cubicBezTo>
                  <a:pt x="1263" y="146"/>
                  <a:pt x="1263" y="146"/>
                  <a:pt x="1263" y="146"/>
                </a:cubicBezTo>
                <a:cubicBezTo>
                  <a:pt x="1261" y="144"/>
                  <a:pt x="1261" y="144"/>
                  <a:pt x="1261" y="144"/>
                </a:cubicBezTo>
                <a:cubicBezTo>
                  <a:pt x="1266" y="138"/>
                  <a:pt x="1266" y="138"/>
                  <a:pt x="1266" y="138"/>
                </a:cubicBezTo>
                <a:cubicBezTo>
                  <a:pt x="1270" y="138"/>
                  <a:pt x="1270" y="138"/>
                  <a:pt x="1270" y="138"/>
                </a:cubicBezTo>
                <a:cubicBezTo>
                  <a:pt x="1272" y="136"/>
                  <a:pt x="1272" y="136"/>
                  <a:pt x="1272" y="136"/>
                </a:cubicBezTo>
                <a:cubicBezTo>
                  <a:pt x="1269" y="134"/>
                  <a:pt x="1269" y="134"/>
                  <a:pt x="1269" y="134"/>
                </a:cubicBezTo>
                <a:cubicBezTo>
                  <a:pt x="1268" y="136"/>
                  <a:pt x="1268" y="136"/>
                  <a:pt x="1268" y="136"/>
                </a:cubicBezTo>
                <a:cubicBezTo>
                  <a:pt x="1269" y="133"/>
                  <a:pt x="1269" y="133"/>
                  <a:pt x="1269" y="133"/>
                </a:cubicBezTo>
                <a:cubicBezTo>
                  <a:pt x="1266" y="132"/>
                  <a:pt x="1266" y="132"/>
                  <a:pt x="1266" y="132"/>
                </a:cubicBezTo>
                <a:cubicBezTo>
                  <a:pt x="1269" y="132"/>
                  <a:pt x="1269" y="132"/>
                  <a:pt x="1269" y="132"/>
                </a:cubicBezTo>
                <a:cubicBezTo>
                  <a:pt x="1270" y="132"/>
                  <a:pt x="1270" y="132"/>
                  <a:pt x="1270" y="132"/>
                </a:cubicBezTo>
                <a:cubicBezTo>
                  <a:pt x="1270" y="133"/>
                  <a:pt x="1275" y="131"/>
                  <a:pt x="1272" y="134"/>
                </a:cubicBezTo>
                <a:cubicBezTo>
                  <a:pt x="1276" y="129"/>
                  <a:pt x="1276" y="129"/>
                  <a:pt x="1276" y="129"/>
                </a:cubicBezTo>
                <a:cubicBezTo>
                  <a:pt x="1280" y="132"/>
                  <a:pt x="1280" y="132"/>
                  <a:pt x="1280" y="132"/>
                </a:cubicBezTo>
                <a:cubicBezTo>
                  <a:pt x="1282" y="129"/>
                  <a:pt x="1282" y="129"/>
                  <a:pt x="1282" y="129"/>
                </a:cubicBezTo>
                <a:cubicBezTo>
                  <a:pt x="1278" y="128"/>
                  <a:pt x="1278" y="128"/>
                  <a:pt x="1278" y="128"/>
                </a:cubicBezTo>
                <a:cubicBezTo>
                  <a:pt x="1278" y="127"/>
                  <a:pt x="1278" y="127"/>
                  <a:pt x="1278" y="127"/>
                </a:cubicBezTo>
                <a:cubicBezTo>
                  <a:pt x="1276" y="127"/>
                  <a:pt x="1276" y="127"/>
                  <a:pt x="1276" y="127"/>
                </a:cubicBezTo>
                <a:cubicBezTo>
                  <a:pt x="1278" y="124"/>
                  <a:pt x="1278" y="124"/>
                  <a:pt x="1278" y="124"/>
                </a:cubicBezTo>
                <a:cubicBezTo>
                  <a:pt x="1280" y="125"/>
                  <a:pt x="1280" y="125"/>
                  <a:pt x="1280" y="125"/>
                </a:cubicBezTo>
                <a:cubicBezTo>
                  <a:pt x="1283" y="122"/>
                  <a:pt x="1283" y="122"/>
                  <a:pt x="1283" y="122"/>
                </a:cubicBezTo>
                <a:cubicBezTo>
                  <a:pt x="1283" y="121"/>
                  <a:pt x="1283" y="121"/>
                  <a:pt x="1283" y="121"/>
                </a:cubicBezTo>
                <a:cubicBezTo>
                  <a:pt x="1281" y="121"/>
                  <a:pt x="1281" y="121"/>
                  <a:pt x="1281" y="121"/>
                </a:cubicBezTo>
                <a:cubicBezTo>
                  <a:pt x="1282" y="118"/>
                  <a:pt x="1282" y="118"/>
                  <a:pt x="1282" y="118"/>
                </a:cubicBezTo>
                <a:cubicBezTo>
                  <a:pt x="1294" y="105"/>
                  <a:pt x="1294" y="105"/>
                  <a:pt x="1294" y="105"/>
                </a:cubicBezTo>
                <a:cubicBezTo>
                  <a:pt x="1299" y="104"/>
                  <a:pt x="1299" y="104"/>
                  <a:pt x="1299" y="104"/>
                </a:cubicBezTo>
                <a:cubicBezTo>
                  <a:pt x="1303" y="97"/>
                  <a:pt x="1303" y="97"/>
                  <a:pt x="1303" y="97"/>
                </a:cubicBezTo>
                <a:cubicBezTo>
                  <a:pt x="1305" y="100"/>
                  <a:pt x="1304" y="95"/>
                  <a:pt x="1307" y="97"/>
                </a:cubicBezTo>
                <a:cubicBezTo>
                  <a:pt x="1307" y="97"/>
                  <a:pt x="1314" y="100"/>
                  <a:pt x="1309" y="93"/>
                </a:cubicBezTo>
                <a:cubicBezTo>
                  <a:pt x="1311" y="90"/>
                  <a:pt x="1311" y="90"/>
                  <a:pt x="1311" y="90"/>
                </a:cubicBezTo>
                <a:cubicBezTo>
                  <a:pt x="1315" y="90"/>
                  <a:pt x="1315" y="90"/>
                  <a:pt x="1315" y="90"/>
                </a:cubicBezTo>
                <a:cubicBezTo>
                  <a:pt x="1317" y="88"/>
                  <a:pt x="1317" y="88"/>
                  <a:pt x="1317" y="88"/>
                </a:cubicBezTo>
                <a:cubicBezTo>
                  <a:pt x="1315" y="92"/>
                  <a:pt x="1315" y="92"/>
                  <a:pt x="1315" y="92"/>
                </a:cubicBezTo>
                <a:cubicBezTo>
                  <a:pt x="1315" y="91"/>
                  <a:pt x="1315" y="93"/>
                  <a:pt x="1314" y="91"/>
                </a:cubicBezTo>
                <a:cubicBezTo>
                  <a:pt x="1313" y="93"/>
                  <a:pt x="1313" y="93"/>
                  <a:pt x="1313" y="93"/>
                </a:cubicBezTo>
                <a:cubicBezTo>
                  <a:pt x="1314" y="94"/>
                  <a:pt x="1314" y="94"/>
                  <a:pt x="1314" y="94"/>
                </a:cubicBezTo>
                <a:cubicBezTo>
                  <a:pt x="1303" y="105"/>
                  <a:pt x="1303" y="105"/>
                  <a:pt x="1303" y="105"/>
                </a:cubicBezTo>
                <a:cubicBezTo>
                  <a:pt x="1304" y="106"/>
                  <a:pt x="1304" y="106"/>
                  <a:pt x="1304" y="106"/>
                </a:cubicBezTo>
                <a:cubicBezTo>
                  <a:pt x="1296" y="115"/>
                  <a:pt x="1296" y="115"/>
                  <a:pt x="1296" y="115"/>
                </a:cubicBezTo>
                <a:cubicBezTo>
                  <a:pt x="1290" y="116"/>
                  <a:pt x="1290" y="116"/>
                  <a:pt x="1290" y="116"/>
                </a:cubicBezTo>
                <a:cubicBezTo>
                  <a:pt x="1290" y="117"/>
                  <a:pt x="1292" y="112"/>
                  <a:pt x="1289" y="118"/>
                </a:cubicBezTo>
                <a:cubicBezTo>
                  <a:pt x="1296" y="116"/>
                  <a:pt x="1296" y="116"/>
                  <a:pt x="1296" y="116"/>
                </a:cubicBezTo>
                <a:cubicBezTo>
                  <a:pt x="1290" y="124"/>
                  <a:pt x="1290" y="124"/>
                  <a:pt x="1290" y="124"/>
                </a:cubicBezTo>
                <a:cubicBezTo>
                  <a:pt x="1287" y="125"/>
                  <a:pt x="1287" y="125"/>
                  <a:pt x="1287" y="125"/>
                </a:cubicBezTo>
                <a:cubicBezTo>
                  <a:pt x="1288" y="126"/>
                  <a:pt x="1288" y="126"/>
                  <a:pt x="1288" y="126"/>
                </a:cubicBezTo>
                <a:cubicBezTo>
                  <a:pt x="1285" y="130"/>
                  <a:pt x="1285" y="130"/>
                  <a:pt x="1285" y="130"/>
                </a:cubicBezTo>
                <a:cubicBezTo>
                  <a:pt x="1283" y="130"/>
                  <a:pt x="1283" y="130"/>
                  <a:pt x="1283" y="130"/>
                </a:cubicBezTo>
                <a:cubicBezTo>
                  <a:pt x="1281" y="132"/>
                  <a:pt x="1281" y="132"/>
                  <a:pt x="1281" y="132"/>
                </a:cubicBezTo>
                <a:cubicBezTo>
                  <a:pt x="1281" y="133"/>
                  <a:pt x="1278" y="134"/>
                  <a:pt x="1283" y="134"/>
                </a:cubicBezTo>
                <a:cubicBezTo>
                  <a:pt x="1280" y="136"/>
                  <a:pt x="1280" y="136"/>
                  <a:pt x="1280" y="136"/>
                </a:cubicBezTo>
                <a:cubicBezTo>
                  <a:pt x="1273" y="147"/>
                  <a:pt x="1273" y="147"/>
                  <a:pt x="1273" y="147"/>
                </a:cubicBezTo>
                <a:cubicBezTo>
                  <a:pt x="1274" y="147"/>
                  <a:pt x="1274" y="147"/>
                  <a:pt x="1274" y="147"/>
                </a:cubicBezTo>
                <a:cubicBezTo>
                  <a:pt x="1274" y="151"/>
                  <a:pt x="1274" y="151"/>
                  <a:pt x="1274" y="151"/>
                </a:cubicBezTo>
                <a:cubicBezTo>
                  <a:pt x="1273" y="149"/>
                  <a:pt x="1273" y="149"/>
                  <a:pt x="1273" y="149"/>
                </a:cubicBezTo>
                <a:cubicBezTo>
                  <a:pt x="1268" y="153"/>
                  <a:pt x="1268" y="153"/>
                  <a:pt x="1268" y="153"/>
                </a:cubicBezTo>
                <a:cubicBezTo>
                  <a:pt x="1269" y="155"/>
                  <a:pt x="1269" y="155"/>
                  <a:pt x="1269" y="155"/>
                </a:cubicBezTo>
                <a:cubicBezTo>
                  <a:pt x="1265" y="154"/>
                  <a:pt x="1267" y="160"/>
                  <a:pt x="1264" y="157"/>
                </a:cubicBezTo>
                <a:cubicBezTo>
                  <a:pt x="1264" y="158"/>
                  <a:pt x="1261" y="156"/>
                  <a:pt x="1263" y="159"/>
                </a:cubicBezTo>
                <a:cubicBezTo>
                  <a:pt x="1260" y="160"/>
                  <a:pt x="1257" y="161"/>
                  <a:pt x="1257" y="164"/>
                </a:cubicBezTo>
                <a:cubicBezTo>
                  <a:pt x="1259" y="168"/>
                  <a:pt x="1259" y="168"/>
                  <a:pt x="1259" y="168"/>
                </a:cubicBezTo>
                <a:cubicBezTo>
                  <a:pt x="1255" y="170"/>
                  <a:pt x="1255" y="170"/>
                  <a:pt x="1255" y="170"/>
                </a:cubicBezTo>
                <a:cubicBezTo>
                  <a:pt x="1254" y="173"/>
                  <a:pt x="1254" y="173"/>
                  <a:pt x="1254" y="173"/>
                </a:cubicBezTo>
                <a:cubicBezTo>
                  <a:pt x="1250" y="175"/>
                  <a:pt x="1250" y="175"/>
                  <a:pt x="1250" y="175"/>
                </a:cubicBezTo>
                <a:cubicBezTo>
                  <a:pt x="1249" y="177"/>
                  <a:pt x="1249" y="177"/>
                  <a:pt x="1249" y="177"/>
                </a:cubicBezTo>
                <a:cubicBezTo>
                  <a:pt x="1249" y="181"/>
                  <a:pt x="1240" y="180"/>
                  <a:pt x="1242" y="184"/>
                </a:cubicBezTo>
                <a:cubicBezTo>
                  <a:pt x="1232" y="193"/>
                  <a:pt x="1232" y="193"/>
                  <a:pt x="1232" y="193"/>
                </a:cubicBezTo>
                <a:cubicBezTo>
                  <a:pt x="1225" y="200"/>
                  <a:pt x="1225" y="200"/>
                  <a:pt x="1225" y="200"/>
                </a:cubicBezTo>
                <a:cubicBezTo>
                  <a:pt x="1223" y="203"/>
                  <a:pt x="1217" y="200"/>
                  <a:pt x="1219" y="208"/>
                </a:cubicBezTo>
                <a:cubicBezTo>
                  <a:pt x="1219" y="206"/>
                  <a:pt x="1217" y="208"/>
                  <a:pt x="1217" y="207"/>
                </a:cubicBezTo>
                <a:cubicBezTo>
                  <a:pt x="1215" y="209"/>
                  <a:pt x="1215" y="209"/>
                  <a:pt x="1215" y="209"/>
                </a:cubicBezTo>
                <a:cubicBezTo>
                  <a:pt x="1219" y="210"/>
                  <a:pt x="1219" y="210"/>
                  <a:pt x="1219" y="210"/>
                </a:cubicBezTo>
                <a:cubicBezTo>
                  <a:pt x="1211" y="212"/>
                  <a:pt x="1211" y="212"/>
                  <a:pt x="1211" y="212"/>
                </a:cubicBezTo>
                <a:cubicBezTo>
                  <a:pt x="1210" y="214"/>
                  <a:pt x="1210" y="214"/>
                  <a:pt x="1210" y="214"/>
                </a:cubicBezTo>
                <a:cubicBezTo>
                  <a:pt x="1214" y="215"/>
                  <a:pt x="1214" y="215"/>
                  <a:pt x="1214" y="215"/>
                </a:cubicBezTo>
                <a:cubicBezTo>
                  <a:pt x="1222" y="212"/>
                  <a:pt x="1222" y="212"/>
                  <a:pt x="1222" y="212"/>
                </a:cubicBezTo>
                <a:cubicBezTo>
                  <a:pt x="1229" y="211"/>
                  <a:pt x="1229" y="211"/>
                  <a:pt x="1229" y="211"/>
                </a:cubicBezTo>
                <a:cubicBezTo>
                  <a:pt x="1230" y="209"/>
                  <a:pt x="1230" y="209"/>
                  <a:pt x="1230" y="209"/>
                </a:cubicBezTo>
                <a:cubicBezTo>
                  <a:pt x="1229" y="207"/>
                  <a:pt x="1229" y="207"/>
                  <a:pt x="1229" y="207"/>
                </a:cubicBezTo>
                <a:cubicBezTo>
                  <a:pt x="1236" y="207"/>
                  <a:pt x="1236" y="207"/>
                  <a:pt x="1236" y="207"/>
                </a:cubicBezTo>
                <a:cubicBezTo>
                  <a:pt x="1236" y="208"/>
                  <a:pt x="1236" y="208"/>
                  <a:pt x="1236" y="208"/>
                </a:cubicBezTo>
                <a:cubicBezTo>
                  <a:pt x="1232" y="209"/>
                  <a:pt x="1232" y="209"/>
                  <a:pt x="1232" y="209"/>
                </a:cubicBezTo>
                <a:cubicBezTo>
                  <a:pt x="1234" y="210"/>
                  <a:pt x="1234" y="210"/>
                  <a:pt x="1234" y="210"/>
                </a:cubicBezTo>
                <a:cubicBezTo>
                  <a:pt x="1249" y="206"/>
                  <a:pt x="1249" y="206"/>
                  <a:pt x="1249" y="206"/>
                </a:cubicBezTo>
                <a:cubicBezTo>
                  <a:pt x="1249" y="204"/>
                  <a:pt x="1249" y="204"/>
                  <a:pt x="1249" y="204"/>
                </a:cubicBezTo>
                <a:cubicBezTo>
                  <a:pt x="1253" y="206"/>
                  <a:pt x="1253" y="206"/>
                  <a:pt x="1253" y="206"/>
                </a:cubicBezTo>
                <a:cubicBezTo>
                  <a:pt x="1262" y="203"/>
                  <a:pt x="1262" y="203"/>
                  <a:pt x="1262" y="203"/>
                </a:cubicBezTo>
                <a:cubicBezTo>
                  <a:pt x="1262" y="202"/>
                  <a:pt x="1262" y="202"/>
                  <a:pt x="1262" y="202"/>
                </a:cubicBezTo>
                <a:cubicBezTo>
                  <a:pt x="1264" y="204"/>
                  <a:pt x="1264" y="204"/>
                  <a:pt x="1264" y="204"/>
                </a:cubicBezTo>
                <a:cubicBezTo>
                  <a:pt x="1265" y="203"/>
                  <a:pt x="1265" y="203"/>
                  <a:pt x="1265" y="203"/>
                </a:cubicBezTo>
                <a:cubicBezTo>
                  <a:pt x="1267" y="204"/>
                  <a:pt x="1267" y="204"/>
                  <a:pt x="1267" y="204"/>
                </a:cubicBezTo>
                <a:cubicBezTo>
                  <a:pt x="1270" y="201"/>
                  <a:pt x="1270" y="201"/>
                  <a:pt x="1270" y="201"/>
                </a:cubicBezTo>
                <a:cubicBezTo>
                  <a:pt x="1273" y="202"/>
                  <a:pt x="1273" y="202"/>
                  <a:pt x="1273" y="202"/>
                </a:cubicBezTo>
                <a:cubicBezTo>
                  <a:pt x="1273" y="199"/>
                  <a:pt x="1273" y="199"/>
                  <a:pt x="1273" y="199"/>
                </a:cubicBezTo>
                <a:cubicBezTo>
                  <a:pt x="1277" y="201"/>
                  <a:pt x="1277" y="201"/>
                  <a:pt x="1277" y="201"/>
                </a:cubicBezTo>
                <a:cubicBezTo>
                  <a:pt x="1278" y="200"/>
                  <a:pt x="1268" y="205"/>
                  <a:pt x="1280" y="198"/>
                </a:cubicBezTo>
                <a:cubicBezTo>
                  <a:pt x="1281" y="200"/>
                  <a:pt x="1281" y="200"/>
                  <a:pt x="1281" y="200"/>
                </a:cubicBezTo>
                <a:cubicBezTo>
                  <a:pt x="1285" y="194"/>
                  <a:pt x="1285" y="194"/>
                  <a:pt x="1285" y="194"/>
                </a:cubicBezTo>
                <a:cubicBezTo>
                  <a:pt x="1288" y="194"/>
                  <a:pt x="1288" y="194"/>
                  <a:pt x="1288" y="194"/>
                </a:cubicBezTo>
                <a:cubicBezTo>
                  <a:pt x="1288" y="193"/>
                  <a:pt x="1284" y="199"/>
                  <a:pt x="1288" y="192"/>
                </a:cubicBezTo>
                <a:cubicBezTo>
                  <a:pt x="1289" y="194"/>
                  <a:pt x="1282" y="191"/>
                  <a:pt x="1291" y="193"/>
                </a:cubicBezTo>
                <a:cubicBezTo>
                  <a:pt x="1291" y="189"/>
                  <a:pt x="1291" y="189"/>
                  <a:pt x="1291" y="189"/>
                </a:cubicBezTo>
                <a:cubicBezTo>
                  <a:pt x="1297" y="187"/>
                  <a:pt x="1297" y="187"/>
                  <a:pt x="1297" y="187"/>
                </a:cubicBezTo>
                <a:cubicBezTo>
                  <a:pt x="1300" y="184"/>
                  <a:pt x="1300" y="184"/>
                  <a:pt x="1300" y="184"/>
                </a:cubicBezTo>
                <a:cubicBezTo>
                  <a:pt x="1299" y="182"/>
                  <a:pt x="1299" y="182"/>
                  <a:pt x="1299" y="182"/>
                </a:cubicBezTo>
                <a:cubicBezTo>
                  <a:pt x="1300" y="182"/>
                  <a:pt x="1300" y="182"/>
                  <a:pt x="1300" y="182"/>
                </a:cubicBezTo>
                <a:cubicBezTo>
                  <a:pt x="1299" y="179"/>
                  <a:pt x="1299" y="179"/>
                  <a:pt x="1299" y="179"/>
                </a:cubicBezTo>
                <a:cubicBezTo>
                  <a:pt x="1304" y="176"/>
                  <a:pt x="1304" y="176"/>
                  <a:pt x="1304" y="176"/>
                </a:cubicBezTo>
                <a:cubicBezTo>
                  <a:pt x="1305" y="174"/>
                  <a:pt x="1293" y="182"/>
                  <a:pt x="1308" y="172"/>
                </a:cubicBezTo>
                <a:cubicBezTo>
                  <a:pt x="1308" y="172"/>
                  <a:pt x="1302" y="175"/>
                  <a:pt x="1309" y="170"/>
                </a:cubicBezTo>
                <a:cubicBezTo>
                  <a:pt x="1310" y="170"/>
                  <a:pt x="1310" y="170"/>
                  <a:pt x="1310" y="170"/>
                </a:cubicBezTo>
                <a:cubicBezTo>
                  <a:pt x="1309" y="172"/>
                  <a:pt x="1309" y="172"/>
                  <a:pt x="1309" y="172"/>
                </a:cubicBezTo>
                <a:cubicBezTo>
                  <a:pt x="1313" y="175"/>
                  <a:pt x="1313" y="175"/>
                  <a:pt x="1313" y="175"/>
                </a:cubicBezTo>
                <a:cubicBezTo>
                  <a:pt x="1314" y="174"/>
                  <a:pt x="1314" y="174"/>
                  <a:pt x="1314" y="174"/>
                </a:cubicBezTo>
                <a:cubicBezTo>
                  <a:pt x="1313" y="170"/>
                  <a:pt x="1313" y="170"/>
                  <a:pt x="1313" y="170"/>
                </a:cubicBezTo>
                <a:cubicBezTo>
                  <a:pt x="1316" y="169"/>
                  <a:pt x="1316" y="169"/>
                  <a:pt x="1316" y="169"/>
                </a:cubicBezTo>
                <a:cubicBezTo>
                  <a:pt x="1317" y="169"/>
                  <a:pt x="1311" y="174"/>
                  <a:pt x="1317" y="165"/>
                </a:cubicBezTo>
                <a:cubicBezTo>
                  <a:pt x="1319" y="165"/>
                  <a:pt x="1319" y="165"/>
                  <a:pt x="1319" y="165"/>
                </a:cubicBezTo>
                <a:cubicBezTo>
                  <a:pt x="1322" y="164"/>
                  <a:pt x="1302" y="173"/>
                  <a:pt x="1326" y="160"/>
                </a:cubicBezTo>
                <a:cubicBezTo>
                  <a:pt x="1335" y="151"/>
                  <a:pt x="1335" y="151"/>
                  <a:pt x="1335" y="151"/>
                </a:cubicBezTo>
                <a:cubicBezTo>
                  <a:pt x="1339" y="148"/>
                  <a:pt x="1339" y="148"/>
                  <a:pt x="1339" y="148"/>
                </a:cubicBezTo>
                <a:cubicBezTo>
                  <a:pt x="1339" y="146"/>
                  <a:pt x="1328" y="156"/>
                  <a:pt x="1342" y="143"/>
                </a:cubicBezTo>
                <a:cubicBezTo>
                  <a:pt x="1335" y="153"/>
                  <a:pt x="1335" y="153"/>
                  <a:pt x="1335" y="153"/>
                </a:cubicBezTo>
                <a:cubicBezTo>
                  <a:pt x="1333" y="155"/>
                  <a:pt x="1333" y="155"/>
                  <a:pt x="1333" y="155"/>
                </a:cubicBezTo>
                <a:cubicBezTo>
                  <a:pt x="1333" y="158"/>
                  <a:pt x="1333" y="158"/>
                  <a:pt x="1333" y="158"/>
                </a:cubicBezTo>
                <a:cubicBezTo>
                  <a:pt x="1322" y="168"/>
                  <a:pt x="1322" y="168"/>
                  <a:pt x="1322" y="168"/>
                </a:cubicBezTo>
                <a:cubicBezTo>
                  <a:pt x="1321" y="173"/>
                  <a:pt x="1315" y="172"/>
                  <a:pt x="1315" y="178"/>
                </a:cubicBezTo>
                <a:cubicBezTo>
                  <a:pt x="1320" y="179"/>
                  <a:pt x="1320" y="179"/>
                  <a:pt x="1320" y="179"/>
                </a:cubicBezTo>
                <a:cubicBezTo>
                  <a:pt x="1317" y="181"/>
                  <a:pt x="1312" y="181"/>
                  <a:pt x="1314" y="185"/>
                </a:cubicBezTo>
                <a:cubicBezTo>
                  <a:pt x="1316" y="186"/>
                  <a:pt x="1316" y="186"/>
                  <a:pt x="1316" y="186"/>
                </a:cubicBezTo>
                <a:cubicBezTo>
                  <a:pt x="1319" y="183"/>
                  <a:pt x="1319" y="183"/>
                  <a:pt x="1319" y="183"/>
                </a:cubicBezTo>
                <a:cubicBezTo>
                  <a:pt x="1319" y="186"/>
                  <a:pt x="1319" y="186"/>
                  <a:pt x="1319" y="186"/>
                </a:cubicBezTo>
                <a:cubicBezTo>
                  <a:pt x="1315" y="190"/>
                  <a:pt x="1315" y="190"/>
                  <a:pt x="1315" y="190"/>
                </a:cubicBezTo>
                <a:cubicBezTo>
                  <a:pt x="1315" y="191"/>
                  <a:pt x="1315" y="191"/>
                  <a:pt x="1315" y="191"/>
                </a:cubicBezTo>
                <a:cubicBezTo>
                  <a:pt x="1320" y="189"/>
                  <a:pt x="1320" y="189"/>
                  <a:pt x="1320" y="189"/>
                </a:cubicBezTo>
                <a:cubicBezTo>
                  <a:pt x="1325" y="182"/>
                  <a:pt x="1325" y="182"/>
                  <a:pt x="1325" y="182"/>
                </a:cubicBezTo>
                <a:cubicBezTo>
                  <a:pt x="1325" y="185"/>
                  <a:pt x="1325" y="185"/>
                  <a:pt x="1325" y="185"/>
                </a:cubicBezTo>
                <a:cubicBezTo>
                  <a:pt x="1327" y="185"/>
                  <a:pt x="1327" y="185"/>
                  <a:pt x="1327" y="185"/>
                </a:cubicBezTo>
                <a:cubicBezTo>
                  <a:pt x="1327" y="186"/>
                  <a:pt x="1327" y="186"/>
                  <a:pt x="1327" y="186"/>
                </a:cubicBezTo>
                <a:cubicBezTo>
                  <a:pt x="1325" y="186"/>
                  <a:pt x="1326" y="190"/>
                  <a:pt x="1323" y="186"/>
                </a:cubicBezTo>
                <a:cubicBezTo>
                  <a:pt x="1320" y="191"/>
                  <a:pt x="1320" y="191"/>
                  <a:pt x="1320" y="191"/>
                </a:cubicBezTo>
                <a:cubicBezTo>
                  <a:pt x="1325" y="191"/>
                  <a:pt x="1325" y="191"/>
                  <a:pt x="1325" y="191"/>
                </a:cubicBezTo>
                <a:cubicBezTo>
                  <a:pt x="1328" y="188"/>
                  <a:pt x="1328" y="188"/>
                  <a:pt x="1328" y="188"/>
                </a:cubicBezTo>
                <a:cubicBezTo>
                  <a:pt x="1333" y="187"/>
                  <a:pt x="1333" y="187"/>
                  <a:pt x="1333" y="187"/>
                </a:cubicBezTo>
                <a:cubicBezTo>
                  <a:pt x="1327" y="193"/>
                  <a:pt x="1331" y="193"/>
                  <a:pt x="1319" y="195"/>
                </a:cubicBezTo>
                <a:cubicBezTo>
                  <a:pt x="1335" y="193"/>
                  <a:pt x="1335" y="193"/>
                  <a:pt x="1335" y="193"/>
                </a:cubicBezTo>
                <a:cubicBezTo>
                  <a:pt x="1340" y="191"/>
                  <a:pt x="1340" y="191"/>
                  <a:pt x="1340" y="191"/>
                </a:cubicBezTo>
                <a:cubicBezTo>
                  <a:pt x="1341" y="194"/>
                  <a:pt x="1330" y="191"/>
                  <a:pt x="1346" y="188"/>
                </a:cubicBezTo>
                <a:cubicBezTo>
                  <a:pt x="1346" y="188"/>
                  <a:pt x="1347" y="189"/>
                  <a:pt x="1346" y="189"/>
                </a:cubicBezTo>
                <a:cubicBezTo>
                  <a:pt x="1351" y="190"/>
                  <a:pt x="1351" y="190"/>
                  <a:pt x="1351" y="190"/>
                </a:cubicBezTo>
                <a:cubicBezTo>
                  <a:pt x="1353" y="188"/>
                  <a:pt x="1353" y="188"/>
                  <a:pt x="1353" y="188"/>
                </a:cubicBezTo>
                <a:cubicBezTo>
                  <a:pt x="1354" y="189"/>
                  <a:pt x="1354" y="189"/>
                  <a:pt x="1354" y="189"/>
                </a:cubicBezTo>
                <a:cubicBezTo>
                  <a:pt x="1358" y="187"/>
                  <a:pt x="1358" y="187"/>
                  <a:pt x="1358" y="187"/>
                </a:cubicBezTo>
                <a:cubicBezTo>
                  <a:pt x="1360" y="188"/>
                  <a:pt x="1360" y="188"/>
                  <a:pt x="1360" y="188"/>
                </a:cubicBezTo>
                <a:cubicBezTo>
                  <a:pt x="1364" y="186"/>
                  <a:pt x="1364" y="186"/>
                  <a:pt x="1364" y="186"/>
                </a:cubicBezTo>
                <a:cubicBezTo>
                  <a:pt x="1369" y="185"/>
                  <a:pt x="1369" y="185"/>
                  <a:pt x="1369" y="185"/>
                </a:cubicBezTo>
                <a:cubicBezTo>
                  <a:pt x="1368" y="185"/>
                  <a:pt x="1368" y="185"/>
                  <a:pt x="1368" y="185"/>
                </a:cubicBezTo>
                <a:cubicBezTo>
                  <a:pt x="1368" y="188"/>
                  <a:pt x="1368" y="188"/>
                  <a:pt x="1368" y="188"/>
                </a:cubicBezTo>
                <a:cubicBezTo>
                  <a:pt x="1372" y="190"/>
                  <a:pt x="1372" y="190"/>
                  <a:pt x="1372" y="190"/>
                </a:cubicBezTo>
                <a:cubicBezTo>
                  <a:pt x="1371" y="191"/>
                  <a:pt x="1371" y="191"/>
                  <a:pt x="1371" y="191"/>
                </a:cubicBezTo>
                <a:cubicBezTo>
                  <a:pt x="1362" y="190"/>
                  <a:pt x="1362" y="190"/>
                  <a:pt x="1362" y="190"/>
                </a:cubicBezTo>
                <a:cubicBezTo>
                  <a:pt x="1358" y="190"/>
                  <a:pt x="1360" y="192"/>
                  <a:pt x="1360" y="194"/>
                </a:cubicBezTo>
                <a:cubicBezTo>
                  <a:pt x="1357" y="193"/>
                  <a:pt x="1357" y="193"/>
                  <a:pt x="1357" y="193"/>
                </a:cubicBezTo>
                <a:cubicBezTo>
                  <a:pt x="1356" y="193"/>
                  <a:pt x="1356" y="193"/>
                  <a:pt x="1356" y="193"/>
                </a:cubicBezTo>
                <a:cubicBezTo>
                  <a:pt x="1348" y="195"/>
                  <a:pt x="1348" y="195"/>
                  <a:pt x="1348" y="195"/>
                </a:cubicBezTo>
                <a:cubicBezTo>
                  <a:pt x="1348" y="195"/>
                  <a:pt x="1346" y="196"/>
                  <a:pt x="1349" y="196"/>
                </a:cubicBezTo>
                <a:cubicBezTo>
                  <a:pt x="1347" y="196"/>
                  <a:pt x="1347" y="200"/>
                  <a:pt x="1346" y="195"/>
                </a:cubicBezTo>
                <a:cubicBezTo>
                  <a:pt x="1344" y="195"/>
                  <a:pt x="1343" y="195"/>
                  <a:pt x="1343" y="198"/>
                </a:cubicBezTo>
                <a:cubicBezTo>
                  <a:pt x="1343" y="198"/>
                  <a:pt x="1343" y="198"/>
                  <a:pt x="1343" y="198"/>
                </a:cubicBezTo>
                <a:cubicBezTo>
                  <a:pt x="1340" y="197"/>
                  <a:pt x="1340" y="197"/>
                  <a:pt x="1340" y="197"/>
                </a:cubicBezTo>
                <a:cubicBezTo>
                  <a:pt x="1339" y="199"/>
                  <a:pt x="1339" y="199"/>
                  <a:pt x="1339" y="199"/>
                </a:cubicBezTo>
                <a:cubicBezTo>
                  <a:pt x="1337" y="198"/>
                  <a:pt x="1337" y="198"/>
                  <a:pt x="1337" y="198"/>
                </a:cubicBezTo>
                <a:cubicBezTo>
                  <a:pt x="1336" y="200"/>
                  <a:pt x="1332" y="199"/>
                  <a:pt x="1334" y="203"/>
                </a:cubicBezTo>
                <a:cubicBezTo>
                  <a:pt x="1332" y="202"/>
                  <a:pt x="1332" y="202"/>
                  <a:pt x="1332" y="202"/>
                </a:cubicBezTo>
                <a:cubicBezTo>
                  <a:pt x="1332" y="200"/>
                  <a:pt x="1332" y="200"/>
                  <a:pt x="1332" y="200"/>
                </a:cubicBezTo>
                <a:cubicBezTo>
                  <a:pt x="1330" y="199"/>
                  <a:pt x="1331" y="197"/>
                  <a:pt x="1325" y="201"/>
                </a:cubicBezTo>
                <a:cubicBezTo>
                  <a:pt x="1324" y="203"/>
                  <a:pt x="1324" y="203"/>
                  <a:pt x="1324" y="203"/>
                </a:cubicBezTo>
                <a:cubicBezTo>
                  <a:pt x="1322" y="201"/>
                  <a:pt x="1322" y="201"/>
                  <a:pt x="1322" y="201"/>
                </a:cubicBezTo>
                <a:cubicBezTo>
                  <a:pt x="1323" y="201"/>
                  <a:pt x="1318" y="202"/>
                  <a:pt x="1323" y="198"/>
                </a:cubicBezTo>
                <a:cubicBezTo>
                  <a:pt x="1318" y="198"/>
                  <a:pt x="1318" y="198"/>
                  <a:pt x="1318" y="198"/>
                </a:cubicBezTo>
                <a:cubicBezTo>
                  <a:pt x="1320" y="203"/>
                  <a:pt x="1320" y="203"/>
                  <a:pt x="1320" y="203"/>
                </a:cubicBezTo>
                <a:cubicBezTo>
                  <a:pt x="1317" y="204"/>
                  <a:pt x="1317" y="204"/>
                  <a:pt x="1317" y="204"/>
                </a:cubicBezTo>
                <a:cubicBezTo>
                  <a:pt x="1317" y="204"/>
                  <a:pt x="1317" y="204"/>
                  <a:pt x="1317" y="204"/>
                </a:cubicBezTo>
                <a:cubicBezTo>
                  <a:pt x="1310" y="204"/>
                  <a:pt x="1310" y="204"/>
                  <a:pt x="1310" y="204"/>
                </a:cubicBezTo>
                <a:cubicBezTo>
                  <a:pt x="1310" y="207"/>
                  <a:pt x="1306" y="208"/>
                  <a:pt x="1303" y="207"/>
                </a:cubicBezTo>
                <a:cubicBezTo>
                  <a:pt x="1296" y="209"/>
                  <a:pt x="1296" y="209"/>
                  <a:pt x="1296" y="209"/>
                </a:cubicBezTo>
                <a:cubicBezTo>
                  <a:pt x="1293" y="210"/>
                  <a:pt x="1294" y="215"/>
                  <a:pt x="1287" y="216"/>
                </a:cubicBezTo>
                <a:cubicBezTo>
                  <a:pt x="1290" y="218"/>
                  <a:pt x="1290" y="218"/>
                  <a:pt x="1290" y="218"/>
                </a:cubicBezTo>
                <a:cubicBezTo>
                  <a:pt x="1278" y="227"/>
                  <a:pt x="1278" y="227"/>
                  <a:pt x="1278" y="227"/>
                </a:cubicBezTo>
                <a:cubicBezTo>
                  <a:pt x="1277" y="228"/>
                  <a:pt x="1271" y="234"/>
                  <a:pt x="1275" y="233"/>
                </a:cubicBezTo>
                <a:cubicBezTo>
                  <a:pt x="1275" y="233"/>
                  <a:pt x="1273" y="235"/>
                  <a:pt x="1277" y="233"/>
                </a:cubicBezTo>
                <a:cubicBezTo>
                  <a:pt x="1278" y="231"/>
                  <a:pt x="1278" y="231"/>
                  <a:pt x="1278" y="231"/>
                </a:cubicBezTo>
                <a:cubicBezTo>
                  <a:pt x="1281" y="237"/>
                  <a:pt x="1281" y="237"/>
                  <a:pt x="1281" y="237"/>
                </a:cubicBezTo>
                <a:cubicBezTo>
                  <a:pt x="1285" y="237"/>
                  <a:pt x="1285" y="237"/>
                  <a:pt x="1285" y="237"/>
                </a:cubicBezTo>
                <a:cubicBezTo>
                  <a:pt x="1286" y="236"/>
                  <a:pt x="1286" y="236"/>
                  <a:pt x="1286" y="236"/>
                </a:cubicBezTo>
                <a:cubicBezTo>
                  <a:pt x="1283" y="235"/>
                  <a:pt x="1283" y="235"/>
                  <a:pt x="1283" y="235"/>
                </a:cubicBezTo>
                <a:cubicBezTo>
                  <a:pt x="1290" y="232"/>
                  <a:pt x="1290" y="232"/>
                  <a:pt x="1290" y="232"/>
                </a:cubicBezTo>
                <a:cubicBezTo>
                  <a:pt x="1291" y="233"/>
                  <a:pt x="1291" y="233"/>
                  <a:pt x="1291" y="233"/>
                </a:cubicBezTo>
                <a:cubicBezTo>
                  <a:pt x="1294" y="231"/>
                  <a:pt x="1294" y="231"/>
                  <a:pt x="1294" y="231"/>
                </a:cubicBezTo>
                <a:cubicBezTo>
                  <a:pt x="1293" y="230"/>
                  <a:pt x="1292" y="236"/>
                  <a:pt x="1292" y="229"/>
                </a:cubicBezTo>
                <a:cubicBezTo>
                  <a:pt x="1296" y="231"/>
                  <a:pt x="1296" y="231"/>
                  <a:pt x="1296" y="231"/>
                </a:cubicBezTo>
                <a:cubicBezTo>
                  <a:pt x="1302" y="231"/>
                  <a:pt x="1302" y="231"/>
                  <a:pt x="1302" y="231"/>
                </a:cubicBezTo>
                <a:cubicBezTo>
                  <a:pt x="1304" y="230"/>
                  <a:pt x="1304" y="230"/>
                  <a:pt x="1304" y="230"/>
                </a:cubicBezTo>
                <a:cubicBezTo>
                  <a:pt x="1310" y="228"/>
                  <a:pt x="1310" y="228"/>
                  <a:pt x="1310" y="228"/>
                </a:cubicBezTo>
                <a:cubicBezTo>
                  <a:pt x="1309" y="231"/>
                  <a:pt x="1309" y="231"/>
                  <a:pt x="1309" y="231"/>
                </a:cubicBezTo>
                <a:cubicBezTo>
                  <a:pt x="1311" y="232"/>
                  <a:pt x="1311" y="232"/>
                  <a:pt x="1311" y="232"/>
                </a:cubicBezTo>
                <a:cubicBezTo>
                  <a:pt x="1324" y="230"/>
                  <a:pt x="1324" y="230"/>
                  <a:pt x="1324" y="230"/>
                </a:cubicBezTo>
                <a:cubicBezTo>
                  <a:pt x="1342" y="226"/>
                  <a:pt x="1342" y="226"/>
                  <a:pt x="1342" y="226"/>
                </a:cubicBezTo>
                <a:cubicBezTo>
                  <a:pt x="1349" y="224"/>
                  <a:pt x="1349" y="224"/>
                  <a:pt x="1349" y="224"/>
                </a:cubicBezTo>
                <a:cubicBezTo>
                  <a:pt x="1350" y="224"/>
                  <a:pt x="1350" y="224"/>
                  <a:pt x="1350" y="224"/>
                </a:cubicBezTo>
                <a:cubicBezTo>
                  <a:pt x="1353" y="222"/>
                  <a:pt x="1353" y="222"/>
                  <a:pt x="1353" y="222"/>
                </a:cubicBezTo>
                <a:cubicBezTo>
                  <a:pt x="1346" y="221"/>
                  <a:pt x="1346" y="221"/>
                  <a:pt x="1346" y="221"/>
                </a:cubicBezTo>
                <a:cubicBezTo>
                  <a:pt x="1350" y="220"/>
                  <a:pt x="1350" y="220"/>
                  <a:pt x="1350" y="220"/>
                </a:cubicBezTo>
                <a:cubicBezTo>
                  <a:pt x="1352" y="219"/>
                  <a:pt x="1352" y="219"/>
                  <a:pt x="1352" y="219"/>
                </a:cubicBezTo>
                <a:cubicBezTo>
                  <a:pt x="1361" y="217"/>
                  <a:pt x="1361" y="217"/>
                  <a:pt x="1361" y="217"/>
                </a:cubicBezTo>
                <a:cubicBezTo>
                  <a:pt x="1362" y="215"/>
                  <a:pt x="1362" y="215"/>
                  <a:pt x="1362" y="215"/>
                </a:cubicBezTo>
                <a:cubicBezTo>
                  <a:pt x="1367" y="216"/>
                  <a:pt x="1367" y="216"/>
                  <a:pt x="1367" y="216"/>
                </a:cubicBezTo>
                <a:cubicBezTo>
                  <a:pt x="1369" y="216"/>
                  <a:pt x="1369" y="216"/>
                  <a:pt x="1369" y="216"/>
                </a:cubicBezTo>
                <a:cubicBezTo>
                  <a:pt x="1371" y="214"/>
                  <a:pt x="1371" y="214"/>
                  <a:pt x="1371" y="214"/>
                </a:cubicBezTo>
                <a:cubicBezTo>
                  <a:pt x="1377" y="213"/>
                  <a:pt x="1377" y="213"/>
                  <a:pt x="1377" y="213"/>
                </a:cubicBezTo>
                <a:cubicBezTo>
                  <a:pt x="1376" y="211"/>
                  <a:pt x="1376" y="211"/>
                  <a:pt x="1376" y="211"/>
                </a:cubicBezTo>
                <a:cubicBezTo>
                  <a:pt x="1378" y="211"/>
                  <a:pt x="1378" y="211"/>
                  <a:pt x="1378" y="211"/>
                </a:cubicBezTo>
                <a:cubicBezTo>
                  <a:pt x="1381" y="213"/>
                  <a:pt x="1381" y="213"/>
                  <a:pt x="1381" y="213"/>
                </a:cubicBezTo>
                <a:cubicBezTo>
                  <a:pt x="1388" y="210"/>
                  <a:pt x="1388" y="210"/>
                  <a:pt x="1388" y="210"/>
                </a:cubicBezTo>
                <a:cubicBezTo>
                  <a:pt x="1390" y="210"/>
                  <a:pt x="1390" y="210"/>
                  <a:pt x="1390" y="210"/>
                </a:cubicBezTo>
                <a:cubicBezTo>
                  <a:pt x="1389" y="211"/>
                  <a:pt x="1389" y="211"/>
                  <a:pt x="1389" y="211"/>
                </a:cubicBezTo>
                <a:cubicBezTo>
                  <a:pt x="1392" y="212"/>
                  <a:pt x="1392" y="212"/>
                  <a:pt x="1392" y="212"/>
                </a:cubicBezTo>
                <a:cubicBezTo>
                  <a:pt x="1402" y="207"/>
                  <a:pt x="1402" y="207"/>
                  <a:pt x="1402" y="207"/>
                </a:cubicBezTo>
                <a:cubicBezTo>
                  <a:pt x="1405" y="209"/>
                  <a:pt x="1405" y="209"/>
                  <a:pt x="1405" y="209"/>
                </a:cubicBezTo>
                <a:cubicBezTo>
                  <a:pt x="1409" y="208"/>
                  <a:pt x="1409" y="208"/>
                  <a:pt x="1409" y="208"/>
                </a:cubicBezTo>
                <a:cubicBezTo>
                  <a:pt x="1410" y="206"/>
                  <a:pt x="1410" y="206"/>
                  <a:pt x="1410" y="206"/>
                </a:cubicBezTo>
                <a:cubicBezTo>
                  <a:pt x="1416" y="203"/>
                  <a:pt x="1416" y="203"/>
                  <a:pt x="1416" y="203"/>
                </a:cubicBezTo>
                <a:cubicBezTo>
                  <a:pt x="1424" y="203"/>
                  <a:pt x="1424" y="203"/>
                  <a:pt x="1424" y="203"/>
                </a:cubicBezTo>
                <a:cubicBezTo>
                  <a:pt x="1416" y="206"/>
                  <a:pt x="1416" y="206"/>
                  <a:pt x="1416" y="206"/>
                </a:cubicBezTo>
                <a:cubicBezTo>
                  <a:pt x="1412" y="208"/>
                  <a:pt x="1417" y="200"/>
                  <a:pt x="1411" y="208"/>
                </a:cubicBezTo>
                <a:cubicBezTo>
                  <a:pt x="1412" y="209"/>
                  <a:pt x="1412" y="209"/>
                  <a:pt x="1412" y="209"/>
                </a:cubicBezTo>
                <a:cubicBezTo>
                  <a:pt x="1408" y="211"/>
                  <a:pt x="1408" y="211"/>
                  <a:pt x="1408" y="211"/>
                </a:cubicBezTo>
                <a:cubicBezTo>
                  <a:pt x="1411" y="212"/>
                  <a:pt x="1411" y="212"/>
                  <a:pt x="1411" y="212"/>
                </a:cubicBezTo>
                <a:cubicBezTo>
                  <a:pt x="1420" y="210"/>
                  <a:pt x="1420" y="210"/>
                  <a:pt x="1420" y="210"/>
                </a:cubicBezTo>
                <a:cubicBezTo>
                  <a:pt x="1420" y="209"/>
                  <a:pt x="1420" y="209"/>
                  <a:pt x="1423" y="211"/>
                </a:cubicBezTo>
                <a:cubicBezTo>
                  <a:pt x="1425" y="209"/>
                  <a:pt x="1425" y="209"/>
                  <a:pt x="1425" y="209"/>
                </a:cubicBezTo>
                <a:cubicBezTo>
                  <a:pt x="1425" y="210"/>
                  <a:pt x="1425" y="210"/>
                  <a:pt x="1425" y="210"/>
                </a:cubicBezTo>
                <a:cubicBezTo>
                  <a:pt x="1423" y="211"/>
                  <a:pt x="1423" y="211"/>
                  <a:pt x="1423" y="211"/>
                </a:cubicBezTo>
                <a:cubicBezTo>
                  <a:pt x="1422" y="211"/>
                  <a:pt x="1421" y="208"/>
                  <a:pt x="1419" y="211"/>
                </a:cubicBezTo>
                <a:cubicBezTo>
                  <a:pt x="1420" y="213"/>
                  <a:pt x="1420" y="213"/>
                  <a:pt x="1420" y="213"/>
                </a:cubicBezTo>
                <a:cubicBezTo>
                  <a:pt x="1420" y="213"/>
                  <a:pt x="1423" y="205"/>
                  <a:pt x="1416" y="214"/>
                </a:cubicBezTo>
                <a:cubicBezTo>
                  <a:pt x="1409" y="213"/>
                  <a:pt x="1409" y="213"/>
                  <a:pt x="1409" y="213"/>
                </a:cubicBezTo>
                <a:cubicBezTo>
                  <a:pt x="1407" y="215"/>
                  <a:pt x="1404" y="210"/>
                  <a:pt x="1406" y="215"/>
                </a:cubicBezTo>
                <a:cubicBezTo>
                  <a:pt x="1404" y="213"/>
                  <a:pt x="1404" y="213"/>
                  <a:pt x="1404" y="213"/>
                </a:cubicBezTo>
                <a:cubicBezTo>
                  <a:pt x="1403" y="215"/>
                  <a:pt x="1403" y="215"/>
                  <a:pt x="1403" y="215"/>
                </a:cubicBezTo>
                <a:cubicBezTo>
                  <a:pt x="1398" y="214"/>
                  <a:pt x="1398" y="214"/>
                  <a:pt x="1398" y="214"/>
                </a:cubicBezTo>
                <a:cubicBezTo>
                  <a:pt x="1388" y="217"/>
                  <a:pt x="1388" y="217"/>
                  <a:pt x="1388" y="217"/>
                </a:cubicBezTo>
                <a:cubicBezTo>
                  <a:pt x="1384" y="219"/>
                  <a:pt x="1384" y="219"/>
                  <a:pt x="1384" y="219"/>
                </a:cubicBezTo>
                <a:cubicBezTo>
                  <a:pt x="1381" y="219"/>
                  <a:pt x="1381" y="219"/>
                  <a:pt x="1381" y="219"/>
                </a:cubicBezTo>
                <a:cubicBezTo>
                  <a:pt x="1367" y="223"/>
                  <a:pt x="1367" y="223"/>
                  <a:pt x="1367" y="223"/>
                </a:cubicBezTo>
                <a:cubicBezTo>
                  <a:pt x="1365" y="223"/>
                  <a:pt x="1365" y="223"/>
                  <a:pt x="1365" y="223"/>
                </a:cubicBezTo>
                <a:cubicBezTo>
                  <a:pt x="1363" y="223"/>
                  <a:pt x="1363" y="223"/>
                  <a:pt x="1363" y="223"/>
                </a:cubicBezTo>
                <a:cubicBezTo>
                  <a:pt x="1360" y="224"/>
                  <a:pt x="1360" y="224"/>
                  <a:pt x="1360" y="224"/>
                </a:cubicBezTo>
                <a:cubicBezTo>
                  <a:pt x="1359" y="226"/>
                  <a:pt x="1359" y="226"/>
                  <a:pt x="1359" y="226"/>
                </a:cubicBezTo>
                <a:cubicBezTo>
                  <a:pt x="1361" y="226"/>
                  <a:pt x="1361" y="226"/>
                  <a:pt x="1361" y="226"/>
                </a:cubicBezTo>
                <a:cubicBezTo>
                  <a:pt x="1346" y="229"/>
                  <a:pt x="1346" y="229"/>
                  <a:pt x="1346" y="229"/>
                </a:cubicBezTo>
                <a:cubicBezTo>
                  <a:pt x="1347" y="230"/>
                  <a:pt x="1347" y="230"/>
                  <a:pt x="1347" y="230"/>
                </a:cubicBezTo>
                <a:cubicBezTo>
                  <a:pt x="1345" y="227"/>
                  <a:pt x="1342" y="231"/>
                  <a:pt x="1336" y="231"/>
                </a:cubicBezTo>
                <a:cubicBezTo>
                  <a:pt x="1328" y="231"/>
                  <a:pt x="1328" y="231"/>
                  <a:pt x="1328" y="231"/>
                </a:cubicBezTo>
                <a:cubicBezTo>
                  <a:pt x="1309" y="235"/>
                  <a:pt x="1309" y="235"/>
                  <a:pt x="1309" y="235"/>
                </a:cubicBezTo>
                <a:cubicBezTo>
                  <a:pt x="1299" y="238"/>
                  <a:pt x="1299" y="238"/>
                  <a:pt x="1299" y="238"/>
                </a:cubicBezTo>
                <a:cubicBezTo>
                  <a:pt x="1303" y="234"/>
                  <a:pt x="1292" y="238"/>
                  <a:pt x="1302" y="234"/>
                </a:cubicBezTo>
                <a:cubicBezTo>
                  <a:pt x="1301" y="233"/>
                  <a:pt x="1301" y="233"/>
                  <a:pt x="1301" y="233"/>
                </a:cubicBezTo>
                <a:cubicBezTo>
                  <a:pt x="1298" y="234"/>
                  <a:pt x="1298" y="234"/>
                  <a:pt x="1298" y="234"/>
                </a:cubicBezTo>
                <a:cubicBezTo>
                  <a:pt x="1296" y="235"/>
                  <a:pt x="1296" y="235"/>
                  <a:pt x="1296" y="235"/>
                </a:cubicBezTo>
                <a:cubicBezTo>
                  <a:pt x="1297" y="236"/>
                  <a:pt x="1297" y="236"/>
                  <a:pt x="1297" y="236"/>
                </a:cubicBezTo>
                <a:cubicBezTo>
                  <a:pt x="1297" y="238"/>
                  <a:pt x="1297" y="238"/>
                  <a:pt x="1297" y="238"/>
                </a:cubicBezTo>
                <a:cubicBezTo>
                  <a:pt x="1291" y="240"/>
                  <a:pt x="1291" y="240"/>
                  <a:pt x="1291" y="240"/>
                </a:cubicBezTo>
                <a:cubicBezTo>
                  <a:pt x="1286" y="240"/>
                  <a:pt x="1286" y="240"/>
                  <a:pt x="1286" y="240"/>
                </a:cubicBezTo>
                <a:cubicBezTo>
                  <a:pt x="1283" y="242"/>
                  <a:pt x="1279" y="246"/>
                  <a:pt x="1278" y="246"/>
                </a:cubicBezTo>
                <a:cubicBezTo>
                  <a:pt x="1279" y="243"/>
                  <a:pt x="1279" y="243"/>
                  <a:pt x="1279" y="243"/>
                </a:cubicBezTo>
                <a:cubicBezTo>
                  <a:pt x="1276" y="242"/>
                  <a:pt x="1276" y="242"/>
                  <a:pt x="1276" y="242"/>
                </a:cubicBezTo>
                <a:cubicBezTo>
                  <a:pt x="1267" y="245"/>
                  <a:pt x="1267" y="245"/>
                  <a:pt x="1267" y="245"/>
                </a:cubicBezTo>
                <a:cubicBezTo>
                  <a:pt x="1265" y="246"/>
                  <a:pt x="1265" y="246"/>
                  <a:pt x="1265" y="246"/>
                </a:cubicBezTo>
                <a:cubicBezTo>
                  <a:pt x="1266" y="247"/>
                  <a:pt x="1266" y="247"/>
                  <a:pt x="1266" y="247"/>
                </a:cubicBezTo>
                <a:cubicBezTo>
                  <a:pt x="1257" y="248"/>
                  <a:pt x="1257" y="248"/>
                  <a:pt x="1257" y="248"/>
                </a:cubicBezTo>
                <a:cubicBezTo>
                  <a:pt x="1254" y="252"/>
                  <a:pt x="1254" y="252"/>
                  <a:pt x="1254" y="252"/>
                </a:cubicBezTo>
                <a:cubicBezTo>
                  <a:pt x="1258" y="252"/>
                  <a:pt x="1258" y="252"/>
                  <a:pt x="1258" y="252"/>
                </a:cubicBezTo>
                <a:cubicBezTo>
                  <a:pt x="1259" y="252"/>
                  <a:pt x="1259" y="252"/>
                  <a:pt x="1259" y="252"/>
                </a:cubicBezTo>
                <a:cubicBezTo>
                  <a:pt x="1255" y="256"/>
                  <a:pt x="1255" y="256"/>
                  <a:pt x="1255" y="256"/>
                </a:cubicBezTo>
                <a:cubicBezTo>
                  <a:pt x="1253" y="256"/>
                  <a:pt x="1270" y="247"/>
                  <a:pt x="1249" y="257"/>
                </a:cubicBezTo>
                <a:cubicBezTo>
                  <a:pt x="1249" y="259"/>
                  <a:pt x="1249" y="259"/>
                  <a:pt x="1249" y="259"/>
                </a:cubicBezTo>
                <a:cubicBezTo>
                  <a:pt x="1256" y="263"/>
                  <a:pt x="1256" y="263"/>
                  <a:pt x="1256" y="263"/>
                </a:cubicBezTo>
                <a:cubicBezTo>
                  <a:pt x="1259" y="263"/>
                  <a:pt x="1259" y="263"/>
                  <a:pt x="1259" y="263"/>
                </a:cubicBezTo>
                <a:cubicBezTo>
                  <a:pt x="1259" y="260"/>
                  <a:pt x="1259" y="260"/>
                  <a:pt x="1259" y="260"/>
                </a:cubicBezTo>
                <a:cubicBezTo>
                  <a:pt x="1263" y="258"/>
                  <a:pt x="1263" y="258"/>
                  <a:pt x="1263" y="258"/>
                </a:cubicBezTo>
                <a:cubicBezTo>
                  <a:pt x="1267" y="259"/>
                  <a:pt x="1267" y="259"/>
                  <a:pt x="1267" y="259"/>
                </a:cubicBezTo>
                <a:cubicBezTo>
                  <a:pt x="1268" y="261"/>
                  <a:pt x="1268" y="261"/>
                  <a:pt x="1268" y="261"/>
                </a:cubicBezTo>
                <a:cubicBezTo>
                  <a:pt x="1272" y="260"/>
                  <a:pt x="1272" y="260"/>
                  <a:pt x="1272" y="260"/>
                </a:cubicBezTo>
                <a:cubicBezTo>
                  <a:pt x="1276" y="256"/>
                  <a:pt x="1276" y="256"/>
                  <a:pt x="1276" y="256"/>
                </a:cubicBezTo>
                <a:cubicBezTo>
                  <a:pt x="1269" y="250"/>
                  <a:pt x="1269" y="250"/>
                  <a:pt x="1269" y="250"/>
                </a:cubicBezTo>
                <a:cubicBezTo>
                  <a:pt x="1281" y="254"/>
                  <a:pt x="1281" y="254"/>
                  <a:pt x="1281" y="254"/>
                </a:cubicBezTo>
                <a:cubicBezTo>
                  <a:pt x="1285" y="252"/>
                  <a:pt x="1285" y="252"/>
                  <a:pt x="1285" y="252"/>
                </a:cubicBezTo>
                <a:cubicBezTo>
                  <a:pt x="1289" y="251"/>
                  <a:pt x="1289" y="251"/>
                  <a:pt x="1289" y="251"/>
                </a:cubicBezTo>
                <a:cubicBezTo>
                  <a:pt x="1290" y="248"/>
                  <a:pt x="1290" y="248"/>
                  <a:pt x="1290" y="248"/>
                </a:cubicBezTo>
                <a:cubicBezTo>
                  <a:pt x="1290" y="247"/>
                  <a:pt x="1290" y="247"/>
                  <a:pt x="1290" y="247"/>
                </a:cubicBezTo>
                <a:cubicBezTo>
                  <a:pt x="1294" y="249"/>
                  <a:pt x="1294" y="249"/>
                  <a:pt x="1294" y="249"/>
                </a:cubicBezTo>
                <a:cubicBezTo>
                  <a:pt x="1295" y="247"/>
                  <a:pt x="1300" y="254"/>
                  <a:pt x="1296" y="245"/>
                </a:cubicBezTo>
                <a:cubicBezTo>
                  <a:pt x="1299" y="249"/>
                  <a:pt x="1299" y="249"/>
                  <a:pt x="1299" y="249"/>
                </a:cubicBezTo>
                <a:cubicBezTo>
                  <a:pt x="1297" y="249"/>
                  <a:pt x="1297" y="249"/>
                  <a:pt x="1297" y="249"/>
                </a:cubicBezTo>
                <a:cubicBezTo>
                  <a:pt x="1292" y="251"/>
                  <a:pt x="1292" y="251"/>
                  <a:pt x="1292" y="251"/>
                </a:cubicBezTo>
                <a:cubicBezTo>
                  <a:pt x="1289" y="251"/>
                  <a:pt x="1289" y="251"/>
                  <a:pt x="1289" y="251"/>
                </a:cubicBezTo>
                <a:cubicBezTo>
                  <a:pt x="1288" y="254"/>
                  <a:pt x="1288" y="254"/>
                  <a:pt x="1288" y="254"/>
                </a:cubicBezTo>
                <a:cubicBezTo>
                  <a:pt x="1284" y="253"/>
                  <a:pt x="1290" y="258"/>
                  <a:pt x="1284" y="254"/>
                </a:cubicBezTo>
                <a:cubicBezTo>
                  <a:pt x="1284" y="257"/>
                  <a:pt x="1277" y="254"/>
                  <a:pt x="1285" y="258"/>
                </a:cubicBezTo>
                <a:cubicBezTo>
                  <a:pt x="1290" y="256"/>
                  <a:pt x="1290" y="256"/>
                  <a:pt x="1290" y="256"/>
                </a:cubicBezTo>
                <a:cubicBezTo>
                  <a:pt x="1292" y="257"/>
                  <a:pt x="1292" y="257"/>
                  <a:pt x="1292" y="257"/>
                </a:cubicBezTo>
                <a:cubicBezTo>
                  <a:pt x="1306" y="252"/>
                  <a:pt x="1306" y="252"/>
                  <a:pt x="1306" y="252"/>
                </a:cubicBezTo>
                <a:cubicBezTo>
                  <a:pt x="1321" y="249"/>
                  <a:pt x="1321" y="249"/>
                  <a:pt x="1321" y="249"/>
                </a:cubicBezTo>
                <a:cubicBezTo>
                  <a:pt x="1327" y="248"/>
                  <a:pt x="1327" y="248"/>
                  <a:pt x="1327" y="248"/>
                </a:cubicBezTo>
                <a:cubicBezTo>
                  <a:pt x="1326" y="249"/>
                  <a:pt x="1324" y="250"/>
                  <a:pt x="1327" y="251"/>
                </a:cubicBezTo>
                <a:cubicBezTo>
                  <a:pt x="1329" y="250"/>
                  <a:pt x="1329" y="250"/>
                  <a:pt x="1329" y="250"/>
                </a:cubicBezTo>
                <a:cubicBezTo>
                  <a:pt x="1328" y="248"/>
                  <a:pt x="1328" y="248"/>
                  <a:pt x="1328" y="248"/>
                </a:cubicBezTo>
                <a:cubicBezTo>
                  <a:pt x="1335" y="249"/>
                  <a:pt x="1335" y="249"/>
                  <a:pt x="1335" y="249"/>
                </a:cubicBezTo>
                <a:cubicBezTo>
                  <a:pt x="1336" y="247"/>
                  <a:pt x="1336" y="247"/>
                  <a:pt x="1336" y="247"/>
                </a:cubicBezTo>
                <a:cubicBezTo>
                  <a:pt x="1346" y="245"/>
                  <a:pt x="1346" y="245"/>
                  <a:pt x="1346" y="245"/>
                </a:cubicBezTo>
                <a:cubicBezTo>
                  <a:pt x="1354" y="245"/>
                  <a:pt x="1354" y="245"/>
                  <a:pt x="1354" y="245"/>
                </a:cubicBezTo>
                <a:cubicBezTo>
                  <a:pt x="1377" y="239"/>
                  <a:pt x="1377" y="239"/>
                  <a:pt x="1377" y="239"/>
                </a:cubicBezTo>
                <a:cubicBezTo>
                  <a:pt x="1379" y="238"/>
                  <a:pt x="1379" y="238"/>
                  <a:pt x="1379" y="238"/>
                </a:cubicBezTo>
                <a:cubicBezTo>
                  <a:pt x="1389" y="236"/>
                  <a:pt x="1389" y="236"/>
                  <a:pt x="1389" y="236"/>
                </a:cubicBezTo>
                <a:cubicBezTo>
                  <a:pt x="1389" y="234"/>
                  <a:pt x="1389" y="234"/>
                  <a:pt x="1389" y="234"/>
                </a:cubicBezTo>
                <a:cubicBezTo>
                  <a:pt x="1392" y="232"/>
                  <a:pt x="1392" y="232"/>
                  <a:pt x="1392" y="232"/>
                </a:cubicBezTo>
                <a:cubicBezTo>
                  <a:pt x="1393" y="234"/>
                  <a:pt x="1393" y="234"/>
                  <a:pt x="1393" y="234"/>
                </a:cubicBezTo>
                <a:cubicBezTo>
                  <a:pt x="1392" y="236"/>
                  <a:pt x="1392" y="236"/>
                  <a:pt x="1392" y="236"/>
                </a:cubicBezTo>
                <a:cubicBezTo>
                  <a:pt x="1384" y="238"/>
                  <a:pt x="1384" y="238"/>
                  <a:pt x="1384" y="238"/>
                </a:cubicBezTo>
                <a:cubicBezTo>
                  <a:pt x="1391" y="240"/>
                  <a:pt x="1391" y="240"/>
                  <a:pt x="1391" y="240"/>
                </a:cubicBezTo>
                <a:cubicBezTo>
                  <a:pt x="1396" y="235"/>
                  <a:pt x="1396" y="235"/>
                  <a:pt x="1396" y="235"/>
                </a:cubicBezTo>
                <a:cubicBezTo>
                  <a:pt x="1397" y="238"/>
                  <a:pt x="1397" y="238"/>
                  <a:pt x="1397" y="238"/>
                </a:cubicBezTo>
                <a:cubicBezTo>
                  <a:pt x="1403" y="239"/>
                  <a:pt x="1403" y="239"/>
                  <a:pt x="1403" y="239"/>
                </a:cubicBezTo>
                <a:cubicBezTo>
                  <a:pt x="1402" y="241"/>
                  <a:pt x="1402" y="241"/>
                  <a:pt x="1402" y="241"/>
                </a:cubicBezTo>
                <a:cubicBezTo>
                  <a:pt x="1409" y="242"/>
                  <a:pt x="1409" y="242"/>
                  <a:pt x="1409" y="242"/>
                </a:cubicBezTo>
                <a:cubicBezTo>
                  <a:pt x="1420" y="240"/>
                  <a:pt x="1420" y="240"/>
                  <a:pt x="1420" y="240"/>
                </a:cubicBezTo>
                <a:cubicBezTo>
                  <a:pt x="1424" y="239"/>
                  <a:pt x="1424" y="239"/>
                  <a:pt x="1424" y="239"/>
                </a:cubicBezTo>
                <a:cubicBezTo>
                  <a:pt x="1423" y="238"/>
                  <a:pt x="1423" y="238"/>
                  <a:pt x="1423" y="238"/>
                </a:cubicBezTo>
                <a:cubicBezTo>
                  <a:pt x="1426" y="238"/>
                  <a:pt x="1426" y="238"/>
                  <a:pt x="1426" y="238"/>
                </a:cubicBezTo>
                <a:cubicBezTo>
                  <a:pt x="1426" y="240"/>
                  <a:pt x="1425" y="233"/>
                  <a:pt x="1428" y="240"/>
                </a:cubicBezTo>
                <a:cubicBezTo>
                  <a:pt x="1435" y="240"/>
                  <a:pt x="1435" y="240"/>
                  <a:pt x="1435" y="240"/>
                </a:cubicBezTo>
                <a:cubicBezTo>
                  <a:pt x="1447" y="239"/>
                  <a:pt x="1447" y="239"/>
                  <a:pt x="1447" y="239"/>
                </a:cubicBezTo>
                <a:cubicBezTo>
                  <a:pt x="1454" y="239"/>
                  <a:pt x="1454" y="239"/>
                  <a:pt x="1454" y="239"/>
                </a:cubicBezTo>
                <a:cubicBezTo>
                  <a:pt x="1454" y="239"/>
                  <a:pt x="1451" y="241"/>
                  <a:pt x="1454" y="237"/>
                </a:cubicBezTo>
                <a:cubicBezTo>
                  <a:pt x="1457" y="239"/>
                  <a:pt x="1457" y="239"/>
                  <a:pt x="1457" y="239"/>
                </a:cubicBezTo>
                <a:cubicBezTo>
                  <a:pt x="1461" y="238"/>
                  <a:pt x="1461" y="238"/>
                  <a:pt x="1461" y="238"/>
                </a:cubicBezTo>
                <a:cubicBezTo>
                  <a:pt x="1480" y="240"/>
                  <a:pt x="1480" y="240"/>
                  <a:pt x="1480" y="240"/>
                </a:cubicBezTo>
                <a:cubicBezTo>
                  <a:pt x="1488" y="241"/>
                  <a:pt x="1488" y="241"/>
                  <a:pt x="1488" y="241"/>
                </a:cubicBezTo>
                <a:cubicBezTo>
                  <a:pt x="1492" y="242"/>
                  <a:pt x="1492" y="242"/>
                  <a:pt x="1492" y="242"/>
                </a:cubicBezTo>
                <a:cubicBezTo>
                  <a:pt x="1490" y="243"/>
                  <a:pt x="1490" y="243"/>
                  <a:pt x="1490" y="243"/>
                </a:cubicBezTo>
                <a:cubicBezTo>
                  <a:pt x="1490" y="244"/>
                  <a:pt x="1489" y="244"/>
                  <a:pt x="1493" y="245"/>
                </a:cubicBezTo>
                <a:cubicBezTo>
                  <a:pt x="1493" y="245"/>
                  <a:pt x="1493" y="245"/>
                  <a:pt x="1493" y="245"/>
                </a:cubicBezTo>
                <a:cubicBezTo>
                  <a:pt x="1494" y="242"/>
                  <a:pt x="1494" y="242"/>
                  <a:pt x="1494" y="242"/>
                </a:cubicBezTo>
                <a:cubicBezTo>
                  <a:pt x="1498" y="244"/>
                  <a:pt x="1498" y="244"/>
                  <a:pt x="1498" y="244"/>
                </a:cubicBezTo>
                <a:cubicBezTo>
                  <a:pt x="1497" y="248"/>
                  <a:pt x="1497" y="248"/>
                  <a:pt x="1497" y="248"/>
                </a:cubicBezTo>
                <a:cubicBezTo>
                  <a:pt x="1494" y="249"/>
                  <a:pt x="1494" y="249"/>
                  <a:pt x="1494" y="249"/>
                </a:cubicBezTo>
                <a:cubicBezTo>
                  <a:pt x="1488" y="256"/>
                  <a:pt x="1488" y="256"/>
                  <a:pt x="1488" y="256"/>
                </a:cubicBezTo>
                <a:cubicBezTo>
                  <a:pt x="1468" y="267"/>
                  <a:pt x="1468" y="267"/>
                  <a:pt x="1468" y="267"/>
                </a:cubicBezTo>
                <a:cubicBezTo>
                  <a:pt x="1469" y="269"/>
                  <a:pt x="1466" y="268"/>
                  <a:pt x="1466" y="270"/>
                </a:cubicBezTo>
                <a:cubicBezTo>
                  <a:pt x="1464" y="268"/>
                  <a:pt x="1464" y="268"/>
                  <a:pt x="1464" y="268"/>
                </a:cubicBezTo>
                <a:cubicBezTo>
                  <a:pt x="1457" y="272"/>
                  <a:pt x="1457" y="272"/>
                  <a:pt x="1457" y="272"/>
                </a:cubicBezTo>
                <a:cubicBezTo>
                  <a:pt x="1454" y="270"/>
                  <a:pt x="1454" y="270"/>
                  <a:pt x="1454" y="270"/>
                </a:cubicBezTo>
                <a:cubicBezTo>
                  <a:pt x="1452" y="272"/>
                  <a:pt x="1452" y="272"/>
                  <a:pt x="1452" y="272"/>
                </a:cubicBezTo>
                <a:cubicBezTo>
                  <a:pt x="1454" y="273"/>
                  <a:pt x="1454" y="273"/>
                  <a:pt x="1454" y="273"/>
                </a:cubicBezTo>
                <a:cubicBezTo>
                  <a:pt x="1452" y="274"/>
                  <a:pt x="1452" y="274"/>
                  <a:pt x="1452" y="274"/>
                </a:cubicBezTo>
                <a:cubicBezTo>
                  <a:pt x="1457" y="275"/>
                  <a:pt x="1457" y="275"/>
                  <a:pt x="1457" y="275"/>
                </a:cubicBezTo>
                <a:cubicBezTo>
                  <a:pt x="1468" y="272"/>
                  <a:pt x="1468" y="272"/>
                  <a:pt x="1468" y="272"/>
                </a:cubicBezTo>
                <a:cubicBezTo>
                  <a:pt x="1470" y="275"/>
                  <a:pt x="1470" y="275"/>
                  <a:pt x="1470" y="275"/>
                </a:cubicBezTo>
                <a:cubicBezTo>
                  <a:pt x="1470" y="276"/>
                  <a:pt x="1469" y="277"/>
                  <a:pt x="1471" y="278"/>
                </a:cubicBezTo>
                <a:cubicBezTo>
                  <a:pt x="1474" y="275"/>
                  <a:pt x="1474" y="275"/>
                  <a:pt x="1474" y="275"/>
                </a:cubicBezTo>
                <a:cubicBezTo>
                  <a:pt x="1473" y="275"/>
                  <a:pt x="1473" y="275"/>
                  <a:pt x="1473" y="275"/>
                </a:cubicBezTo>
                <a:cubicBezTo>
                  <a:pt x="1475" y="273"/>
                  <a:pt x="1475" y="273"/>
                  <a:pt x="1475" y="273"/>
                </a:cubicBezTo>
                <a:cubicBezTo>
                  <a:pt x="1476" y="274"/>
                  <a:pt x="1476" y="274"/>
                  <a:pt x="1476" y="274"/>
                </a:cubicBezTo>
                <a:cubicBezTo>
                  <a:pt x="1477" y="271"/>
                  <a:pt x="1477" y="271"/>
                  <a:pt x="1477" y="271"/>
                </a:cubicBezTo>
                <a:cubicBezTo>
                  <a:pt x="1479" y="273"/>
                  <a:pt x="1479" y="273"/>
                  <a:pt x="1479" y="273"/>
                </a:cubicBezTo>
                <a:cubicBezTo>
                  <a:pt x="1479" y="274"/>
                  <a:pt x="1479" y="274"/>
                  <a:pt x="1479" y="274"/>
                </a:cubicBezTo>
                <a:cubicBezTo>
                  <a:pt x="1482" y="272"/>
                  <a:pt x="1482" y="272"/>
                  <a:pt x="1482" y="272"/>
                </a:cubicBezTo>
                <a:cubicBezTo>
                  <a:pt x="1485" y="273"/>
                  <a:pt x="1485" y="273"/>
                  <a:pt x="1485" y="273"/>
                </a:cubicBezTo>
                <a:cubicBezTo>
                  <a:pt x="1484" y="275"/>
                  <a:pt x="1484" y="275"/>
                  <a:pt x="1484" y="275"/>
                </a:cubicBezTo>
                <a:cubicBezTo>
                  <a:pt x="1486" y="276"/>
                  <a:pt x="1486" y="276"/>
                  <a:pt x="1486" y="276"/>
                </a:cubicBezTo>
                <a:cubicBezTo>
                  <a:pt x="1488" y="276"/>
                  <a:pt x="1488" y="276"/>
                  <a:pt x="1488" y="276"/>
                </a:cubicBezTo>
                <a:cubicBezTo>
                  <a:pt x="1486" y="273"/>
                  <a:pt x="1486" y="273"/>
                  <a:pt x="1486" y="273"/>
                </a:cubicBezTo>
                <a:cubicBezTo>
                  <a:pt x="1488" y="272"/>
                  <a:pt x="1488" y="272"/>
                  <a:pt x="1488" y="272"/>
                </a:cubicBezTo>
                <a:cubicBezTo>
                  <a:pt x="1490" y="275"/>
                  <a:pt x="1490" y="275"/>
                  <a:pt x="1490" y="275"/>
                </a:cubicBezTo>
                <a:cubicBezTo>
                  <a:pt x="1492" y="274"/>
                  <a:pt x="1492" y="274"/>
                  <a:pt x="1492" y="274"/>
                </a:cubicBezTo>
                <a:cubicBezTo>
                  <a:pt x="1492" y="274"/>
                  <a:pt x="1491" y="273"/>
                  <a:pt x="1492" y="275"/>
                </a:cubicBezTo>
                <a:cubicBezTo>
                  <a:pt x="1494" y="275"/>
                  <a:pt x="1494" y="275"/>
                  <a:pt x="1494" y="275"/>
                </a:cubicBezTo>
                <a:cubicBezTo>
                  <a:pt x="1496" y="272"/>
                  <a:pt x="1496" y="272"/>
                  <a:pt x="1496" y="272"/>
                </a:cubicBezTo>
                <a:cubicBezTo>
                  <a:pt x="1494" y="271"/>
                  <a:pt x="1494" y="271"/>
                  <a:pt x="1494" y="271"/>
                </a:cubicBezTo>
                <a:cubicBezTo>
                  <a:pt x="1496" y="269"/>
                  <a:pt x="1496" y="269"/>
                  <a:pt x="1496" y="269"/>
                </a:cubicBezTo>
                <a:cubicBezTo>
                  <a:pt x="1507" y="268"/>
                  <a:pt x="1507" y="268"/>
                  <a:pt x="1507" y="268"/>
                </a:cubicBezTo>
                <a:cubicBezTo>
                  <a:pt x="1513" y="269"/>
                  <a:pt x="1513" y="269"/>
                  <a:pt x="1513" y="269"/>
                </a:cubicBezTo>
                <a:cubicBezTo>
                  <a:pt x="1507" y="270"/>
                  <a:pt x="1507" y="270"/>
                  <a:pt x="1507" y="270"/>
                </a:cubicBezTo>
                <a:cubicBezTo>
                  <a:pt x="1508" y="274"/>
                  <a:pt x="1508" y="274"/>
                  <a:pt x="1508" y="274"/>
                </a:cubicBezTo>
                <a:cubicBezTo>
                  <a:pt x="1506" y="275"/>
                  <a:pt x="1506" y="275"/>
                  <a:pt x="1506" y="275"/>
                </a:cubicBezTo>
                <a:cubicBezTo>
                  <a:pt x="1513" y="277"/>
                  <a:pt x="1513" y="277"/>
                  <a:pt x="1513" y="277"/>
                </a:cubicBezTo>
                <a:cubicBezTo>
                  <a:pt x="1513" y="277"/>
                  <a:pt x="1513" y="277"/>
                  <a:pt x="1513" y="277"/>
                </a:cubicBezTo>
                <a:cubicBezTo>
                  <a:pt x="1516" y="276"/>
                  <a:pt x="1516" y="276"/>
                  <a:pt x="1516" y="276"/>
                </a:cubicBezTo>
                <a:cubicBezTo>
                  <a:pt x="1517" y="277"/>
                  <a:pt x="1517" y="277"/>
                  <a:pt x="1517" y="277"/>
                </a:cubicBezTo>
                <a:cubicBezTo>
                  <a:pt x="1518" y="277"/>
                  <a:pt x="1513" y="280"/>
                  <a:pt x="1518" y="275"/>
                </a:cubicBezTo>
                <a:cubicBezTo>
                  <a:pt x="1520" y="276"/>
                  <a:pt x="1520" y="276"/>
                  <a:pt x="1520" y="276"/>
                </a:cubicBezTo>
                <a:cubicBezTo>
                  <a:pt x="1523" y="273"/>
                  <a:pt x="1523" y="273"/>
                  <a:pt x="1523" y="273"/>
                </a:cubicBezTo>
                <a:cubicBezTo>
                  <a:pt x="1526" y="272"/>
                  <a:pt x="1526" y="272"/>
                  <a:pt x="1526" y="272"/>
                </a:cubicBezTo>
                <a:cubicBezTo>
                  <a:pt x="1527" y="269"/>
                  <a:pt x="1527" y="269"/>
                  <a:pt x="1527" y="269"/>
                </a:cubicBezTo>
                <a:cubicBezTo>
                  <a:pt x="1530" y="271"/>
                  <a:pt x="1530" y="271"/>
                  <a:pt x="1530" y="271"/>
                </a:cubicBezTo>
                <a:cubicBezTo>
                  <a:pt x="1533" y="269"/>
                  <a:pt x="1533" y="269"/>
                  <a:pt x="1533" y="269"/>
                </a:cubicBezTo>
                <a:cubicBezTo>
                  <a:pt x="1534" y="272"/>
                  <a:pt x="1534" y="272"/>
                  <a:pt x="1534" y="272"/>
                </a:cubicBezTo>
                <a:cubicBezTo>
                  <a:pt x="1536" y="273"/>
                  <a:pt x="1536" y="273"/>
                  <a:pt x="1536" y="273"/>
                </a:cubicBezTo>
                <a:cubicBezTo>
                  <a:pt x="1548" y="270"/>
                  <a:pt x="1548" y="270"/>
                  <a:pt x="1548" y="270"/>
                </a:cubicBezTo>
                <a:cubicBezTo>
                  <a:pt x="1553" y="264"/>
                  <a:pt x="1553" y="264"/>
                  <a:pt x="1553" y="264"/>
                </a:cubicBezTo>
                <a:cubicBezTo>
                  <a:pt x="1554" y="265"/>
                  <a:pt x="1554" y="265"/>
                  <a:pt x="1554" y="265"/>
                </a:cubicBezTo>
                <a:cubicBezTo>
                  <a:pt x="1559" y="262"/>
                  <a:pt x="1559" y="262"/>
                  <a:pt x="1559" y="262"/>
                </a:cubicBezTo>
                <a:cubicBezTo>
                  <a:pt x="1557" y="267"/>
                  <a:pt x="1557" y="267"/>
                  <a:pt x="1557" y="267"/>
                </a:cubicBezTo>
                <a:cubicBezTo>
                  <a:pt x="1553" y="271"/>
                  <a:pt x="1553" y="271"/>
                  <a:pt x="1553" y="271"/>
                </a:cubicBezTo>
                <a:cubicBezTo>
                  <a:pt x="1552" y="270"/>
                  <a:pt x="1552" y="270"/>
                  <a:pt x="1552" y="270"/>
                </a:cubicBezTo>
                <a:cubicBezTo>
                  <a:pt x="1551" y="271"/>
                  <a:pt x="1551" y="271"/>
                  <a:pt x="1551" y="271"/>
                </a:cubicBezTo>
                <a:cubicBezTo>
                  <a:pt x="1553" y="274"/>
                  <a:pt x="1553" y="274"/>
                  <a:pt x="1553" y="274"/>
                </a:cubicBezTo>
                <a:cubicBezTo>
                  <a:pt x="1554" y="272"/>
                  <a:pt x="1554" y="272"/>
                  <a:pt x="1554" y="272"/>
                </a:cubicBezTo>
                <a:cubicBezTo>
                  <a:pt x="1558" y="275"/>
                  <a:pt x="1558" y="275"/>
                  <a:pt x="1558" y="275"/>
                </a:cubicBezTo>
                <a:cubicBezTo>
                  <a:pt x="1562" y="275"/>
                  <a:pt x="1562" y="275"/>
                  <a:pt x="1562" y="275"/>
                </a:cubicBezTo>
                <a:cubicBezTo>
                  <a:pt x="1563" y="277"/>
                  <a:pt x="1563" y="277"/>
                  <a:pt x="1563" y="277"/>
                </a:cubicBezTo>
                <a:cubicBezTo>
                  <a:pt x="1563" y="278"/>
                  <a:pt x="1563" y="278"/>
                  <a:pt x="1563" y="278"/>
                </a:cubicBezTo>
                <a:cubicBezTo>
                  <a:pt x="1567" y="275"/>
                  <a:pt x="1567" y="275"/>
                  <a:pt x="1567" y="275"/>
                </a:cubicBezTo>
                <a:cubicBezTo>
                  <a:pt x="1565" y="278"/>
                  <a:pt x="1571" y="273"/>
                  <a:pt x="1567" y="277"/>
                </a:cubicBezTo>
                <a:cubicBezTo>
                  <a:pt x="1572" y="281"/>
                  <a:pt x="1572" y="281"/>
                  <a:pt x="1572" y="281"/>
                </a:cubicBezTo>
                <a:cubicBezTo>
                  <a:pt x="1568" y="280"/>
                  <a:pt x="1568" y="280"/>
                  <a:pt x="1568" y="280"/>
                </a:cubicBezTo>
                <a:cubicBezTo>
                  <a:pt x="1567" y="280"/>
                  <a:pt x="1576" y="277"/>
                  <a:pt x="1565" y="281"/>
                </a:cubicBezTo>
                <a:cubicBezTo>
                  <a:pt x="1566" y="283"/>
                  <a:pt x="1566" y="283"/>
                  <a:pt x="1566" y="283"/>
                </a:cubicBezTo>
                <a:cubicBezTo>
                  <a:pt x="1574" y="285"/>
                  <a:pt x="1574" y="285"/>
                  <a:pt x="1574" y="285"/>
                </a:cubicBezTo>
                <a:cubicBezTo>
                  <a:pt x="1569" y="290"/>
                  <a:pt x="1569" y="290"/>
                  <a:pt x="1569" y="290"/>
                </a:cubicBezTo>
                <a:cubicBezTo>
                  <a:pt x="1569" y="290"/>
                  <a:pt x="1575" y="286"/>
                  <a:pt x="1567" y="291"/>
                </a:cubicBezTo>
                <a:cubicBezTo>
                  <a:pt x="1567" y="292"/>
                  <a:pt x="1567" y="292"/>
                  <a:pt x="1567" y="292"/>
                </a:cubicBezTo>
                <a:cubicBezTo>
                  <a:pt x="1572" y="292"/>
                  <a:pt x="1572" y="292"/>
                  <a:pt x="1572" y="292"/>
                </a:cubicBezTo>
                <a:cubicBezTo>
                  <a:pt x="1571" y="291"/>
                  <a:pt x="1571" y="291"/>
                  <a:pt x="1571" y="291"/>
                </a:cubicBezTo>
                <a:cubicBezTo>
                  <a:pt x="1572" y="292"/>
                  <a:pt x="1572" y="292"/>
                  <a:pt x="1572" y="292"/>
                </a:cubicBezTo>
                <a:cubicBezTo>
                  <a:pt x="1575" y="293"/>
                  <a:pt x="1572" y="286"/>
                  <a:pt x="1577" y="292"/>
                </a:cubicBezTo>
                <a:cubicBezTo>
                  <a:pt x="1579" y="291"/>
                  <a:pt x="1579" y="291"/>
                  <a:pt x="1579" y="291"/>
                </a:cubicBezTo>
                <a:cubicBezTo>
                  <a:pt x="1583" y="292"/>
                  <a:pt x="1583" y="292"/>
                  <a:pt x="1583" y="292"/>
                </a:cubicBezTo>
                <a:cubicBezTo>
                  <a:pt x="1583" y="293"/>
                  <a:pt x="1583" y="293"/>
                  <a:pt x="1583" y="293"/>
                </a:cubicBezTo>
                <a:cubicBezTo>
                  <a:pt x="1579" y="291"/>
                  <a:pt x="1579" y="291"/>
                  <a:pt x="1579" y="291"/>
                </a:cubicBezTo>
                <a:cubicBezTo>
                  <a:pt x="1581" y="296"/>
                  <a:pt x="1581" y="296"/>
                  <a:pt x="1581" y="296"/>
                </a:cubicBezTo>
                <a:cubicBezTo>
                  <a:pt x="1585" y="296"/>
                  <a:pt x="1585" y="296"/>
                  <a:pt x="1585" y="296"/>
                </a:cubicBezTo>
                <a:cubicBezTo>
                  <a:pt x="1582" y="298"/>
                  <a:pt x="1582" y="298"/>
                  <a:pt x="1582" y="298"/>
                </a:cubicBezTo>
                <a:cubicBezTo>
                  <a:pt x="1582" y="300"/>
                  <a:pt x="1582" y="300"/>
                  <a:pt x="1582" y="300"/>
                </a:cubicBezTo>
                <a:cubicBezTo>
                  <a:pt x="1586" y="301"/>
                  <a:pt x="1586" y="301"/>
                  <a:pt x="1586" y="301"/>
                </a:cubicBezTo>
                <a:cubicBezTo>
                  <a:pt x="1584" y="305"/>
                  <a:pt x="1584" y="305"/>
                  <a:pt x="1584" y="305"/>
                </a:cubicBezTo>
                <a:cubicBezTo>
                  <a:pt x="1590" y="304"/>
                  <a:pt x="1590" y="304"/>
                  <a:pt x="1590" y="304"/>
                </a:cubicBezTo>
                <a:cubicBezTo>
                  <a:pt x="1590" y="303"/>
                  <a:pt x="1590" y="303"/>
                  <a:pt x="1590" y="303"/>
                </a:cubicBezTo>
                <a:cubicBezTo>
                  <a:pt x="1593" y="303"/>
                  <a:pt x="1593" y="303"/>
                  <a:pt x="1593" y="303"/>
                </a:cubicBezTo>
                <a:cubicBezTo>
                  <a:pt x="1594" y="304"/>
                  <a:pt x="1594" y="304"/>
                  <a:pt x="1594" y="304"/>
                </a:cubicBezTo>
                <a:cubicBezTo>
                  <a:pt x="1590" y="306"/>
                  <a:pt x="1590" y="306"/>
                  <a:pt x="1590" y="306"/>
                </a:cubicBezTo>
                <a:cubicBezTo>
                  <a:pt x="1591" y="307"/>
                  <a:pt x="1591" y="307"/>
                  <a:pt x="1591" y="307"/>
                </a:cubicBezTo>
                <a:cubicBezTo>
                  <a:pt x="1588" y="307"/>
                  <a:pt x="1588" y="307"/>
                  <a:pt x="1588" y="307"/>
                </a:cubicBezTo>
                <a:cubicBezTo>
                  <a:pt x="1580" y="313"/>
                  <a:pt x="1580" y="313"/>
                  <a:pt x="1580" y="313"/>
                </a:cubicBezTo>
                <a:cubicBezTo>
                  <a:pt x="1585" y="314"/>
                  <a:pt x="1585" y="314"/>
                  <a:pt x="1585" y="314"/>
                </a:cubicBezTo>
                <a:cubicBezTo>
                  <a:pt x="1594" y="313"/>
                  <a:pt x="1594" y="313"/>
                  <a:pt x="1594" y="313"/>
                </a:cubicBezTo>
                <a:cubicBezTo>
                  <a:pt x="1590" y="316"/>
                  <a:pt x="1590" y="316"/>
                  <a:pt x="1590" y="316"/>
                </a:cubicBezTo>
                <a:cubicBezTo>
                  <a:pt x="1587" y="316"/>
                  <a:pt x="1587" y="316"/>
                  <a:pt x="1587" y="316"/>
                </a:cubicBezTo>
                <a:cubicBezTo>
                  <a:pt x="1584" y="319"/>
                  <a:pt x="1593" y="316"/>
                  <a:pt x="1586" y="319"/>
                </a:cubicBezTo>
                <a:cubicBezTo>
                  <a:pt x="1594" y="320"/>
                  <a:pt x="1594" y="320"/>
                  <a:pt x="1594" y="320"/>
                </a:cubicBezTo>
                <a:cubicBezTo>
                  <a:pt x="1595" y="320"/>
                  <a:pt x="1595" y="320"/>
                  <a:pt x="1595" y="320"/>
                </a:cubicBezTo>
                <a:cubicBezTo>
                  <a:pt x="1600" y="322"/>
                  <a:pt x="1600" y="322"/>
                  <a:pt x="1600" y="322"/>
                </a:cubicBezTo>
                <a:cubicBezTo>
                  <a:pt x="1603" y="321"/>
                  <a:pt x="1603" y="321"/>
                  <a:pt x="1603" y="321"/>
                </a:cubicBezTo>
                <a:cubicBezTo>
                  <a:pt x="1604" y="323"/>
                  <a:pt x="1604" y="323"/>
                  <a:pt x="1604" y="323"/>
                </a:cubicBezTo>
                <a:cubicBezTo>
                  <a:pt x="1600" y="324"/>
                  <a:pt x="1600" y="324"/>
                  <a:pt x="1600" y="324"/>
                </a:cubicBezTo>
                <a:cubicBezTo>
                  <a:pt x="1608" y="332"/>
                  <a:pt x="1608" y="332"/>
                  <a:pt x="1608" y="332"/>
                </a:cubicBezTo>
                <a:cubicBezTo>
                  <a:pt x="1607" y="334"/>
                  <a:pt x="1609" y="332"/>
                  <a:pt x="1612" y="332"/>
                </a:cubicBezTo>
                <a:cubicBezTo>
                  <a:pt x="1611" y="329"/>
                  <a:pt x="1611" y="329"/>
                  <a:pt x="1611" y="329"/>
                </a:cubicBezTo>
                <a:cubicBezTo>
                  <a:pt x="1608" y="329"/>
                  <a:pt x="1608" y="329"/>
                  <a:pt x="1608" y="329"/>
                </a:cubicBezTo>
                <a:cubicBezTo>
                  <a:pt x="1608" y="328"/>
                  <a:pt x="1610" y="328"/>
                  <a:pt x="1609" y="327"/>
                </a:cubicBezTo>
                <a:cubicBezTo>
                  <a:pt x="1607" y="326"/>
                  <a:pt x="1607" y="326"/>
                  <a:pt x="1607" y="326"/>
                </a:cubicBezTo>
                <a:cubicBezTo>
                  <a:pt x="1605" y="324"/>
                  <a:pt x="1605" y="324"/>
                  <a:pt x="1605" y="324"/>
                </a:cubicBezTo>
                <a:cubicBezTo>
                  <a:pt x="1607" y="328"/>
                  <a:pt x="1606" y="321"/>
                  <a:pt x="1611" y="324"/>
                </a:cubicBezTo>
                <a:cubicBezTo>
                  <a:pt x="1610" y="326"/>
                  <a:pt x="1610" y="326"/>
                  <a:pt x="1610" y="326"/>
                </a:cubicBezTo>
                <a:cubicBezTo>
                  <a:pt x="1614" y="332"/>
                  <a:pt x="1614" y="332"/>
                  <a:pt x="1614" y="332"/>
                </a:cubicBezTo>
                <a:cubicBezTo>
                  <a:pt x="1614" y="335"/>
                  <a:pt x="1614" y="335"/>
                  <a:pt x="1614" y="335"/>
                </a:cubicBezTo>
                <a:cubicBezTo>
                  <a:pt x="1618" y="338"/>
                  <a:pt x="1618" y="338"/>
                  <a:pt x="1618" y="338"/>
                </a:cubicBezTo>
                <a:cubicBezTo>
                  <a:pt x="1621" y="338"/>
                  <a:pt x="1621" y="338"/>
                  <a:pt x="1621" y="338"/>
                </a:cubicBezTo>
                <a:cubicBezTo>
                  <a:pt x="1619" y="343"/>
                  <a:pt x="1619" y="343"/>
                  <a:pt x="1619" y="343"/>
                </a:cubicBezTo>
                <a:cubicBezTo>
                  <a:pt x="1616" y="341"/>
                  <a:pt x="1616" y="341"/>
                  <a:pt x="1616" y="341"/>
                </a:cubicBezTo>
                <a:cubicBezTo>
                  <a:pt x="1613" y="342"/>
                  <a:pt x="1617" y="337"/>
                  <a:pt x="1613" y="343"/>
                </a:cubicBezTo>
                <a:cubicBezTo>
                  <a:pt x="1615" y="344"/>
                  <a:pt x="1615" y="344"/>
                  <a:pt x="1615" y="344"/>
                </a:cubicBezTo>
                <a:cubicBezTo>
                  <a:pt x="1614" y="344"/>
                  <a:pt x="1614" y="344"/>
                  <a:pt x="1614" y="344"/>
                </a:cubicBezTo>
                <a:cubicBezTo>
                  <a:pt x="1614" y="343"/>
                  <a:pt x="1609" y="350"/>
                  <a:pt x="1619" y="344"/>
                </a:cubicBezTo>
                <a:cubicBezTo>
                  <a:pt x="1622" y="345"/>
                  <a:pt x="1622" y="345"/>
                  <a:pt x="1622" y="345"/>
                </a:cubicBezTo>
                <a:cubicBezTo>
                  <a:pt x="1625" y="343"/>
                  <a:pt x="1625" y="343"/>
                  <a:pt x="1625" y="343"/>
                </a:cubicBezTo>
                <a:cubicBezTo>
                  <a:pt x="1628" y="347"/>
                  <a:pt x="1628" y="347"/>
                  <a:pt x="1628" y="347"/>
                </a:cubicBezTo>
                <a:cubicBezTo>
                  <a:pt x="1627" y="349"/>
                  <a:pt x="1627" y="349"/>
                  <a:pt x="1627" y="349"/>
                </a:cubicBezTo>
                <a:cubicBezTo>
                  <a:pt x="1628" y="351"/>
                  <a:pt x="1628" y="351"/>
                  <a:pt x="1628" y="351"/>
                </a:cubicBezTo>
                <a:cubicBezTo>
                  <a:pt x="1627" y="353"/>
                  <a:pt x="1627" y="353"/>
                  <a:pt x="1627" y="353"/>
                </a:cubicBezTo>
                <a:cubicBezTo>
                  <a:pt x="1618" y="353"/>
                  <a:pt x="1618" y="353"/>
                  <a:pt x="1618" y="353"/>
                </a:cubicBezTo>
                <a:cubicBezTo>
                  <a:pt x="1618" y="355"/>
                  <a:pt x="1613" y="353"/>
                  <a:pt x="1617" y="357"/>
                </a:cubicBezTo>
                <a:cubicBezTo>
                  <a:pt x="1615" y="352"/>
                  <a:pt x="1615" y="352"/>
                  <a:pt x="1615" y="352"/>
                </a:cubicBezTo>
                <a:cubicBezTo>
                  <a:pt x="1617" y="352"/>
                  <a:pt x="1620" y="351"/>
                  <a:pt x="1618" y="348"/>
                </a:cubicBezTo>
                <a:cubicBezTo>
                  <a:pt x="1610" y="347"/>
                  <a:pt x="1610" y="347"/>
                  <a:pt x="1610" y="347"/>
                </a:cubicBezTo>
                <a:cubicBezTo>
                  <a:pt x="1607" y="348"/>
                  <a:pt x="1607" y="348"/>
                  <a:pt x="1607" y="348"/>
                </a:cubicBezTo>
                <a:cubicBezTo>
                  <a:pt x="1603" y="348"/>
                  <a:pt x="1603" y="348"/>
                  <a:pt x="1603" y="348"/>
                </a:cubicBezTo>
                <a:cubicBezTo>
                  <a:pt x="1601" y="349"/>
                  <a:pt x="1624" y="343"/>
                  <a:pt x="1594" y="351"/>
                </a:cubicBezTo>
                <a:cubicBezTo>
                  <a:pt x="1594" y="353"/>
                  <a:pt x="1594" y="353"/>
                  <a:pt x="1594" y="353"/>
                </a:cubicBezTo>
                <a:cubicBezTo>
                  <a:pt x="1601" y="355"/>
                  <a:pt x="1601" y="355"/>
                  <a:pt x="1601" y="355"/>
                </a:cubicBezTo>
                <a:cubicBezTo>
                  <a:pt x="1601" y="355"/>
                  <a:pt x="1601" y="355"/>
                  <a:pt x="1601" y="355"/>
                </a:cubicBezTo>
                <a:cubicBezTo>
                  <a:pt x="1601" y="353"/>
                  <a:pt x="1601" y="353"/>
                  <a:pt x="1601" y="353"/>
                </a:cubicBezTo>
                <a:cubicBezTo>
                  <a:pt x="1609" y="356"/>
                  <a:pt x="1609" y="356"/>
                  <a:pt x="1609" y="356"/>
                </a:cubicBezTo>
                <a:cubicBezTo>
                  <a:pt x="1613" y="353"/>
                  <a:pt x="1613" y="353"/>
                  <a:pt x="1613" y="353"/>
                </a:cubicBezTo>
                <a:cubicBezTo>
                  <a:pt x="1612" y="357"/>
                  <a:pt x="1612" y="357"/>
                  <a:pt x="1612" y="357"/>
                </a:cubicBezTo>
                <a:cubicBezTo>
                  <a:pt x="1614" y="357"/>
                  <a:pt x="1614" y="357"/>
                  <a:pt x="1614" y="357"/>
                </a:cubicBezTo>
                <a:cubicBezTo>
                  <a:pt x="1614" y="359"/>
                  <a:pt x="1614" y="359"/>
                  <a:pt x="1614" y="359"/>
                </a:cubicBezTo>
                <a:cubicBezTo>
                  <a:pt x="1618" y="362"/>
                  <a:pt x="1618" y="362"/>
                  <a:pt x="1618" y="362"/>
                </a:cubicBezTo>
                <a:cubicBezTo>
                  <a:pt x="1617" y="362"/>
                  <a:pt x="1617" y="362"/>
                  <a:pt x="1617" y="362"/>
                </a:cubicBezTo>
                <a:cubicBezTo>
                  <a:pt x="1619" y="364"/>
                  <a:pt x="1619" y="364"/>
                  <a:pt x="1619" y="364"/>
                </a:cubicBezTo>
                <a:cubicBezTo>
                  <a:pt x="1620" y="360"/>
                  <a:pt x="1620" y="360"/>
                  <a:pt x="1620" y="360"/>
                </a:cubicBezTo>
                <a:cubicBezTo>
                  <a:pt x="1622" y="360"/>
                  <a:pt x="1622" y="360"/>
                  <a:pt x="1622" y="360"/>
                </a:cubicBezTo>
                <a:cubicBezTo>
                  <a:pt x="1623" y="365"/>
                  <a:pt x="1623" y="365"/>
                  <a:pt x="1623" y="365"/>
                </a:cubicBezTo>
                <a:cubicBezTo>
                  <a:pt x="1620" y="365"/>
                  <a:pt x="1620" y="365"/>
                  <a:pt x="1620" y="365"/>
                </a:cubicBezTo>
                <a:cubicBezTo>
                  <a:pt x="1619" y="365"/>
                  <a:pt x="1619" y="365"/>
                  <a:pt x="1619" y="365"/>
                </a:cubicBezTo>
                <a:cubicBezTo>
                  <a:pt x="1618" y="369"/>
                  <a:pt x="1618" y="369"/>
                  <a:pt x="1618" y="369"/>
                </a:cubicBezTo>
                <a:cubicBezTo>
                  <a:pt x="1621" y="368"/>
                  <a:pt x="1621" y="368"/>
                  <a:pt x="1621" y="368"/>
                </a:cubicBezTo>
                <a:cubicBezTo>
                  <a:pt x="1624" y="370"/>
                  <a:pt x="1624" y="370"/>
                  <a:pt x="1624" y="370"/>
                </a:cubicBezTo>
                <a:cubicBezTo>
                  <a:pt x="1621" y="371"/>
                  <a:pt x="1621" y="371"/>
                  <a:pt x="1621" y="371"/>
                </a:cubicBezTo>
                <a:cubicBezTo>
                  <a:pt x="1618" y="370"/>
                  <a:pt x="1618" y="370"/>
                  <a:pt x="1618" y="370"/>
                </a:cubicBezTo>
                <a:cubicBezTo>
                  <a:pt x="1615" y="371"/>
                  <a:pt x="1615" y="371"/>
                  <a:pt x="1615" y="371"/>
                </a:cubicBezTo>
                <a:cubicBezTo>
                  <a:pt x="1614" y="372"/>
                  <a:pt x="1614" y="372"/>
                  <a:pt x="1614" y="372"/>
                </a:cubicBezTo>
                <a:cubicBezTo>
                  <a:pt x="1617" y="373"/>
                  <a:pt x="1612" y="372"/>
                  <a:pt x="1615" y="374"/>
                </a:cubicBezTo>
                <a:cubicBezTo>
                  <a:pt x="1618" y="373"/>
                  <a:pt x="1618" y="373"/>
                  <a:pt x="1618" y="373"/>
                </a:cubicBezTo>
                <a:cubicBezTo>
                  <a:pt x="1619" y="374"/>
                  <a:pt x="1619" y="374"/>
                  <a:pt x="1619" y="374"/>
                </a:cubicBezTo>
                <a:cubicBezTo>
                  <a:pt x="1626" y="374"/>
                  <a:pt x="1619" y="366"/>
                  <a:pt x="1628" y="374"/>
                </a:cubicBezTo>
                <a:cubicBezTo>
                  <a:pt x="1633" y="372"/>
                  <a:pt x="1633" y="372"/>
                  <a:pt x="1633" y="372"/>
                </a:cubicBezTo>
                <a:cubicBezTo>
                  <a:pt x="1635" y="369"/>
                  <a:pt x="1635" y="369"/>
                  <a:pt x="1635" y="369"/>
                </a:cubicBezTo>
                <a:cubicBezTo>
                  <a:pt x="1636" y="371"/>
                  <a:pt x="1636" y="371"/>
                  <a:pt x="1636" y="371"/>
                </a:cubicBezTo>
                <a:cubicBezTo>
                  <a:pt x="1637" y="370"/>
                  <a:pt x="1637" y="370"/>
                  <a:pt x="1637" y="370"/>
                </a:cubicBezTo>
                <a:cubicBezTo>
                  <a:pt x="1639" y="371"/>
                  <a:pt x="1639" y="371"/>
                  <a:pt x="1639" y="371"/>
                </a:cubicBezTo>
                <a:cubicBezTo>
                  <a:pt x="1636" y="374"/>
                  <a:pt x="1636" y="374"/>
                  <a:pt x="1636" y="374"/>
                </a:cubicBezTo>
                <a:cubicBezTo>
                  <a:pt x="1630" y="376"/>
                  <a:pt x="1630" y="376"/>
                  <a:pt x="1630" y="376"/>
                </a:cubicBezTo>
                <a:cubicBezTo>
                  <a:pt x="1635" y="377"/>
                  <a:pt x="1635" y="377"/>
                  <a:pt x="1635" y="377"/>
                </a:cubicBezTo>
                <a:cubicBezTo>
                  <a:pt x="1625" y="389"/>
                  <a:pt x="1625" y="389"/>
                  <a:pt x="1625" y="389"/>
                </a:cubicBezTo>
                <a:cubicBezTo>
                  <a:pt x="1623" y="394"/>
                  <a:pt x="1623" y="394"/>
                  <a:pt x="1623" y="394"/>
                </a:cubicBezTo>
                <a:cubicBezTo>
                  <a:pt x="1622" y="393"/>
                  <a:pt x="1622" y="393"/>
                  <a:pt x="1622" y="393"/>
                </a:cubicBezTo>
                <a:cubicBezTo>
                  <a:pt x="1618" y="395"/>
                  <a:pt x="1618" y="395"/>
                  <a:pt x="1618" y="395"/>
                </a:cubicBezTo>
                <a:cubicBezTo>
                  <a:pt x="1617" y="398"/>
                  <a:pt x="1617" y="398"/>
                  <a:pt x="1617" y="398"/>
                </a:cubicBezTo>
                <a:cubicBezTo>
                  <a:pt x="1616" y="398"/>
                  <a:pt x="1620" y="397"/>
                  <a:pt x="1615" y="397"/>
                </a:cubicBezTo>
                <a:cubicBezTo>
                  <a:pt x="1614" y="399"/>
                  <a:pt x="1614" y="399"/>
                  <a:pt x="1614" y="399"/>
                </a:cubicBezTo>
                <a:cubicBezTo>
                  <a:pt x="1611" y="398"/>
                  <a:pt x="1611" y="398"/>
                  <a:pt x="1611" y="398"/>
                </a:cubicBezTo>
                <a:cubicBezTo>
                  <a:pt x="1611" y="404"/>
                  <a:pt x="1611" y="404"/>
                  <a:pt x="1611" y="404"/>
                </a:cubicBezTo>
                <a:cubicBezTo>
                  <a:pt x="1605" y="404"/>
                  <a:pt x="1605" y="404"/>
                  <a:pt x="1605" y="404"/>
                </a:cubicBezTo>
                <a:cubicBezTo>
                  <a:pt x="1607" y="407"/>
                  <a:pt x="1607" y="407"/>
                  <a:pt x="1607" y="407"/>
                </a:cubicBezTo>
                <a:cubicBezTo>
                  <a:pt x="1601" y="412"/>
                  <a:pt x="1601" y="412"/>
                  <a:pt x="1601" y="412"/>
                </a:cubicBezTo>
                <a:cubicBezTo>
                  <a:pt x="1602" y="414"/>
                  <a:pt x="1602" y="414"/>
                  <a:pt x="1602" y="414"/>
                </a:cubicBezTo>
                <a:cubicBezTo>
                  <a:pt x="1604" y="413"/>
                  <a:pt x="1604" y="413"/>
                  <a:pt x="1604" y="413"/>
                </a:cubicBezTo>
                <a:cubicBezTo>
                  <a:pt x="1605" y="413"/>
                  <a:pt x="1605" y="413"/>
                  <a:pt x="1605" y="413"/>
                </a:cubicBezTo>
                <a:cubicBezTo>
                  <a:pt x="1605" y="413"/>
                  <a:pt x="1604" y="412"/>
                  <a:pt x="1605" y="414"/>
                </a:cubicBezTo>
                <a:cubicBezTo>
                  <a:pt x="1611" y="412"/>
                  <a:pt x="1611" y="412"/>
                  <a:pt x="1611" y="412"/>
                </a:cubicBezTo>
                <a:cubicBezTo>
                  <a:pt x="1613" y="411"/>
                  <a:pt x="1613" y="411"/>
                  <a:pt x="1613" y="411"/>
                </a:cubicBezTo>
                <a:cubicBezTo>
                  <a:pt x="1615" y="414"/>
                  <a:pt x="1615" y="414"/>
                  <a:pt x="1615" y="414"/>
                </a:cubicBezTo>
                <a:cubicBezTo>
                  <a:pt x="1621" y="413"/>
                  <a:pt x="1621" y="413"/>
                  <a:pt x="1621" y="413"/>
                </a:cubicBezTo>
                <a:cubicBezTo>
                  <a:pt x="1626" y="411"/>
                  <a:pt x="1611" y="409"/>
                  <a:pt x="1625" y="410"/>
                </a:cubicBezTo>
                <a:cubicBezTo>
                  <a:pt x="1626" y="411"/>
                  <a:pt x="1626" y="411"/>
                  <a:pt x="1626" y="411"/>
                </a:cubicBezTo>
                <a:cubicBezTo>
                  <a:pt x="1629" y="409"/>
                  <a:pt x="1629" y="409"/>
                  <a:pt x="1629" y="409"/>
                </a:cubicBezTo>
                <a:cubicBezTo>
                  <a:pt x="1631" y="412"/>
                  <a:pt x="1631" y="412"/>
                  <a:pt x="1631" y="412"/>
                </a:cubicBezTo>
                <a:cubicBezTo>
                  <a:pt x="1629" y="413"/>
                  <a:pt x="1629" y="413"/>
                  <a:pt x="1629" y="413"/>
                </a:cubicBezTo>
                <a:cubicBezTo>
                  <a:pt x="1632" y="413"/>
                  <a:pt x="1632" y="413"/>
                  <a:pt x="1632" y="413"/>
                </a:cubicBezTo>
                <a:cubicBezTo>
                  <a:pt x="1633" y="411"/>
                  <a:pt x="1633" y="411"/>
                  <a:pt x="1633" y="411"/>
                </a:cubicBezTo>
                <a:cubicBezTo>
                  <a:pt x="1636" y="408"/>
                  <a:pt x="1636" y="408"/>
                  <a:pt x="1636" y="408"/>
                </a:cubicBezTo>
                <a:cubicBezTo>
                  <a:pt x="1636" y="409"/>
                  <a:pt x="1636" y="409"/>
                  <a:pt x="1636" y="409"/>
                </a:cubicBezTo>
                <a:cubicBezTo>
                  <a:pt x="1642" y="410"/>
                  <a:pt x="1642" y="410"/>
                  <a:pt x="1642" y="410"/>
                </a:cubicBezTo>
                <a:cubicBezTo>
                  <a:pt x="1649" y="414"/>
                  <a:pt x="1638" y="402"/>
                  <a:pt x="1651" y="409"/>
                </a:cubicBezTo>
                <a:cubicBezTo>
                  <a:pt x="1652" y="409"/>
                  <a:pt x="1653" y="410"/>
                  <a:pt x="1654" y="409"/>
                </a:cubicBezTo>
                <a:cubicBezTo>
                  <a:pt x="1653" y="413"/>
                  <a:pt x="1653" y="413"/>
                  <a:pt x="1653" y="413"/>
                </a:cubicBezTo>
                <a:cubicBezTo>
                  <a:pt x="1651" y="413"/>
                  <a:pt x="1651" y="413"/>
                  <a:pt x="1651" y="413"/>
                </a:cubicBezTo>
                <a:cubicBezTo>
                  <a:pt x="1652" y="416"/>
                  <a:pt x="1652" y="416"/>
                  <a:pt x="1652" y="416"/>
                </a:cubicBezTo>
                <a:cubicBezTo>
                  <a:pt x="1652" y="419"/>
                  <a:pt x="1658" y="416"/>
                  <a:pt x="1655" y="420"/>
                </a:cubicBezTo>
                <a:cubicBezTo>
                  <a:pt x="1652" y="418"/>
                  <a:pt x="1652" y="418"/>
                  <a:pt x="1652" y="418"/>
                </a:cubicBezTo>
                <a:cubicBezTo>
                  <a:pt x="1651" y="419"/>
                  <a:pt x="1651" y="419"/>
                  <a:pt x="1651" y="419"/>
                </a:cubicBezTo>
                <a:cubicBezTo>
                  <a:pt x="1653" y="423"/>
                  <a:pt x="1653" y="423"/>
                  <a:pt x="1653" y="423"/>
                </a:cubicBezTo>
                <a:cubicBezTo>
                  <a:pt x="1658" y="423"/>
                  <a:pt x="1658" y="423"/>
                  <a:pt x="1658" y="423"/>
                </a:cubicBezTo>
                <a:cubicBezTo>
                  <a:pt x="1656" y="425"/>
                  <a:pt x="1656" y="425"/>
                  <a:pt x="1656" y="425"/>
                </a:cubicBezTo>
                <a:cubicBezTo>
                  <a:pt x="1661" y="428"/>
                  <a:pt x="1661" y="428"/>
                  <a:pt x="1661" y="428"/>
                </a:cubicBezTo>
                <a:cubicBezTo>
                  <a:pt x="1661" y="429"/>
                  <a:pt x="1657" y="428"/>
                  <a:pt x="1662" y="430"/>
                </a:cubicBezTo>
                <a:cubicBezTo>
                  <a:pt x="1658" y="431"/>
                  <a:pt x="1666" y="429"/>
                  <a:pt x="1659" y="429"/>
                </a:cubicBezTo>
                <a:cubicBezTo>
                  <a:pt x="1655" y="433"/>
                  <a:pt x="1655" y="433"/>
                  <a:pt x="1655" y="433"/>
                </a:cubicBezTo>
                <a:cubicBezTo>
                  <a:pt x="1654" y="432"/>
                  <a:pt x="1661" y="433"/>
                  <a:pt x="1651" y="431"/>
                </a:cubicBezTo>
                <a:cubicBezTo>
                  <a:pt x="1650" y="432"/>
                  <a:pt x="1650" y="432"/>
                  <a:pt x="1650" y="432"/>
                </a:cubicBezTo>
                <a:cubicBezTo>
                  <a:pt x="1652" y="434"/>
                  <a:pt x="1652" y="434"/>
                  <a:pt x="1652" y="434"/>
                </a:cubicBezTo>
                <a:cubicBezTo>
                  <a:pt x="1650" y="434"/>
                  <a:pt x="1650" y="434"/>
                  <a:pt x="1650" y="434"/>
                </a:cubicBezTo>
                <a:cubicBezTo>
                  <a:pt x="1650" y="435"/>
                  <a:pt x="1654" y="431"/>
                  <a:pt x="1650" y="436"/>
                </a:cubicBezTo>
                <a:cubicBezTo>
                  <a:pt x="1641" y="436"/>
                  <a:pt x="1658" y="430"/>
                  <a:pt x="1642" y="435"/>
                </a:cubicBezTo>
                <a:cubicBezTo>
                  <a:pt x="1642" y="436"/>
                  <a:pt x="1649" y="431"/>
                  <a:pt x="1640" y="438"/>
                </a:cubicBezTo>
                <a:cubicBezTo>
                  <a:pt x="1640" y="439"/>
                  <a:pt x="1640" y="439"/>
                  <a:pt x="1640" y="439"/>
                </a:cubicBezTo>
                <a:cubicBezTo>
                  <a:pt x="1643" y="438"/>
                  <a:pt x="1643" y="438"/>
                  <a:pt x="1643" y="438"/>
                </a:cubicBezTo>
                <a:cubicBezTo>
                  <a:pt x="1641" y="442"/>
                  <a:pt x="1641" y="442"/>
                  <a:pt x="1641" y="442"/>
                </a:cubicBezTo>
                <a:cubicBezTo>
                  <a:pt x="1642" y="442"/>
                  <a:pt x="1642" y="442"/>
                  <a:pt x="1642" y="442"/>
                </a:cubicBezTo>
                <a:cubicBezTo>
                  <a:pt x="1635" y="445"/>
                  <a:pt x="1635" y="445"/>
                  <a:pt x="1635" y="445"/>
                </a:cubicBezTo>
                <a:cubicBezTo>
                  <a:pt x="1632" y="449"/>
                  <a:pt x="1632" y="449"/>
                  <a:pt x="1632" y="449"/>
                </a:cubicBezTo>
                <a:cubicBezTo>
                  <a:pt x="1629" y="449"/>
                  <a:pt x="1629" y="449"/>
                  <a:pt x="1629" y="449"/>
                </a:cubicBezTo>
                <a:cubicBezTo>
                  <a:pt x="1628" y="447"/>
                  <a:pt x="1628" y="447"/>
                  <a:pt x="1628" y="447"/>
                </a:cubicBezTo>
                <a:cubicBezTo>
                  <a:pt x="1627" y="446"/>
                  <a:pt x="1627" y="446"/>
                  <a:pt x="1627" y="446"/>
                </a:cubicBezTo>
                <a:cubicBezTo>
                  <a:pt x="1622" y="449"/>
                  <a:pt x="1622" y="449"/>
                  <a:pt x="1622" y="449"/>
                </a:cubicBezTo>
                <a:cubicBezTo>
                  <a:pt x="1622" y="449"/>
                  <a:pt x="1624" y="446"/>
                  <a:pt x="1623" y="450"/>
                </a:cubicBezTo>
                <a:cubicBezTo>
                  <a:pt x="1625" y="449"/>
                  <a:pt x="1625" y="449"/>
                  <a:pt x="1625" y="449"/>
                </a:cubicBezTo>
                <a:cubicBezTo>
                  <a:pt x="1631" y="451"/>
                  <a:pt x="1631" y="451"/>
                  <a:pt x="1631" y="451"/>
                </a:cubicBezTo>
                <a:cubicBezTo>
                  <a:pt x="1629" y="453"/>
                  <a:pt x="1629" y="453"/>
                  <a:pt x="1629" y="453"/>
                </a:cubicBezTo>
                <a:cubicBezTo>
                  <a:pt x="1630" y="453"/>
                  <a:pt x="1632" y="451"/>
                  <a:pt x="1631" y="454"/>
                </a:cubicBezTo>
                <a:cubicBezTo>
                  <a:pt x="1627" y="458"/>
                  <a:pt x="1627" y="458"/>
                  <a:pt x="1627" y="458"/>
                </a:cubicBezTo>
                <a:cubicBezTo>
                  <a:pt x="1627" y="458"/>
                  <a:pt x="1627" y="458"/>
                  <a:pt x="1627" y="458"/>
                </a:cubicBezTo>
                <a:cubicBezTo>
                  <a:pt x="1627" y="456"/>
                  <a:pt x="1627" y="456"/>
                  <a:pt x="1627" y="456"/>
                </a:cubicBezTo>
                <a:cubicBezTo>
                  <a:pt x="1622" y="457"/>
                  <a:pt x="1622" y="457"/>
                  <a:pt x="1622" y="457"/>
                </a:cubicBezTo>
                <a:cubicBezTo>
                  <a:pt x="1622" y="458"/>
                  <a:pt x="1626" y="451"/>
                  <a:pt x="1621" y="459"/>
                </a:cubicBezTo>
                <a:cubicBezTo>
                  <a:pt x="1619" y="459"/>
                  <a:pt x="1619" y="459"/>
                  <a:pt x="1619" y="459"/>
                </a:cubicBezTo>
                <a:cubicBezTo>
                  <a:pt x="1619" y="461"/>
                  <a:pt x="1619" y="461"/>
                  <a:pt x="1619" y="461"/>
                </a:cubicBezTo>
                <a:cubicBezTo>
                  <a:pt x="1619" y="462"/>
                  <a:pt x="1617" y="457"/>
                  <a:pt x="1621" y="462"/>
                </a:cubicBezTo>
                <a:cubicBezTo>
                  <a:pt x="1621" y="464"/>
                  <a:pt x="1621" y="464"/>
                  <a:pt x="1621" y="464"/>
                </a:cubicBezTo>
                <a:cubicBezTo>
                  <a:pt x="1613" y="463"/>
                  <a:pt x="1613" y="463"/>
                  <a:pt x="1613" y="463"/>
                </a:cubicBezTo>
                <a:cubicBezTo>
                  <a:pt x="1613" y="464"/>
                  <a:pt x="1609" y="464"/>
                  <a:pt x="1611" y="463"/>
                </a:cubicBezTo>
                <a:cubicBezTo>
                  <a:pt x="1615" y="461"/>
                  <a:pt x="1615" y="461"/>
                  <a:pt x="1615" y="461"/>
                </a:cubicBezTo>
                <a:cubicBezTo>
                  <a:pt x="1615" y="460"/>
                  <a:pt x="1615" y="460"/>
                  <a:pt x="1615" y="460"/>
                </a:cubicBezTo>
                <a:cubicBezTo>
                  <a:pt x="1604" y="460"/>
                  <a:pt x="1604" y="460"/>
                  <a:pt x="1604" y="460"/>
                </a:cubicBezTo>
                <a:cubicBezTo>
                  <a:pt x="1600" y="463"/>
                  <a:pt x="1600" y="463"/>
                  <a:pt x="1600" y="463"/>
                </a:cubicBezTo>
                <a:cubicBezTo>
                  <a:pt x="1601" y="464"/>
                  <a:pt x="1591" y="464"/>
                  <a:pt x="1603" y="465"/>
                </a:cubicBezTo>
                <a:cubicBezTo>
                  <a:pt x="1602" y="465"/>
                  <a:pt x="1603" y="466"/>
                  <a:pt x="1602" y="466"/>
                </a:cubicBezTo>
                <a:cubicBezTo>
                  <a:pt x="1597" y="465"/>
                  <a:pt x="1597" y="465"/>
                  <a:pt x="1597" y="465"/>
                </a:cubicBezTo>
                <a:cubicBezTo>
                  <a:pt x="1595" y="469"/>
                  <a:pt x="1595" y="469"/>
                  <a:pt x="1595" y="469"/>
                </a:cubicBezTo>
                <a:cubicBezTo>
                  <a:pt x="1593" y="469"/>
                  <a:pt x="1593" y="469"/>
                  <a:pt x="1593" y="469"/>
                </a:cubicBezTo>
                <a:cubicBezTo>
                  <a:pt x="1577" y="479"/>
                  <a:pt x="1577" y="479"/>
                  <a:pt x="1577" y="479"/>
                </a:cubicBezTo>
                <a:cubicBezTo>
                  <a:pt x="1569" y="484"/>
                  <a:pt x="1569" y="484"/>
                  <a:pt x="1569" y="484"/>
                </a:cubicBezTo>
                <a:cubicBezTo>
                  <a:pt x="1568" y="485"/>
                  <a:pt x="1578" y="478"/>
                  <a:pt x="1566" y="485"/>
                </a:cubicBezTo>
                <a:cubicBezTo>
                  <a:pt x="1571" y="487"/>
                  <a:pt x="1571" y="487"/>
                  <a:pt x="1571" y="487"/>
                </a:cubicBezTo>
                <a:cubicBezTo>
                  <a:pt x="1572" y="487"/>
                  <a:pt x="1567" y="490"/>
                  <a:pt x="1573" y="486"/>
                </a:cubicBezTo>
                <a:cubicBezTo>
                  <a:pt x="1572" y="485"/>
                  <a:pt x="1572" y="485"/>
                  <a:pt x="1572" y="485"/>
                </a:cubicBezTo>
                <a:cubicBezTo>
                  <a:pt x="1574" y="484"/>
                  <a:pt x="1574" y="484"/>
                  <a:pt x="1574" y="484"/>
                </a:cubicBezTo>
                <a:cubicBezTo>
                  <a:pt x="1575" y="485"/>
                  <a:pt x="1575" y="485"/>
                  <a:pt x="1575" y="485"/>
                </a:cubicBezTo>
                <a:cubicBezTo>
                  <a:pt x="1578" y="483"/>
                  <a:pt x="1578" y="483"/>
                  <a:pt x="1578" y="483"/>
                </a:cubicBezTo>
                <a:cubicBezTo>
                  <a:pt x="1579" y="484"/>
                  <a:pt x="1579" y="484"/>
                  <a:pt x="1579" y="484"/>
                </a:cubicBezTo>
                <a:cubicBezTo>
                  <a:pt x="1578" y="483"/>
                  <a:pt x="1579" y="484"/>
                  <a:pt x="1581" y="482"/>
                </a:cubicBezTo>
                <a:cubicBezTo>
                  <a:pt x="1581" y="484"/>
                  <a:pt x="1581" y="484"/>
                  <a:pt x="1581" y="484"/>
                </a:cubicBezTo>
                <a:cubicBezTo>
                  <a:pt x="1582" y="484"/>
                  <a:pt x="1582" y="484"/>
                  <a:pt x="1582" y="484"/>
                </a:cubicBezTo>
                <a:cubicBezTo>
                  <a:pt x="1583" y="483"/>
                  <a:pt x="1585" y="483"/>
                  <a:pt x="1586" y="481"/>
                </a:cubicBezTo>
                <a:cubicBezTo>
                  <a:pt x="1583" y="477"/>
                  <a:pt x="1582" y="483"/>
                  <a:pt x="1579" y="482"/>
                </a:cubicBezTo>
                <a:cubicBezTo>
                  <a:pt x="1578" y="480"/>
                  <a:pt x="1581" y="481"/>
                  <a:pt x="1579" y="480"/>
                </a:cubicBezTo>
                <a:cubicBezTo>
                  <a:pt x="1585" y="481"/>
                  <a:pt x="1577" y="475"/>
                  <a:pt x="1586" y="480"/>
                </a:cubicBezTo>
                <a:cubicBezTo>
                  <a:pt x="1587" y="477"/>
                  <a:pt x="1587" y="477"/>
                  <a:pt x="1587" y="477"/>
                </a:cubicBezTo>
                <a:cubicBezTo>
                  <a:pt x="1590" y="477"/>
                  <a:pt x="1590" y="477"/>
                  <a:pt x="1590" y="477"/>
                </a:cubicBezTo>
                <a:cubicBezTo>
                  <a:pt x="1587" y="480"/>
                  <a:pt x="1587" y="480"/>
                  <a:pt x="1587" y="480"/>
                </a:cubicBezTo>
                <a:cubicBezTo>
                  <a:pt x="1587" y="480"/>
                  <a:pt x="1587" y="480"/>
                  <a:pt x="1587" y="480"/>
                </a:cubicBezTo>
                <a:cubicBezTo>
                  <a:pt x="1597" y="479"/>
                  <a:pt x="1597" y="479"/>
                  <a:pt x="1597" y="479"/>
                </a:cubicBezTo>
                <a:cubicBezTo>
                  <a:pt x="1596" y="475"/>
                  <a:pt x="1596" y="475"/>
                  <a:pt x="1596" y="475"/>
                </a:cubicBezTo>
                <a:cubicBezTo>
                  <a:pt x="1603" y="478"/>
                  <a:pt x="1600" y="471"/>
                  <a:pt x="1608" y="473"/>
                </a:cubicBezTo>
                <a:cubicBezTo>
                  <a:pt x="1612" y="473"/>
                  <a:pt x="1612" y="473"/>
                  <a:pt x="1612" y="473"/>
                </a:cubicBezTo>
                <a:cubicBezTo>
                  <a:pt x="1612" y="473"/>
                  <a:pt x="1615" y="473"/>
                  <a:pt x="1611" y="474"/>
                </a:cubicBezTo>
                <a:cubicBezTo>
                  <a:pt x="1613" y="475"/>
                  <a:pt x="1613" y="475"/>
                  <a:pt x="1613" y="475"/>
                </a:cubicBezTo>
                <a:cubicBezTo>
                  <a:pt x="1621" y="472"/>
                  <a:pt x="1621" y="472"/>
                  <a:pt x="1621" y="472"/>
                </a:cubicBezTo>
                <a:cubicBezTo>
                  <a:pt x="1636" y="468"/>
                  <a:pt x="1636" y="468"/>
                  <a:pt x="1636" y="468"/>
                </a:cubicBezTo>
                <a:cubicBezTo>
                  <a:pt x="1645" y="467"/>
                  <a:pt x="1645" y="467"/>
                  <a:pt x="1645" y="467"/>
                </a:cubicBezTo>
                <a:cubicBezTo>
                  <a:pt x="1654" y="463"/>
                  <a:pt x="1654" y="463"/>
                  <a:pt x="1654" y="463"/>
                </a:cubicBezTo>
                <a:cubicBezTo>
                  <a:pt x="1668" y="460"/>
                  <a:pt x="1668" y="460"/>
                  <a:pt x="1668" y="460"/>
                </a:cubicBezTo>
                <a:cubicBezTo>
                  <a:pt x="1670" y="459"/>
                  <a:pt x="1670" y="459"/>
                  <a:pt x="1670" y="459"/>
                </a:cubicBezTo>
                <a:cubicBezTo>
                  <a:pt x="1675" y="461"/>
                  <a:pt x="1675" y="461"/>
                  <a:pt x="1675" y="461"/>
                </a:cubicBezTo>
                <a:cubicBezTo>
                  <a:pt x="1677" y="459"/>
                  <a:pt x="1677" y="459"/>
                  <a:pt x="1677" y="459"/>
                </a:cubicBezTo>
                <a:cubicBezTo>
                  <a:pt x="1676" y="463"/>
                  <a:pt x="1676" y="463"/>
                  <a:pt x="1676" y="463"/>
                </a:cubicBezTo>
                <a:cubicBezTo>
                  <a:pt x="1680" y="459"/>
                  <a:pt x="1659" y="461"/>
                  <a:pt x="1683" y="462"/>
                </a:cubicBezTo>
                <a:cubicBezTo>
                  <a:pt x="1684" y="462"/>
                  <a:pt x="1682" y="461"/>
                  <a:pt x="1684" y="461"/>
                </a:cubicBezTo>
                <a:cubicBezTo>
                  <a:pt x="1682" y="459"/>
                  <a:pt x="1682" y="459"/>
                  <a:pt x="1682" y="459"/>
                </a:cubicBezTo>
                <a:cubicBezTo>
                  <a:pt x="1690" y="457"/>
                  <a:pt x="1690" y="457"/>
                  <a:pt x="1690" y="457"/>
                </a:cubicBezTo>
                <a:cubicBezTo>
                  <a:pt x="1692" y="457"/>
                  <a:pt x="1692" y="457"/>
                  <a:pt x="1692" y="457"/>
                </a:cubicBezTo>
                <a:cubicBezTo>
                  <a:pt x="1692" y="461"/>
                  <a:pt x="1692" y="461"/>
                  <a:pt x="1692" y="461"/>
                </a:cubicBezTo>
                <a:cubicBezTo>
                  <a:pt x="1686" y="460"/>
                  <a:pt x="1686" y="460"/>
                  <a:pt x="1686" y="460"/>
                </a:cubicBezTo>
                <a:cubicBezTo>
                  <a:pt x="1686" y="462"/>
                  <a:pt x="1686" y="462"/>
                  <a:pt x="1686" y="462"/>
                </a:cubicBezTo>
                <a:cubicBezTo>
                  <a:pt x="1683" y="463"/>
                  <a:pt x="1688" y="457"/>
                  <a:pt x="1682" y="462"/>
                </a:cubicBezTo>
                <a:cubicBezTo>
                  <a:pt x="1686" y="465"/>
                  <a:pt x="1686" y="465"/>
                  <a:pt x="1686" y="465"/>
                </a:cubicBezTo>
                <a:cubicBezTo>
                  <a:pt x="1684" y="466"/>
                  <a:pt x="1684" y="466"/>
                  <a:pt x="1684" y="466"/>
                </a:cubicBezTo>
                <a:cubicBezTo>
                  <a:pt x="1683" y="465"/>
                  <a:pt x="1683" y="465"/>
                  <a:pt x="1683" y="465"/>
                </a:cubicBezTo>
                <a:cubicBezTo>
                  <a:pt x="1673" y="473"/>
                  <a:pt x="1673" y="473"/>
                  <a:pt x="1673" y="473"/>
                </a:cubicBezTo>
                <a:cubicBezTo>
                  <a:pt x="1668" y="475"/>
                  <a:pt x="1668" y="475"/>
                  <a:pt x="1668" y="475"/>
                </a:cubicBezTo>
                <a:cubicBezTo>
                  <a:pt x="1665" y="477"/>
                  <a:pt x="1665" y="477"/>
                  <a:pt x="1665" y="477"/>
                </a:cubicBezTo>
                <a:cubicBezTo>
                  <a:pt x="1656" y="481"/>
                  <a:pt x="1656" y="481"/>
                  <a:pt x="1656" y="481"/>
                </a:cubicBezTo>
                <a:cubicBezTo>
                  <a:pt x="1654" y="479"/>
                  <a:pt x="1663" y="480"/>
                  <a:pt x="1653" y="483"/>
                </a:cubicBezTo>
                <a:cubicBezTo>
                  <a:pt x="1653" y="480"/>
                  <a:pt x="1653" y="480"/>
                  <a:pt x="1653" y="480"/>
                </a:cubicBezTo>
                <a:cubicBezTo>
                  <a:pt x="1650" y="481"/>
                  <a:pt x="1650" y="481"/>
                  <a:pt x="1650" y="481"/>
                </a:cubicBezTo>
                <a:cubicBezTo>
                  <a:pt x="1650" y="484"/>
                  <a:pt x="1650" y="484"/>
                  <a:pt x="1650" y="484"/>
                </a:cubicBezTo>
                <a:cubicBezTo>
                  <a:pt x="1649" y="484"/>
                  <a:pt x="1649" y="484"/>
                  <a:pt x="1649" y="484"/>
                </a:cubicBezTo>
                <a:cubicBezTo>
                  <a:pt x="1648" y="483"/>
                  <a:pt x="1648" y="483"/>
                  <a:pt x="1648" y="483"/>
                </a:cubicBezTo>
                <a:cubicBezTo>
                  <a:pt x="1655" y="478"/>
                  <a:pt x="1655" y="478"/>
                  <a:pt x="1655" y="478"/>
                </a:cubicBezTo>
                <a:cubicBezTo>
                  <a:pt x="1658" y="479"/>
                  <a:pt x="1658" y="479"/>
                  <a:pt x="1658" y="479"/>
                </a:cubicBezTo>
                <a:cubicBezTo>
                  <a:pt x="1659" y="477"/>
                  <a:pt x="1659" y="477"/>
                  <a:pt x="1659" y="477"/>
                </a:cubicBezTo>
                <a:cubicBezTo>
                  <a:pt x="1650" y="475"/>
                  <a:pt x="1650" y="475"/>
                  <a:pt x="1650" y="475"/>
                </a:cubicBezTo>
                <a:cubicBezTo>
                  <a:pt x="1644" y="477"/>
                  <a:pt x="1644" y="477"/>
                  <a:pt x="1644" y="477"/>
                </a:cubicBezTo>
                <a:cubicBezTo>
                  <a:pt x="1646" y="475"/>
                  <a:pt x="1646" y="475"/>
                  <a:pt x="1646" y="475"/>
                </a:cubicBezTo>
                <a:cubicBezTo>
                  <a:pt x="1651" y="471"/>
                  <a:pt x="1648" y="478"/>
                  <a:pt x="1656" y="473"/>
                </a:cubicBezTo>
                <a:cubicBezTo>
                  <a:pt x="1657" y="474"/>
                  <a:pt x="1657" y="474"/>
                  <a:pt x="1657" y="474"/>
                </a:cubicBezTo>
                <a:cubicBezTo>
                  <a:pt x="1664" y="470"/>
                  <a:pt x="1664" y="470"/>
                  <a:pt x="1664" y="470"/>
                </a:cubicBezTo>
                <a:cubicBezTo>
                  <a:pt x="1657" y="470"/>
                  <a:pt x="1657" y="470"/>
                  <a:pt x="1657" y="470"/>
                </a:cubicBezTo>
                <a:cubicBezTo>
                  <a:pt x="1657" y="470"/>
                  <a:pt x="1657" y="470"/>
                  <a:pt x="1657" y="470"/>
                </a:cubicBezTo>
                <a:cubicBezTo>
                  <a:pt x="1657" y="470"/>
                  <a:pt x="1657" y="471"/>
                  <a:pt x="1656" y="470"/>
                </a:cubicBezTo>
                <a:cubicBezTo>
                  <a:pt x="1658" y="468"/>
                  <a:pt x="1658" y="468"/>
                  <a:pt x="1658" y="468"/>
                </a:cubicBezTo>
                <a:cubicBezTo>
                  <a:pt x="1664" y="469"/>
                  <a:pt x="1648" y="476"/>
                  <a:pt x="1667" y="468"/>
                </a:cubicBezTo>
                <a:cubicBezTo>
                  <a:pt x="1668" y="469"/>
                  <a:pt x="1668" y="469"/>
                  <a:pt x="1668" y="469"/>
                </a:cubicBezTo>
                <a:cubicBezTo>
                  <a:pt x="1677" y="467"/>
                  <a:pt x="1677" y="467"/>
                  <a:pt x="1677" y="467"/>
                </a:cubicBezTo>
                <a:cubicBezTo>
                  <a:pt x="1679" y="466"/>
                  <a:pt x="1679" y="466"/>
                  <a:pt x="1679" y="466"/>
                </a:cubicBezTo>
                <a:cubicBezTo>
                  <a:pt x="1672" y="464"/>
                  <a:pt x="1672" y="464"/>
                  <a:pt x="1672" y="464"/>
                </a:cubicBezTo>
                <a:cubicBezTo>
                  <a:pt x="1655" y="467"/>
                  <a:pt x="1655" y="467"/>
                  <a:pt x="1655" y="467"/>
                </a:cubicBezTo>
                <a:cubicBezTo>
                  <a:pt x="1651" y="470"/>
                  <a:pt x="1651" y="470"/>
                  <a:pt x="1651" y="470"/>
                </a:cubicBezTo>
                <a:cubicBezTo>
                  <a:pt x="1650" y="471"/>
                  <a:pt x="1664" y="461"/>
                  <a:pt x="1644" y="473"/>
                </a:cubicBezTo>
                <a:cubicBezTo>
                  <a:pt x="1639" y="473"/>
                  <a:pt x="1639" y="473"/>
                  <a:pt x="1639" y="473"/>
                </a:cubicBezTo>
                <a:cubicBezTo>
                  <a:pt x="1632" y="477"/>
                  <a:pt x="1632" y="477"/>
                  <a:pt x="1632" y="477"/>
                </a:cubicBezTo>
                <a:cubicBezTo>
                  <a:pt x="1630" y="475"/>
                  <a:pt x="1630" y="475"/>
                  <a:pt x="1630" y="475"/>
                </a:cubicBezTo>
                <a:cubicBezTo>
                  <a:pt x="1629" y="479"/>
                  <a:pt x="1629" y="479"/>
                  <a:pt x="1629" y="479"/>
                </a:cubicBezTo>
                <a:cubicBezTo>
                  <a:pt x="1620" y="482"/>
                  <a:pt x="1620" y="482"/>
                  <a:pt x="1620" y="482"/>
                </a:cubicBezTo>
                <a:cubicBezTo>
                  <a:pt x="1618" y="484"/>
                  <a:pt x="1618" y="484"/>
                  <a:pt x="1618" y="484"/>
                </a:cubicBezTo>
                <a:cubicBezTo>
                  <a:pt x="1627" y="482"/>
                  <a:pt x="1627" y="482"/>
                  <a:pt x="1627" y="482"/>
                </a:cubicBezTo>
                <a:cubicBezTo>
                  <a:pt x="1623" y="485"/>
                  <a:pt x="1623" y="485"/>
                  <a:pt x="1623" y="485"/>
                </a:cubicBezTo>
                <a:cubicBezTo>
                  <a:pt x="1617" y="486"/>
                  <a:pt x="1617" y="486"/>
                  <a:pt x="1617" y="486"/>
                </a:cubicBezTo>
                <a:cubicBezTo>
                  <a:pt x="1621" y="483"/>
                  <a:pt x="1621" y="489"/>
                  <a:pt x="1609" y="489"/>
                </a:cubicBezTo>
                <a:cubicBezTo>
                  <a:pt x="1607" y="491"/>
                  <a:pt x="1607" y="491"/>
                  <a:pt x="1607" y="491"/>
                </a:cubicBezTo>
                <a:cubicBezTo>
                  <a:pt x="1602" y="493"/>
                  <a:pt x="1602" y="493"/>
                  <a:pt x="1602" y="493"/>
                </a:cubicBezTo>
                <a:cubicBezTo>
                  <a:pt x="1600" y="490"/>
                  <a:pt x="1608" y="491"/>
                  <a:pt x="1597" y="494"/>
                </a:cubicBezTo>
                <a:cubicBezTo>
                  <a:pt x="1598" y="490"/>
                  <a:pt x="1602" y="496"/>
                  <a:pt x="1603" y="490"/>
                </a:cubicBezTo>
                <a:cubicBezTo>
                  <a:pt x="1604" y="488"/>
                  <a:pt x="1607" y="492"/>
                  <a:pt x="1608" y="489"/>
                </a:cubicBezTo>
                <a:cubicBezTo>
                  <a:pt x="1608" y="488"/>
                  <a:pt x="1608" y="488"/>
                  <a:pt x="1608" y="488"/>
                </a:cubicBezTo>
                <a:cubicBezTo>
                  <a:pt x="1604" y="484"/>
                  <a:pt x="1608" y="491"/>
                  <a:pt x="1615" y="486"/>
                </a:cubicBezTo>
                <a:cubicBezTo>
                  <a:pt x="1618" y="484"/>
                  <a:pt x="1618" y="484"/>
                  <a:pt x="1618" y="484"/>
                </a:cubicBezTo>
                <a:cubicBezTo>
                  <a:pt x="1615" y="482"/>
                  <a:pt x="1611" y="481"/>
                  <a:pt x="1608" y="484"/>
                </a:cubicBezTo>
                <a:cubicBezTo>
                  <a:pt x="1601" y="487"/>
                  <a:pt x="1601" y="487"/>
                  <a:pt x="1601" y="487"/>
                </a:cubicBezTo>
                <a:cubicBezTo>
                  <a:pt x="1601" y="489"/>
                  <a:pt x="1601" y="489"/>
                  <a:pt x="1601" y="489"/>
                </a:cubicBezTo>
                <a:cubicBezTo>
                  <a:pt x="1593" y="488"/>
                  <a:pt x="1592" y="491"/>
                  <a:pt x="1584" y="494"/>
                </a:cubicBezTo>
                <a:cubicBezTo>
                  <a:pt x="1584" y="495"/>
                  <a:pt x="1584" y="495"/>
                  <a:pt x="1584" y="495"/>
                </a:cubicBezTo>
                <a:cubicBezTo>
                  <a:pt x="1582" y="494"/>
                  <a:pt x="1582" y="494"/>
                  <a:pt x="1582" y="494"/>
                </a:cubicBezTo>
                <a:cubicBezTo>
                  <a:pt x="1567" y="500"/>
                  <a:pt x="1567" y="500"/>
                  <a:pt x="1567" y="500"/>
                </a:cubicBezTo>
                <a:cubicBezTo>
                  <a:pt x="1557" y="503"/>
                  <a:pt x="1557" y="503"/>
                  <a:pt x="1557" y="503"/>
                </a:cubicBezTo>
                <a:cubicBezTo>
                  <a:pt x="1557" y="505"/>
                  <a:pt x="1557" y="505"/>
                  <a:pt x="1557" y="505"/>
                </a:cubicBezTo>
                <a:cubicBezTo>
                  <a:pt x="1557" y="504"/>
                  <a:pt x="1557" y="504"/>
                  <a:pt x="1557" y="504"/>
                </a:cubicBezTo>
                <a:cubicBezTo>
                  <a:pt x="1544" y="509"/>
                  <a:pt x="1544" y="509"/>
                  <a:pt x="1544" y="509"/>
                </a:cubicBezTo>
                <a:cubicBezTo>
                  <a:pt x="1541" y="512"/>
                  <a:pt x="1541" y="512"/>
                  <a:pt x="1541" y="512"/>
                </a:cubicBezTo>
                <a:cubicBezTo>
                  <a:pt x="1535" y="514"/>
                  <a:pt x="1535" y="514"/>
                  <a:pt x="1535" y="514"/>
                </a:cubicBezTo>
                <a:cubicBezTo>
                  <a:pt x="1535" y="512"/>
                  <a:pt x="1535" y="512"/>
                  <a:pt x="1535" y="512"/>
                </a:cubicBezTo>
                <a:cubicBezTo>
                  <a:pt x="1528" y="516"/>
                  <a:pt x="1528" y="516"/>
                  <a:pt x="1528" y="516"/>
                </a:cubicBezTo>
                <a:cubicBezTo>
                  <a:pt x="1526" y="515"/>
                  <a:pt x="1526" y="515"/>
                  <a:pt x="1526" y="515"/>
                </a:cubicBezTo>
                <a:cubicBezTo>
                  <a:pt x="1524" y="518"/>
                  <a:pt x="1524" y="518"/>
                  <a:pt x="1524" y="518"/>
                </a:cubicBezTo>
                <a:cubicBezTo>
                  <a:pt x="1518" y="516"/>
                  <a:pt x="1518" y="516"/>
                  <a:pt x="1518" y="516"/>
                </a:cubicBezTo>
                <a:cubicBezTo>
                  <a:pt x="1502" y="525"/>
                  <a:pt x="1502" y="525"/>
                  <a:pt x="1502" y="525"/>
                </a:cubicBezTo>
                <a:cubicBezTo>
                  <a:pt x="1499" y="525"/>
                  <a:pt x="1499" y="525"/>
                  <a:pt x="1499" y="525"/>
                </a:cubicBezTo>
                <a:cubicBezTo>
                  <a:pt x="1499" y="524"/>
                  <a:pt x="1499" y="524"/>
                  <a:pt x="1499" y="524"/>
                </a:cubicBezTo>
                <a:cubicBezTo>
                  <a:pt x="1499" y="524"/>
                  <a:pt x="1499" y="524"/>
                  <a:pt x="1499" y="524"/>
                </a:cubicBezTo>
                <a:cubicBezTo>
                  <a:pt x="1498" y="525"/>
                  <a:pt x="1498" y="525"/>
                  <a:pt x="1498" y="525"/>
                </a:cubicBezTo>
                <a:cubicBezTo>
                  <a:pt x="1499" y="528"/>
                  <a:pt x="1499" y="528"/>
                  <a:pt x="1499" y="528"/>
                </a:cubicBezTo>
                <a:cubicBezTo>
                  <a:pt x="1498" y="528"/>
                  <a:pt x="1498" y="528"/>
                  <a:pt x="1498" y="528"/>
                </a:cubicBezTo>
                <a:cubicBezTo>
                  <a:pt x="1499" y="531"/>
                  <a:pt x="1499" y="531"/>
                  <a:pt x="1499" y="531"/>
                </a:cubicBezTo>
                <a:cubicBezTo>
                  <a:pt x="1480" y="540"/>
                  <a:pt x="1480" y="540"/>
                  <a:pt x="1480" y="540"/>
                </a:cubicBezTo>
                <a:cubicBezTo>
                  <a:pt x="1470" y="545"/>
                  <a:pt x="1470" y="545"/>
                  <a:pt x="1470" y="545"/>
                </a:cubicBezTo>
                <a:cubicBezTo>
                  <a:pt x="1465" y="547"/>
                  <a:pt x="1465" y="547"/>
                  <a:pt x="1465" y="547"/>
                </a:cubicBezTo>
                <a:cubicBezTo>
                  <a:pt x="1465" y="548"/>
                  <a:pt x="1468" y="542"/>
                  <a:pt x="1464" y="550"/>
                </a:cubicBezTo>
                <a:cubicBezTo>
                  <a:pt x="1465" y="551"/>
                  <a:pt x="1465" y="551"/>
                  <a:pt x="1465" y="551"/>
                </a:cubicBezTo>
                <a:cubicBezTo>
                  <a:pt x="1466" y="550"/>
                  <a:pt x="1466" y="550"/>
                  <a:pt x="1466" y="550"/>
                </a:cubicBezTo>
                <a:cubicBezTo>
                  <a:pt x="1464" y="554"/>
                  <a:pt x="1464" y="554"/>
                  <a:pt x="1464" y="554"/>
                </a:cubicBezTo>
                <a:cubicBezTo>
                  <a:pt x="1465" y="554"/>
                  <a:pt x="1459" y="553"/>
                  <a:pt x="1466" y="554"/>
                </a:cubicBezTo>
                <a:cubicBezTo>
                  <a:pt x="1466" y="556"/>
                  <a:pt x="1466" y="556"/>
                  <a:pt x="1466" y="556"/>
                </a:cubicBezTo>
                <a:cubicBezTo>
                  <a:pt x="1465" y="556"/>
                  <a:pt x="1462" y="555"/>
                  <a:pt x="1464" y="558"/>
                </a:cubicBezTo>
                <a:cubicBezTo>
                  <a:pt x="1464" y="557"/>
                  <a:pt x="1463" y="558"/>
                  <a:pt x="1462" y="557"/>
                </a:cubicBezTo>
                <a:cubicBezTo>
                  <a:pt x="1464" y="556"/>
                  <a:pt x="1464" y="556"/>
                  <a:pt x="1464" y="556"/>
                </a:cubicBezTo>
                <a:cubicBezTo>
                  <a:pt x="1463" y="554"/>
                  <a:pt x="1463" y="554"/>
                  <a:pt x="1463" y="554"/>
                </a:cubicBezTo>
                <a:cubicBezTo>
                  <a:pt x="1457" y="552"/>
                  <a:pt x="1457" y="552"/>
                  <a:pt x="1457" y="552"/>
                </a:cubicBezTo>
                <a:cubicBezTo>
                  <a:pt x="1457" y="554"/>
                  <a:pt x="1457" y="554"/>
                  <a:pt x="1457" y="554"/>
                </a:cubicBezTo>
                <a:cubicBezTo>
                  <a:pt x="1451" y="554"/>
                  <a:pt x="1451" y="554"/>
                  <a:pt x="1451" y="554"/>
                </a:cubicBezTo>
                <a:cubicBezTo>
                  <a:pt x="1452" y="555"/>
                  <a:pt x="1452" y="555"/>
                  <a:pt x="1452" y="555"/>
                </a:cubicBezTo>
                <a:cubicBezTo>
                  <a:pt x="1450" y="555"/>
                  <a:pt x="1450" y="555"/>
                  <a:pt x="1450" y="555"/>
                </a:cubicBezTo>
                <a:cubicBezTo>
                  <a:pt x="1448" y="557"/>
                  <a:pt x="1448" y="557"/>
                  <a:pt x="1448" y="557"/>
                </a:cubicBezTo>
                <a:cubicBezTo>
                  <a:pt x="1452" y="561"/>
                  <a:pt x="1452" y="561"/>
                  <a:pt x="1452" y="561"/>
                </a:cubicBezTo>
                <a:cubicBezTo>
                  <a:pt x="1451" y="562"/>
                  <a:pt x="1451" y="562"/>
                  <a:pt x="1451" y="562"/>
                </a:cubicBezTo>
                <a:cubicBezTo>
                  <a:pt x="1450" y="559"/>
                  <a:pt x="1450" y="559"/>
                  <a:pt x="1450" y="559"/>
                </a:cubicBezTo>
                <a:cubicBezTo>
                  <a:pt x="1449" y="560"/>
                  <a:pt x="1449" y="560"/>
                  <a:pt x="1449" y="560"/>
                </a:cubicBezTo>
                <a:cubicBezTo>
                  <a:pt x="1444" y="563"/>
                  <a:pt x="1444" y="563"/>
                  <a:pt x="1444" y="563"/>
                </a:cubicBezTo>
                <a:cubicBezTo>
                  <a:pt x="1443" y="562"/>
                  <a:pt x="1443" y="562"/>
                  <a:pt x="1443" y="562"/>
                </a:cubicBezTo>
                <a:cubicBezTo>
                  <a:pt x="1441" y="564"/>
                  <a:pt x="1441" y="564"/>
                  <a:pt x="1441" y="564"/>
                </a:cubicBezTo>
                <a:cubicBezTo>
                  <a:pt x="1439" y="564"/>
                  <a:pt x="1439" y="564"/>
                  <a:pt x="1439" y="564"/>
                </a:cubicBezTo>
                <a:cubicBezTo>
                  <a:pt x="1440" y="563"/>
                  <a:pt x="1437" y="563"/>
                  <a:pt x="1439" y="562"/>
                </a:cubicBezTo>
                <a:cubicBezTo>
                  <a:pt x="1437" y="562"/>
                  <a:pt x="1437" y="562"/>
                  <a:pt x="1437" y="562"/>
                </a:cubicBezTo>
                <a:cubicBezTo>
                  <a:pt x="1435" y="564"/>
                  <a:pt x="1435" y="564"/>
                  <a:pt x="1435" y="564"/>
                </a:cubicBezTo>
                <a:cubicBezTo>
                  <a:pt x="1434" y="566"/>
                  <a:pt x="1434" y="566"/>
                  <a:pt x="1434" y="566"/>
                </a:cubicBezTo>
                <a:cubicBezTo>
                  <a:pt x="1433" y="566"/>
                  <a:pt x="1429" y="563"/>
                  <a:pt x="1430" y="567"/>
                </a:cubicBezTo>
                <a:cubicBezTo>
                  <a:pt x="1429" y="567"/>
                  <a:pt x="1439" y="564"/>
                  <a:pt x="1427" y="568"/>
                </a:cubicBezTo>
                <a:cubicBezTo>
                  <a:pt x="1425" y="567"/>
                  <a:pt x="1425" y="567"/>
                  <a:pt x="1425" y="567"/>
                </a:cubicBezTo>
                <a:cubicBezTo>
                  <a:pt x="1407" y="576"/>
                  <a:pt x="1407" y="576"/>
                  <a:pt x="1407" y="576"/>
                </a:cubicBezTo>
                <a:cubicBezTo>
                  <a:pt x="1398" y="580"/>
                  <a:pt x="1398" y="580"/>
                  <a:pt x="1398" y="580"/>
                </a:cubicBezTo>
                <a:cubicBezTo>
                  <a:pt x="1398" y="581"/>
                  <a:pt x="1398" y="581"/>
                  <a:pt x="1398" y="581"/>
                </a:cubicBezTo>
                <a:cubicBezTo>
                  <a:pt x="1393" y="583"/>
                  <a:pt x="1393" y="583"/>
                  <a:pt x="1393" y="583"/>
                </a:cubicBezTo>
                <a:cubicBezTo>
                  <a:pt x="1392" y="586"/>
                  <a:pt x="1392" y="586"/>
                  <a:pt x="1392" y="586"/>
                </a:cubicBezTo>
                <a:cubicBezTo>
                  <a:pt x="1395" y="587"/>
                  <a:pt x="1395" y="587"/>
                  <a:pt x="1395" y="587"/>
                </a:cubicBezTo>
                <a:cubicBezTo>
                  <a:pt x="1399" y="586"/>
                  <a:pt x="1397" y="586"/>
                  <a:pt x="1401" y="585"/>
                </a:cubicBezTo>
                <a:cubicBezTo>
                  <a:pt x="1402" y="585"/>
                  <a:pt x="1402" y="585"/>
                  <a:pt x="1402" y="585"/>
                </a:cubicBezTo>
                <a:cubicBezTo>
                  <a:pt x="1403" y="584"/>
                  <a:pt x="1403" y="584"/>
                  <a:pt x="1403" y="584"/>
                </a:cubicBezTo>
                <a:cubicBezTo>
                  <a:pt x="1402" y="584"/>
                  <a:pt x="1402" y="585"/>
                  <a:pt x="1401" y="584"/>
                </a:cubicBezTo>
                <a:cubicBezTo>
                  <a:pt x="1403" y="583"/>
                  <a:pt x="1403" y="583"/>
                  <a:pt x="1403" y="583"/>
                </a:cubicBezTo>
                <a:cubicBezTo>
                  <a:pt x="1402" y="582"/>
                  <a:pt x="1402" y="582"/>
                  <a:pt x="1402" y="582"/>
                </a:cubicBezTo>
                <a:cubicBezTo>
                  <a:pt x="1403" y="580"/>
                  <a:pt x="1388" y="585"/>
                  <a:pt x="1407" y="579"/>
                </a:cubicBezTo>
                <a:cubicBezTo>
                  <a:pt x="1408" y="580"/>
                  <a:pt x="1408" y="580"/>
                  <a:pt x="1408" y="580"/>
                </a:cubicBezTo>
                <a:cubicBezTo>
                  <a:pt x="1410" y="579"/>
                  <a:pt x="1410" y="579"/>
                  <a:pt x="1410" y="579"/>
                </a:cubicBezTo>
                <a:cubicBezTo>
                  <a:pt x="1409" y="578"/>
                  <a:pt x="1409" y="578"/>
                  <a:pt x="1409" y="578"/>
                </a:cubicBezTo>
                <a:cubicBezTo>
                  <a:pt x="1411" y="578"/>
                  <a:pt x="1411" y="578"/>
                  <a:pt x="1411" y="578"/>
                </a:cubicBezTo>
                <a:cubicBezTo>
                  <a:pt x="1410" y="580"/>
                  <a:pt x="1403" y="572"/>
                  <a:pt x="1407" y="584"/>
                </a:cubicBezTo>
                <a:cubicBezTo>
                  <a:pt x="1417" y="582"/>
                  <a:pt x="1417" y="582"/>
                  <a:pt x="1417" y="582"/>
                </a:cubicBezTo>
                <a:cubicBezTo>
                  <a:pt x="1420" y="580"/>
                  <a:pt x="1420" y="580"/>
                  <a:pt x="1420" y="580"/>
                </a:cubicBezTo>
                <a:cubicBezTo>
                  <a:pt x="1419" y="580"/>
                  <a:pt x="1417" y="578"/>
                  <a:pt x="1417" y="579"/>
                </a:cubicBezTo>
                <a:cubicBezTo>
                  <a:pt x="1417" y="579"/>
                  <a:pt x="1417" y="579"/>
                  <a:pt x="1417" y="579"/>
                </a:cubicBezTo>
                <a:cubicBezTo>
                  <a:pt x="1418" y="576"/>
                  <a:pt x="1418" y="576"/>
                  <a:pt x="1418" y="576"/>
                </a:cubicBezTo>
                <a:cubicBezTo>
                  <a:pt x="1418" y="575"/>
                  <a:pt x="1414" y="576"/>
                  <a:pt x="1417" y="573"/>
                </a:cubicBezTo>
                <a:cubicBezTo>
                  <a:pt x="1419" y="572"/>
                  <a:pt x="1419" y="572"/>
                  <a:pt x="1419" y="572"/>
                </a:cubicBezTo>
                <a:cubicBezTo>
                  <a:pt x="1420" y="573"/>
                  <a:pt x="1420" y="573"/>
                  <a:pt x="1420" y="573"/>
                </a:cubicBezTo>
                <a:cubicBezTo>
                  <a:pt x="1419" y="573"/>
                  <a:pt x="1424" y="568"/>
                  <a:pt x="1419" y="575"/>
                </a:cubicBezTo>
                <a:cubicBezTo>
                  <a:pt x="1421" y="576"/>
                  <a:pt x="1421" y="576"/>
                  <a:pt x="1421" y="576"/>
                </a:cubicBezTo>
                <a:cubicBezTo>
                  <a:pt x="1423" y="576"/>
                  <a:pt x="1423" y="576"/>
                  <a:pt x="1423" y="576"/>
                </a:cubicBezTo>
                <a:cubicBezTo>
                  <a:pt x="1420" y="577"/>
                  <a:pt x="1420" y="577"/>
                  <a:pt x="1420" y="577"/>
                </a:cubicBezTo>
                <a:cubicBezTo>
                  <a:pt x="1420" y="579"/>
                  <a:pt x="1420" y="579"/>
                  <a:pt x="1420" y="579"/>
                </a:cubicBezTo>
                <a:cubicBezTo>
                  <a:pt x="1423" y="580"/>
                  <a:pt x="1427" y="578"/>
                  <a:pt x="1428" y="579"/>
                </a:cubicBezTo>
                <a:cubicBezTo>
                  <a:pt x="1434" y="575"/>
                  <a:pt x="1434" y="575"/>
                  <a:pt x="1434" y="575"/>
                </a:cubicBezTo>
                <a:cubicBezTo>
                  <a:pt x="1435" y="575"/>
                  <a:pt x="1435" y="575"/>
                  <a:pt x="1435" y="575"/>
                </a:cubicBezTo>
                <a:cubicBezTo>
                  <a:pt x="1438" y="572"/>
                  <a:pt x="1438" y="572"/>
                  <a:pt x="1438" y="572"/>
                </a:cubicBezTo>
                <a:cubicBezTo>
                  <a:pt x="1438" y="572"/>
                  <a:pt x="1441" y="574"/>
                  <a:pt x="1437" y="572"/>
                </a:cubicBezTo>
                <a:cubicBezTo>
                  <a:pt x="1440" y="570"/>
                  <a:pt x="1440" y="570"/>
                  <a:pt x="1440" y="570"/>
                </a:cubicBezTo>
                <a:cubicBezTo>
                  <a:pt x="1444" y="573"/>
                  <a:pt x="1444" y="573"/>
                  <a:pt x="1444" y="573"/>
                </a:cubicBezTo>
                <a:cubicBezTo>
                  <a:pt x="1446" y="573"/>
                  <a:pt x="1446" y="573"/>
                  <a:pt x="1446" y="573"/>
                </a:cubicBezTo>
                <a:cubicBezTo>
                  <a:pt x="1446" y="572"/>
                  <a:pt x="1436" y="575"/>
                  <a:pt x="1447" y="569"/>
                </a:cubicBezTo>
                <a:cubicBezTo>
                  <a:pt x="1448" y="570"/>
                  <a:pt x="1448" y="570"/>
                  <a:pt x="1448" y="570"/>
                </a:cubicBezTo>
                <a:cubicBezTo>
                  <a:pt x="1449" y="568"/>
                  <a:pt x="1449" y="568"/>
                  <a:pt x="1449" y="568"/>
                </a:cubicBezTo>
                <a:cubicBezTo>
                  <a:pt x="1451" y="568"/>
                  <a:pt x="1451" y="568"/>
                  <a:pt x="1451" y="568"/>
                </a:cubicBezTo>
                <a:cubicBezTo>
                  <a:pt x="1450" y="571"/>
                  <a:pt x="1450" y="571"/>
                  <a:pt x="1450" y="571"/>
                </a:cubicBezTo>
                <a:cubicBezTo>
                  <a:pt x="1449" y="570"/>
                  <a:pt x="1453" y="571"/>
                  <a:pt x="1448" y="572"/>
                </a:cubicBezTo>
                <a:cubicBezTo>
                  <a:pt x="1451" y="576"/>
                  <a:pt x="1452" y="568"/>
                  <a:pt x="1456" y="571"/>
                </a:cubicBezTo>
                <a:cubicBezTo>
                  <a:pt x="1457" y="570"/>
                  <a:pt x="1457" y="570"/>
                  <a:pt x="1457" y="570"/>
                </a:cubicBezTo>
                <a:cubicBezTo>
                  <a:pt x="1463" y="569"/>
                  <a:pt x="1463" y="569"/>
                  <a:pt x="1463" y="569"/>
                </a:cubicBezTo>
                <a:cubicBezTo>
                  <a:pt x="1464" y="564"/>
                  <a:pt x="1464" y="564"/>
                  <a:pt x="1464" y="564"/>
                </a:cubicBezTo>
                <a:cubicBezTo>
                  <a:pt x="1465" y="562"/>
                  <a:pt x="1469" y="567"/>
                  <a:pt x="1469" y="563"/>
                </a:cubicBezTo>
                <a:cubicBezTo>
                  <a:pt x="1471" y="561"/>
                  <a:pt x="1471" y="561"/>
                  <a:pt x="1471" y="561"/>
                </a:cubicBezTo>
                <a:cubicBezTo>
                  <a:pt x="1472" y="562"/>
                  <a:pt x="1472" y="562"/>
                  <a:pt x="1472" y="562"/>
                </a:cubicBezTo>
                <a:cubicBezTo>
                  <a:pt x="1475" y="561"/>
                  <a:pt x="1475" y="561"/>
                  <a:pt x="1475" y="561"/>
                </a:cubicBezTo>
                <a:cubicBezTo>
                  <a:pt x="1476" y="564"/>
                  <a:pt x="1476" y="564"/>
                  <a:pt x="1476" y="564"/>
                </a:cubicBezTo>
                <a:cubicBezTo>
                  <a:pt x="1485" y="563"/>
                  <a:pt x="1485" y="563"/>
                  <a:pt x="1485" y="563"/>
                </a:cubicBezTo>
                <a:cubicBezTo>
                  <a:pt x="1488" y="559"/>
                  <a:pt x="1488" y="559"/>
                  <a:pt x="1488" y="559"/>
                </a:cubicBezTo>
                <a:cubicBezTo>
                  <a:pt x="1491" y="558"/>
                  <a:pt x="1491" y="558"/>
                  <a:pt x="1491" y="558"/>
                </a:cubicBezTo>
                <a:cubicBezTo>
                  <a:pt x="1492" y="559"/>
                  <a:pt x="1492" y="559"/>
                  <a:pt x="1492" y="559"/>
                </a:cubicBezTo>
                <a:cubicBezTo>
                  <a:pt x="1498" y="557"/>
                  <a:pt x="1498" y="557"/>
                  <a:pt x="1498" y="557"/>
                </a:cubicBezTo>
                <a:cubicBezTo>
                  <a:pt x="1499" y="556"/>
                  <a:pt x="1484" y="556"/>
                  <a:pt x="1502" y="560"/>
                </a:cubicBezTo>
                <a:cubicBezTo>
                  <a:pt x="1502" y="555"/>
                  <a:pt x="1502" y="555"/>
                  <a:pt x="1502" y="555"/>
                </a:cubicBezTo>
                <a:cubicBezTo>
                  <a:pt x="1509" y="555"/>
                  <a:pt x="1509" y="555"/>
                  <a:pt x="1509" y="555"/>
                </a:cubicBezTo>
                <a:cubicBezTo>
                  <a:pt x="1512" y="553"/>
                  <a:pt x="1512" y="553"/>
                  <a:pt x="1512" y="553"/>
                </a:cubicBezTo>
                <a:cubicBezTo>
                  <a:pt x="1513" y="554"/>
                  <a:pt x="1513" y="554"/>
                  <a:pt x="1513" y="554"/>
                </a:cubicBezTo>
                <a:cubicBezTo>
                  <a:pt x="1516" y="553"/>
                  <a:pt x="1516" y="553"/>
                  <a:pt x="1516" y="553"/>
                </a:cubicBezTo>
                <a:cubicBezTo>
                  <a:pt x="1517" y="551"/>
                  <a:pt x="1517" y="551"/>
                  <a:pt x="1517" y="551"/>
                </a:cubicBezTo>
                <a:cubicBezTo>
                  <a:pt x="1514" y="550"/>
                  <a:pt x="1514" y="550"/>
                  <a:pt x="1514" y="550"/>
                </a:cubicBezTo>
                <a:cubicBezTo>
                  <a:pt x="1512" y="552"/>
                  <a:pt x="1512" y="552"/>
                  <a:pt x="1512" y="552"/>
                </a:cubicBezTo>
                <a:cubicBezTo>
                  <a:pt x="1512" y="550"/>
                  <a:pt x="1512" y="550"/>
                  <a:pt x="1512" y="550"/>
                </a:cubicBezTo>
                <a:cubicBezTo>
                  <a:pt x="1516" y="550"/>
                  <a:pt x="1516" y="550"/>
                  <a:pt x="1516" y="550"/>
                </a:cubicBezTo>
                <a:cubicBezTo>
                  <a:pt x="1520" y="551"/>
                  <a:pt x="1520" y="551"/>
                  <a:pt x="1520" y="551"/>
                </a:cubicBezTo>
                <a:cubicBezTo>
                  <a:pt x="1522" y="548"/>
                  <a:pt x="1522" y="548"/>
                  <a:pt x="1522" y="548"/>
                </a:cubicBezTo>
                <a:cubicBezTo>
                  <a:pt x="1525" y="549"/>
                  <a:pt x="1525" y="549"/>
                  <a:pt x="1525" y="549"/>
                </a:cubicBezTo>
                <a:cubicBezTo>
                  <a:pt x="1526" y="549"/>
                  <a:pt x="1526" y="549"/>
                  <a:pt x="1526" y="549"/>
                </a:cubicBezTo>
                <a:cubicBezTo>
                  <a:pt x="1526" y="549"/>
                  <a:pt x="1515" y="552"/>
                  <a:pt x="1527" y="545"/>
                </a:cubicBezTo>
                <a:cubicBezTo>
                  <a:pt x="1527" y="545"/>
                  <a:pt x="1522" y="544"/>
                  <a:pt x="1527" y="547"/>
                </a:cubicBezTo>
                <a:cubicBezTo>
                  <a:pt x="1534" y="544"/>
                  <a:pt x="1534" y="544"/>
                  <a:pt x="1534" y="544"/>
                </a:cubicBezTo>
                <a:cubicBezTo>
                  <a:pt x="1534" y="544"/>
                  <a:pt x="1534" y="544"/>
                  <a:pt x="1534" y="544"/>
                </a:cubicBezTo>
                <a:cubicBezTo>
                  <a:pt x="1537" y="541"/>
                  <a:pt x="1537" y="541"/>
                  <a:pt x="1537" y="541"/>
                </a:cubicBezTo>
                <a:cubicBezTo>
                  <a:pt x="1538" y="542"/>
                  <a:pt x="1538" y="542"/>
                  <a:pt x="1538" y="542"/>
                </a:cubicBezTo>
                <a:cubicBezTo>
                  <a:pt x="1539" y="540"/>
                  <a:pt x="1539" y="540"/>
                  <a:pt x="1539" y="540"/>
                </a:cubicBezTo>
                <a:cubicBezTo>
                  <a:pt x="1543" y="544"/>
                  <a:pt x="1543" y="544"/>
                  <a:pt x="1543" y="544"/>
                </a:cubicBezTo>
                <a:cubicBezTo>
                  <a:pt x="1549" y="541"/>
                  <a:pt x="1549" y="541"/>
                  <a:pt x="1549" y="541"/>
                </a:cubicBezTo>
                <a:cubicBezTo>
                  <a:pt x="1549" y="539"/>
                  <a:pt x="1549" y="539"/>
                  <a:pt x="1549" y="539"/>
                </a:cubicBezTo>
                <a:cubicBezTo>
                  <a:pt x="1554" y="539"/>
                  <a:pt x="1554" y="539"/>
                  <a:pt x="1554" y="539"/>
                </a:cubicBezTo>
                <a:cubicBezTo>
                  <a:pt x="1554" y="538"/>
                  <a:pt x="1554" y="538"/>
                  <a:pt x="1554" y="538"/>
                </a:cubicBezTo>
                <a:cubicBezTo>
                  <a:pt x="1554" y="538"/>
                  <a:pt x="1556" y="537"/>
                  <a:pt x="1555" y="539"/>
                </a:cubicBezTo>
                <a:cubicBezTo>
                  <a:pt x="1558" y="536"/>
                  <a:pt x="1558" y="536"/>
                  <a:pt x="1558" y="536"/>
                </a:cubicBezTo>
                <a:cubicBezTo>
                  <a:pt x="1563" y="536"/>
                  <a:pt x="1563" y="536"/>
                  <a:pt x="1563" y="536"/>
                </a:cubicBezTo>
                <a:cubicBezTo>
                  <a:pt x="1566" y="539"/>
                  <a:pt x="1568" y="534"/>
                  <a:pt x="1569" y="535"/>
                </a:cubicBezTo>
                <a:cubicBezTo>
                  <a:pt x="1569" y="532"/>
                  <a:pt x="1572" y="537"/>
                  <a:pt x="1569" y="532"/>
                </a:cubicBezTo>
                <a:cubicBezTo>
                  <a:pt x="1572" y="532"/>
                  <a:pt x="1572" y="532"/>
                  <a:pt x="1572" y="532"/>
                </a:cubicBezTo>
                <a:cubicBezTo>
                  <a:pt x="1569" y="529"/>
                  <a:pt x="1569" y="529"/>
                  <a:pt x="1569" y="529"/>
                </a:cubicBezTo>
                <a:cubicBezTo>
                  <a:pt x="1575" y="529"/>
                  <a:pt x="1575" y="529"/>
                  <a:pt x="1575" y="529"/>
                </a:cubicBezTo>
                <a:cubicBezTo>
                  <a:pt x="1575" y="526"/>
                  <a:pt x="1575" y="526"/>
                  <a:pt x="1575" y="526"/>
                </a:cubicBezTo>
                <a:cubicBezTo>
                  <a:pt x="1576" y="526"/>
                  <a:pt x="1576" y="527"/>
                  <a:pt x="1577" y="526"/>
                </a:cubicBezTo>
                <a:cubicBezTo>
                  <a:pt x="1577" y="525"/>
                  <a:pt x="1577" y="525"/>
                  <a:pt x="1577" y="525"/>
                </a:cubicBezTo>
                <a:cubicBezTo>
                  <a:pt x="1572" y="525"/>
                  <a:pt x="1572" y="525"/>
                  <a:pt x="1572" y="525"/>
                </a:cubicBezTo>
                <a:cubicBezTo>
                  <a:pt x="1568" y="529"/>
                  <a:pt x="1568" y="529"/>
                  <a:pt x="1568" y="529"/>
                </a:cubicBezTo>
                <a:cubicBezTo>
                  <a:pt x="1568" y="531"/>
                  <a:pt x="1568" y="531"/>
                  <a:pt x="1568" y="531"/>
                </a:cubicBezTo>
                <a:cubicBezTo>
                  <a:pt x="1563" y="532"/>
                  <a:pt x="1563" y="532"/>
                  <a:pt x="1563" y="532"/>
                </a:cubicBezTo>
                <a:cubicBezTo>
                  <a:pt x="1559" y="531"/>
                  <a:pt x="1559" y="531"/>
                  <a:pt x="1559" y="531"/>
                </a:cubicBezTo>
                <a:cubicBezTo>
                  <a:pt x="1556" y="533"/>
                  <a:pt x="1556" y="533"/>
                  <a:pt x="1556" y="533"/>
                </a:cubicBezTo>
                <a:cubicBezTo>
                  <a:pt x="1557" y="533"/>
                  <a:pt x="1559" y="531"/>
                  <a:pt x="1561" y="535"/>
                </a:cubicBezTo>
                <a:cubicBezTo>
                  <a:pt x="1556" y="535"/>
                  <a:pt x="1556" y="535"/>
                  <a:pt x="1556" y="535"/>
                </a:cubicBezTo>
                <a:cubicBezTo>
                  <a:pt x="1550" y="538"/>
                  <a:pt x="1550" y="538"/>
                  <a:pt x="1550" y="538"/>
                </a:cubicBezTo>
                <a:cubicBezTo>
                  <a:pt x="1548" y="537"/>
                  <a:pt x="1548" y="537"/>
                  <a:pt x="1548" y="537"/>
                </a:cubicBezTo>
                <a:cubicBezTo>
                  <a:pt x="1548" y="540"/>
                  <a:pt x="1548" y="540"/>
                  <a:pt x="1548" y="540"/>
                </a:cubicBezTo>
                <a:cubicBezTo>
                  <a:pt x="1546" y="540"/>
                  <a:pt x="1546" y="540"/>
                  <a:pt x="1546" y="540"/>
                </a:cubicBezTo>
                <a:cubicBezTo>
                  <a:pt x="1546" y="538"/>
                  <a:pt x="1546" y="538"/>
                  <a:pt x="1546" y="538"/>
                </a:cubicBezTo>
                <a:cubicBezTo>
                  <a:pt x="1543" y="538"/>
                  <a:pt x="1543" y="538"/>
                  <a:pt x="1543" y="538"/>
                </a:cubicBezTo>
                <a:cubicBezTo>
                  <a:pt x="1544" y="534"/>
                  <a:pt x="1544" y="534"/>
                  <a:pt x="1544" y="534"/>
                </a:cubicBezTo>
                <a:cubicBezTo>
                  <a:pt x="1545" y="536"/>
                  <a:pt x="1545" y="536"/>
                  <a:pt x="1545" y="536"/>
                </a:cubicBezTo>
                <a:cubicBezTo>
                  <a:pt x="1549" y="536"/>
                  <a:pt x="1549" y="536"/>
                  <a:pt x="1549" y="536"/>
                </a:cubicBezTo>
                <a:cubicBezTo>
                  <a:pt x="1549" y="534"/>
                  <a:pt x="1549" y="534"/>
                  <a:pt x="1549" y="534"/>
                </a:cubicBezTo>
                <a:cubicBezTo>
                  <a:pt x="1545" y="534"/>
                  <a:pt x="1545" y="534"/>
                  <a:pt x="1545" y="534"/>
                </a:cubicBezTo>
                <a:cubicBezTo>
                  <a:pt x="1546" y="532"/>
                  <a:pt x="1546" y="532"/>
                  <a:pt x="1546" y="532"/>
                </a:cubicBezTo>
                <a:cubicBezTo>
                  <a:pt x="1546" y="532"/>
                  <a:pt x="1546" y="532"/>
                  <a:pt x="1546" y="532"/>
                </a:cubicBezTo>
                <a:cubicBezTo>
                  <a:pt x="1555" y="528"/>
                  <a:pt x="1555" y="528"/>
                  <a:pt x="1555" y="528"/>
                </a:cubicBezTo>
                <a:cubicBezTo>
                  <a:pt x="1556" y="529"/>
                  <a:pt x="1556" y="529"/>
                  <a:pt x="1556" y="529"/>
                </a:cubicBezTo>
                <a:cubicBezTo>
                  <a:pt x="1561" y="525"/>
                  <a:pt x="1561" y="525"/>
                  <a:pt x="1561" y="525"/>
                </a:cubicBezTo>
                <a:cubicBezTo>
                  <a:pt x="1565" y="525"/>
                  <a:pt x="1565" y="525"/>
                  <a:pt x="1565" y="525"/>
                </a:cubicBezTo>
                <a:cubicBezTo>
                  <a:pt x="1564" y="525"/>
                  <a:pt x="1564" y="525"/>
                  <a:pt x="1564" y="525"/>
                </a:cubicBezTo>
                <a:cubicBezTo>
                  <a:pt x="1567" y="526"/>
                  <a:pt x="1567" y="526"/>
                  <a:pt x="1567" y="526"/>
                </a:cubicBezTo>
                <a:cubicBezTo>
                  <a:pt x="1571" y="525"/>
                  <a:pt x="1571" y="525"/>
                  <a:pt x="1571" y="525"/>
                </a:cubicBezTo>
                <a:cubicBezTo>
                  <a:pt x="1571" y="523"/>
                  <a:pt x="1571" y="523"/>
                  <a:pt x="1571" y="523"/>
                </a:cubicBezTo>
                <a:cubicBezTo>
                  <a:pt x="1573" y="523"/>
                  <a:pt x="1573" y="523"/>
                  <a:pt x="1573" y="523"/>
                </a:cubicBezTo>
                <a:cubicBezTo>
                  <a:pt x="1575" y="522"/>
                  <a:pt x="1575" y="522"/>
                  <a:pt x="1575" y="522"/>
                </a:cubicBezTo>
                <a:cubicBezTo>
                  <a:pt x="1573" y="521"/>
                  <a:pt x="1573" y="521"/>
                  <a:pt x="1573" y="521"/>
                </a:cubicBezTo>
                <a:cubicBezTo>
                  <a:pt x="1576" y="520"/>
                  <a:pt x="1576" y="520"/>
                  <a:pt x="1576" y="520"/>
                </a:cubicBezTo>
                <a:cubicBezTo>
                  <a:pt x="1578" y="516"/>
                  <a:pt x="1578" y="516"/>
                  <a:pt x="1578" y="516"/>
                </a:cubicBezTo>
                <a:cubicBezTo>
                  <a:pt x="1582" y="516"/>
                  <a:pt x="1582" y="516"/>
                  <a:pt x="1582" y="516"/>
                </a:cubicBezTo>
                <a:cubicBezTo>
                  <a:pt x="1584" y="514"/>
                  <a:pt x="1584" y="514"/>
                  <a:pt x="1584" y="514"/>
                </a:cubicBezTo>
                <a:cubicBezTo>
                  <a:pt x="1585" y="516"/>
                  <a:pt x="1585" y="516"/>
                  <a:pt x="1585" y="516"/>
                </a:cubicBezTo>
                <a:cubicBezTo>
                  <a:pt x="1586" y="515"/>
                  <a:pt x="1586" y="515"/>
                  <a:pt x="1586" y="515"/>
                </a:cubicBezTo>
                <a:cubicBezTo>
                  <a:pt x="1585" y="520"/>
                  <a:pt x="1585" y="520"/>
                  <a:pt x="1585" y="520"/>
                </a:cubicBezTo>
                <a:cubicBezTo>
                  <a:pt x="1585" y="520"/>
                  <a:pt x="1585" y="520"/>
                  <a:pt x="1585" y="520"/>
                </a:cubicBezTo>
                <a:cubicBezTo>
                  <a:pt x="1585" y="518"/>
                  <a:pt x="1579" y="522"/>
                  <a:pt x="1583" y="517"/>
                </a:cubicBezTo>
                <a:cubicBezTo>
                  <a:pt x="1582" y="520"/>
                  <a:pt x="1582" y="520"/>
                  <a:pt x="1582" y="520"/>
                </a:cubicBezTo>
                <a:cubicBezTo>
                  <a:pt x="1577" y="521"/>
                  <a:pt x="1577" y="521"/>
                  <a:pt x="1577" y="521"/>
                </a:cubicBezTo>
                <a:cubicBezTo>
                  <a:pt x="1578" y="525"/>
                  <a:pt x="1578" y="525"/>
                  <a:pt x="1578" y="525"/>
                </a:cubicBezTo>
                <a:cubicBezTo>
                  <a:pt x="1581" y="525"/>
                  <a:pt x="1581" y="525"/>
                  <a:pt x="1581" y="525"/>
                </a:cubicBezTo>
                <a:cubicBezTo>
                  <a:pt x="1581" y="523"/>
                  <a:pt x="1583" y="527"/>
                  <a:pt x="1582" y="523"/>
                </a:cubicBezTo>
                <a:cubicBezTo>
                  <a:pt x="1583" y="525"/>
                  <a:pt x="1583" y="525"/>
                  <a:pt x="1583" y="525"/>
                </a:cubicBezTo>
                <a:cubicBezTo>
                  <a:pt x="1584" y="524"/>
                  <a:pt x="1593" y="529"/>
                  <a:pt x="1590" y="522"/>
                </a:cubicBezTo>
                <a:cubicBezTo>
                  <a:pt x="1593" y="520"/>
                  <a:pt x="1593" y="520"/>
                  <a:pt x="1593" y="520"/>
                </a:cubicBezTo>
                <a:cubicBezTo>
                  <a:pt x="1600" y="517"/>
                  <a:pt x="1600" y="517"/>
                  <a:pt x="1600" y="517"/>
                </a:cubicBezTo>
                <a:cubicBezTo>
                  <a:pt x="1599" y="515"/>
                  <a:pt x="1599" y="515"/>
                  <a:pt x="1599" y="515"/>
                </a:cubicBezTo>
                <a:cubicBezTo>
                  <a:pt x="1601" y="515"/>
                  <a:pt x="1601" y="515"/>
                  <a:pt x="1601" y="515"/>
                </a:cubicBezTo>
                <a:cubicBezTo>
                  <a:pt x="1600" y="517"/>
                  <a:pt x="1600" y="517"/>
                  <a:pt x="1600" y="517"/>
                </a:cubicBezTo>
                <a:cubicBezTo>
                  <a:pt x="1600" y="519"/>
                  <a:pt x="1600" y="519"/>
                  <a:pt x="1600" y="519"/>
                </a:cubicBezTo>
                <a:cubicBezTo>
                  <a:pt x="1594" y="522"/>
                  <a:pt x="1594" y="522"/>
                  <a:pt x="1594" y="522"/>
                </a:cubicBezTo>
                <a:cubicBezTo>
                  <a:pt x="1592" y="522"/>
                  <a:pt x="1597" y="520"/>
                  <a:pt x="1591" y="521"/>
                </a:cubicBezTo>
                <a:cubicBezTo>
                  <a:pt x="1588" y="525"/>
                  <a:pt x="1588" y="525"/>
                  <a:pt x="1588" y="525"/>
                </a:cubicBezTo>
                <a:cubicBezTo>
                  <a:pt x="1583" y="527"/>
                  <a:pt x="1619" y="508"/>
                  <a:pt x="1572" y="534"/>
                </a:cubicBezTo>
                <a:cubicBezTo>
                  <a:pt x="1563" y="539"/>
                  <a:pt x="1563" y="539"/>
                  <a:pt x="1563" y="539"/>
                </a:cubicBezTo>
                <a:cubicBezTo>
                  <a:pt x="1562" y="537"/>
                  <a:pt x="1562" y="537"/>
                  <a:pt x="1562" y="537"/>
                </a:cubicBezTo>
                <a:cubicBezTo>
                  <a:pt x="1555" y="545"/>
                  <a:pt x="1555" y="545"/>
                  <a:pt x="1555" y="545"/>
                </a:cubicBezTo>
                <a:cubicBezTo>
                  <a:pt x="1552" y="546"/>
                  <a:pt x="1552" y="546"/>
                  <a:pt x="1552" y="546"/>
                </a:cubicBezTo>
                <a:cubicBezTo>
                  <a:pt x="1552" y="545"/>
                  <a:pt x="1552" y="545"/>
                  <a:pt x="1552" y="545"/>
                </a:cubicBezTo>
                <a:cubicBezTo>
                  <a:pt x="1543" y="549"/>
                  <a:pt x="1543" y="549"/>
                  <a:pt x="1543" y="549"/>
                </a:cubicBezTo>
                <a:cubicBezTo>
                  <a:pt x="1543" y="549"/>
                  <a:pt x="1546" y="550"/>
                  <a:pt x="1542" y="550"/>
                </a:cubicBezTo>
                <a:cubicBezTo>
                  <a:pt x="1544" y="553"/>
                  <a:pt x="1550" y="546"/>
                  <a:pt x="1561" y="547"/>
                </a:cubicBezTo>
                <a:cubicBezTo>
                  <a:pt x="1559" y="547"/>
                  <a:pt x="1559" y="545"/>
                  <a:pt x="1561" y="545"/>
                </a:cubicBezTo>
                <a:cubicBezTo>
                  <a:pt x="1561" y="546"/>
                  <a:pt x="1561" y="546"/>
                  <a:pt x="1561" y="546"/>
                </a:cubicBezTo>
                <a:cubicBezTo>
                  <a:pt x="1557" y="546"/>
                  <a:pt x="1564" y="551"/>
                  <a:pt x="1564" y="543"/>
                </a:cubicBezTo>
                <a:cubicBezTo>
                  <a:pt x="1564" y="544"/>
                  <a:pt x="1564" y="544"/>
                  <a:pt x="1564" y="544"/>
                </a:cubicBezTo>
                <a:cubicBezTo>
                  <a:pt x="1566" y="543"/>
                  <a:pt x="1566" y="543"/>
                  <a:pt x="1566" y="543"/>
                </a:cubicBezTo>
                <a:cubicBezTo>
                  <a:pt x="1572" y="542"/>
                  <a:pt x="1572" y="542"/>
                  <a:pt x="1572" y="542"/>
                </a:cubicBezTo>
                <a:cubicBezTo>
                  <a:pt x="1569" y="544"/>
                  <a:pt x="1569" y="544"/>
                  <a:pt x="1569" y="544"/>
                </a:cubicBezTo>
                <a:cubicBezTo>
                  <a:pt x="1577" y="546"/>
                  <a:pt x="1577" y="546"/>
                  <a:pt x="1577" y="546"/>
                </a:cubicBezTo>
                <a:cubicBezTo>
                  <a:pt x="1578" y="545"/>
                  <a:pt x="1578" y="545"/>
                  <a:pt x="1578" y="545"/>
                </a:cubicBezTo>
                <a:cubicBezTo>
                  <a:pt x="1578" y="547"/>
                  <a:pt x="1578" y="547"/>
                  <a:pt x="1578" y="547"/>
                </a:cubicBezTo>
                <a:cubicBezTo>
                  <a:pt x="1579" y="547"/>
                  <a:pt x="1580" y="549"/>
                  <a:pt x="1581" y="547"/>
                </a:cubicBezTo>
                <a:cubicBezTo>
                  <a:pt x="1581" y="545"/>
                  <a:pt x="1581" y="545"/>
                  <a:pt x="1581" y="545"/>
                </a:cubicBezTo>
                <a:cubicBezTo>
                  <a:pt x="1584" y="543"/>
                  <a:pt x="1584" y="543"/>
                  <a:pt x="1584" y="543"/>
                </a:cubicBezTo>
                <a:cubicBezTo>
                  <a:pt x="1583" y="546"/>
                  <a:pt x="1583" y="546"/>
                  <a:pt x="1583" y="546"/>
                </a:cubicBezTo>
                <a:cubicBezTo>
                  <a:pt x="1588" y="546"/>
                  <a:pt x="1588" y="546"/>
                  <a:pt x="1588" y="546"/>
                </a:cubicBezTo>
                <a:cubicBezTo>
                  <a:pt x="1590" y="543"/>
                  <a:pt x="1590" y="543"/>
                  <a:pt x="1590" y="543"/>
                </a:cubicBezTo>
                <a:cubicBezTo>
                  <a:pt x="1591" y="543"/>
                  <a:pt x="1592" y="543"/>
                  <a:pt x="1593" y="543"/>
                </a:cubicBezTo>
                <a:cubicBezTo>
                  <a:pt x="1589" y="542"/>
                  <a:pt x="1589" y="542"/>
                  <a:pt x="1589" y="542"/>
                </a:cubicBezTo>
                <a:cubicBezTo>
                  <a:pt x="1588" y="542"/>
                  <a:pt x="1588" y="542"/>
                  <a:pt x="1588" y="542"/>
                </a:cubicBezTo>
                <a:cubicBezTo>
                  <a:pt x="1589" y="541"/>
                  <a:pt x="1589" y="541"/>
                  <a:pt x="1589" y="541"/>
                </a:cubicBezTo>
                <a:cubicBezTo>
                  <a:pt x="1587" y="540"/>
                  <a:pt x="1587" y="540"/>
                  <a:pt x="1587" y="540"/>
                </a:cubicBezTo>
                <a:cubicBezTo>
                  <a:pt x="1587" y="536"/>
                  <a:pt x="1587" y="536"/>
                  <a:pt x="1587" y="536"/>
                </a:cubicBezTo>
                <a:cubicBezTo>
                  <a:pt x="1590" y="537"/>
                  <a:pt x="1590" y="537"/>
                  <a:pt x="1590" y="537"/>
                </a:cubicBezTo>
                <a:cubicBezTo>
                  <a:pt x="1590" y="540"/>
                  <a:pt x="1590" y="540"/>
                  <a:pt x="1590" y="540"/>
                </a:cubicBezTo>
                <a:cubicBezTo>
                  <a:pt x="1594" y="539"/>
                  <a:pt x="1594" y="539"/>
                  <a:pt x="1594" y="539"/>
                </a:cubicBezTo>
                <a:cubicBezTo>
                  <a:pt x="1594" y="535"/>
                  <a:pt x="1594" y="535"/>
                  <a:pt x="1594" y="535"/>
                </a:cubicBezTo>
                <a:cubicBezTo>
                  <a:pt x="1597" y="535"/>
                  <a:pt x="1598" y="532"/>
                  <a:pt x="1601" y="535"/>
                </a:cubicBezTo>
                <a:cubicBezTo>
                  <a:pt x="1603" y="535"/>
                  <a:pt x="1604" y="531"/>
                  <a:pt x="1605" y="535"/>
                </a:cubicBezTo>
                <a:cubicBezTo>
                  <a:pt x="1603" y="538"/>
                  <a:pt x="1603" y="538"/>
                  <a:pt x="1603" y="538"/>
                </a:cubicBezTo>
                <a:cubicBezTo>
                  <a:pt x="1605" y="539"/>
                  <a:pt x="1605" y="539"/>
                  <a:pt x="1605" y="539"/>
                </a:cubicBezTo>
                <a:cubicBezTo>
                  <a:pt x="1614" y="535"/>
                  <a:pt x="1614" y="535"/>
                  <a:pt x="1614" y="535"/>
                </a:cubicBezTo>
                <a:cubicBezTo>
                  <a:pt x="1614" y="533"/>
                  <a:pt x="1614" y="533"/>
                  <a:pt x="1614" y="533"/>
                </a:cubicBezTo>
                <a:cubicBezTo>
                  <a:pt x="1623" y="531"/>
                  <a:pt x="1623" y="531"/>
                  <a:pt x="1623" y="531"/>
                </a:cubicBezTo>
                <a:cubicBezTo>
                  <a:pt x="1631" y="527"/>
                  <a:pt x="1631" y="527"/>
                  <a:pt x="1631" y="527"/>
                </a:cubicBezTo>
                <a:cubicBezTo>
                  <a:pt x="1636" y="527"/>
                  <a:pt x="1636" y="527"/>
                  <a:pt x="1636" y="527"/>
                </a:cubicBezTo>
                <a:cubicBezTo>
                  <a:pt x="1636" y="524"/>
                  <a:pt x="1636" y="524"/>
                  <a:pt x="1636" y="524"/>
                </a:cubicBezTo>
                <a:cubicBezTo>
                  <a:pt x="1640" y="524"/>
                  <a:pt x="1640" y="524"/>
                  <a:pt x="1640" y="524"/>
                </a:cubicBezTo>
                <a:cubicBezTo>
                  <a:pt x="1640" y="523"/>
                  <a:pt x="1639" y="523"/>
                  <a:pt x="1640" y="522"/>
                </a:cubicBezTo>
                <a:cubicBezTo>
                  <a:pt x="1641" y="524"/>
                  <a:pt x="1641" y="524"/>
                  <a:pt x="1641" y="524"/>
                </a:cubicBezTo>
                <a:cubicBezTo>
                  <a:pt x="1642" y="522"/>
                  <a:pt x="1644" y="524"/>
                  <a:pt x="1646" y="523"/>
                </a:cubicBezTo>
                <a:cubicBezTo>
                  <a:pt x="1647" y="524"/>
                  <a:pt x="1647" y="524"/>
                  <a:pt x="1647" y="524"/>
                </a:cubicBezTo>
                <a:cubicBezTo>
                  <a:pt x="1643" y="525"/>
                  <a:pt x="1643" y="525"/>
                  <a:pt x="1643" y="525"/>
                </a:cubicBezTo>
                <a:cubicBezTo>
                  <a:pt x="1647" y="522"/>
                  <a:pt x="1640" y="522"/>
                  <a:pt x="1636" y="528"/>
                </a:cubicBezTo>
                <a:cubicBezTo>
                  <a:pt x="1634" y="528"/>
                  <a:pt x="1631" y="528"/>
                  <a:pt x="1631" y="530"/>
                </a:cubicBezTo>
                <a:cubicBezTo>
                  <a:pt x="1631" y="531"/>
                  <a:pt x="1631" y="531"/>
                  <a:pt x="1631" y="531"/>
                </a:cubicBezTo>
                <a:cubicBezTo>
                  <a:pt x="1635" y="532"/>
                  <a:pt x="1635" y="532"/>
                  <a:pt x="1635" y="532"/>
                </a:cubicBezTo>
                <a:cubicBezTo>
                  <a:pt x="1639" y="531"/>
                  <a:pt x="1639" y="531"/>
                  <a:pt x="1639" y="531"/>
                </a:cubicBezTo>
                <a:cubicBezTo>
                  <a:pt x="1640" y="528"/>
                  <a:pt x="1640" y="528"/>
                  <a:pt x="1640" y="528"/>
                </a:cubicBezTo>
                <a:cubicBezTo>
                  <a:pt x="1644" y="528"/>
                  <a:pt x="1644" y="528"/>
                  <a:pt x="1644" y="528"/>
                </a:cubicBezTo>
                <a:cubicBezTo>
                  <a:pt x="1645" y="528"/>
                  <a:pt x="1640" y="528"/>
                  <a:pt x="1646" y="527"/>
                </a:cubicBezTo>
                <a:cubicBezTo>
                  <a:pt x="1640" y="532"/>
                  <a:pt x="1640" y="532"/>
                  <a:pt x="1640" y="532"/>
                </a:cubicBezTo>
                <a:cubicBezTo>
                  <a:pt x="1649" y="529"/>
                  <a:pt x="1649" y="529"/>
                  <a:pt x="1649" y="529"/>
                </a:cubicBezTo>
                <a:cubicBezTo>
                  <a:pt x="1650" y="529"/>
                  <a:pt x="1642" y="531"/>
                  <a:pt x="1653" y="529"/>
                </a:cubicBezTo>
                <a:cubicBezTo>
                  <a:pt x="1654" y="525"/>
                  <a:pt x="1632" y="538"/>
                  <a:pt x="1660" y="522"/>
                </a:cubicBezTo>
                <a:cubicBezTo>
                  <a:pt x="1661" y="522"/>
                  <a:pt x="1661" y="522"/>
                  <a:pt x="1661" y="522"/>
                </a:cubicBezTo>
                <a:cubicBezTo>
                  <a:pt x="1664" y="520"/>
                  <a:pt x="1664" y="520"/>
                  <a:pt x="1664" y="520"/>
                </a:cubicBezTo>
                <a:cubicBezTo>
                  <a:pt x="1660" y="517"/>
                  <a:pt x="1660" y="517"/>
                  <a:pt x="1660" y="517"/>
                </a:cubicBezTo>
                <a:cubicBezTo>
                  <a:pt x="1657" y="516"/>
                  <a:pt x="1659" y="522"/>
                  <a:pt x="1655" y="517"/>
                </a:cubicBezTo>
                <a:cubicBezTo>
                  <a:pt x="1654" y="518"/>
                  <a:pt x="1654" y="518"/>
                  <a:pt x="1654" y="518"/>
                </a:cubicBezTo>
                <a:cubicBezTo>
                  <a:pt x="1653" y="517"/>
                  <a:pt x="1653" y="517"/>
                  <a:pt x="1653" y="517"/>
                </a:cubicBezTo>
                <a:cubicBezTo>
                  <a:pt x="1655" y="515"/>
                  <a:pt x="1655" y="515"/>
                  <a:pt x="1655" y="515"/>
                </a:cubicBezTo>
                <a:cubicBezTo>
                  <a:pt x="1655" y="514"/>
                  <a:pt x="1655" y="514"/>
                  <a:pt x="1655" y="514"/>
                </a:cubicBezTo>
                <a:cubicBezTo>
                  <a:pt x="1657" y="511"/>
                  <a:pt x="1657" y="511"/>
                  <a:pt x="1657" y="511"/>
                </a:cubicBezTo>
                <a:cubicBezTo>
                  <a:pt x="1659" y="512"/>
                  <a:pt x="1659" y="512"/>
                  <a:pt x="1659" y="512"/>
                </a:cubicBezTo>
                <a:cubicBezTo>
                  <a:pt x="1659" y="513"/>
                  <a:pt x="1654" y="509"/>
                  <a:pt x="1658" y="515"/>
                </a:cubicBezTo>
                <a:cubicBezTo>
                  <a:pt x="1660" y="513"/>
                  <a:pt x="1660" y="513"/>
                  <a:pt x="1660" y="513"/>
                </a:cubicBezTo>
                <a:cubicBezTo>
                  <a:pt x="1660" y="515"/>
                  <a:pt x="1660" y="515"/>
                  <a:pt x="1660" y="515"/>
                </a:cubicBezTo>
                <a:cubicBezTo>
                  <a:pt x="1664" y="516"/>
                  <a:pt x="1664" y="516"/>
                  <a:pt x="1664" y="516"/>
                </a:cubicBezTo>
                <a:cubicBezTo>
                  <a:pt x="1667" y="515"/>
                  <a:pt x="1667" y="515"/>
                  <a:pt x="1667" y="515"/>
                </a:cubicBezTo>
                <a:cubicBezTo>
                  <a:pt x="1668" y="517"/>
                  <a:pt x="1668" y="517"/>
                  <a:pt x="1668" y="517"/>
                </a:cubicBezTo>
                <a:cubicBezTo>
                  <a:pt x="1673" y="514"/>
                  <a:pt x="1673" y="514"/>
                  <a:pt x="1673" y="514"/>
                </a:cubicBezTo>
                <a:cubicBezTo>
                  <a:pt x="1672" y="511"/>
                  <a:pt x="1672" y="511"/>
                  <a:pt x="1672" y="511"/>
                </a:cubicBezTo>
                <a:cubicBezTo>
                  <a:pt x="1674" y="509"/>
                  <a:pt x="1674" y="509"/>
                  <a:pt x="1674" y="509"/>
                </a:cubicBezTo>
                <a:cubicBezTo>
                  <a:pt x="1677" y="510"/>
                  <a:pt x="1677" y="510"/>
                  <a:pt x="1677" y="510"/>
                </a:cubicBezTo>
                <a:cubicBezTo>
                  <a:pt x="1679" y="507"/>
                  <a:pt x="1679" y="507"/>
                  <a:pt x="1679" y="507"/>
                </a:cubicBezTo>
                <a:cubicBezTo>
                  <a:pt x="1681" y="507"/>
                  <a:pt x="1681" y="507"/>
                  <a:pt x="1681" y="507"/>
                </a:cubicBezTo>
                <a:cubicBezTo>
                  <a:pt x="1681" y="512"/>
                  <a:pt x="1681" y="512"/>
                  <a:pt x="1681" y="512"/>
                </a:cubicBezTo>
                <a:cubicBezTo>
                  <a:pt x="1678" y="513"/>
                  <a:pt x="1678" y="513"/>
                  <a:pt x="1678" y="513"/>
                </a:cubicBezTo>
                <a:cubicBezTo>
                  <a:pt x="1679" y="514"/>
                  <a:pt x="1679" y="514"/>
                  <a:pt x="1679" y="514"/>
                </a:cubicBezTo>
                <a:cubicBezTo>
                  <a:pt x="1677" y="516"/>
                  <a:pt x="1677" y="516"/>
                  <a:pt x="1677" y="516"/>
                </a:cubicBezTo>
                <a:cubicBezTo>
                  <a:pt x="1678" y="519"/>
                  <a:pt x="1678" y="519"/>
                  <a:pt x="1678" y="519"/>
                </a:cubicBezTo>
                <a:cubicBezTo>
                  <a:pt x="1673" y="519"/>
                  <a:pt x="1673" y="519"/>
                  <a:pt x="1673" y="519"/>
                </a:cubicBezTo>
                <a:cubicBezTo>
                  <a:pt x="1672" y="519"/>
                  <a:pt x="1672" y="520"/>
                  <a:pt x="1675" y="521"/>
                </a:cubicBezTo>
                <a:cubicBezTo>
                  <a:pt x="1668" y="520"/>
                  <a:pt x="1668" y="520"/>
                  <a:pt x="1668" y="520"/>
                </a:cubicBezTo>
                <a:cubicBezTo>
                  <a:pt x="1670" y="522"/>
                  <a:pt x="1670" y="522"/>
                  <a:pt x="1670" y="522"/>
                </a:cubicBezTo>
                <a:cubicBezTo>
                  <a:pt x="1668" y="520"/>
                  <a:pt x="1666" y="527"/>
                  <a:pt x="1665" y="521"/>
                </a:cubicBezTo>
                <a:cubicBezTo>
                  <a:pt x="1657" y="528"/>
                  <a:pt x="1657" y="528"/>
                  <a:pt x="1657" y="528"/>
                </a:cubicBezTo>
                <a:cubicBezTo>
                  <a:pt x="1659" y="529"/>
                  <a:pt x="1659" y="529"/>
                  <a:pt x="1659" y="529"/>
                </a:cubicBezTo>
                <a:cubicBezTo>
                  <a:pt x="1667" y="527"/>
                  <a:pt x="1667" y="527"/>
                  <a:pt x="1667" y="527"/>
                </a:cubicBezTo>
                <a:cubicBezTo>
                  <a:pt x="1672" y="529"/>
                  <a:pt x="1672" y="529"/>
                  <a:pt x="1672" y="529"/>
                </a:cubicBezTo>
                <a:cubicBezTo>
                  <a:pt x="1679" y="527"/>
                  <a:pt x="1679" y="527"/>
                  <a:pt x="1679" y="527"/>
                </a:cubicBezTo>
                <a:cubicBezTo>
                  <a:pt x="1716" y="525"/>
                  <a:pt x="1716" y="525"/>
                  <a:pt x="1716" y="525"/>
                </a:cubicBezTo>
                <a:cubicBezTo>
                  <a:pt x="1721" y="525"/>
                  <a:pt x="1721" y="525"/>
                  <a:pt x="1721" y="525"/>
                </a:cubicBezTo>
                <a:cubicBezTo>
                  <a:pt x="1722" y="526"/>
                  <a:pt x="1722" y="526"/>
                  <a:pt x="1722" y="526"/>
                </a:cubicBezTo>
                <a:cubicBezTo>
                  <a:pt x="1714" y="528"/>
                  <a:pt x="1714" y="528"/>
                  <a:pt x="1714" y="528"/>
                </a:cubicBezTo>
                <a:cubicBezTo>
                  <a:pt x="1752" y="530"/>
                  <a:pt x="1752" y="530"/>
                  <a:pt x="1752" y="530"/>
                </a:cubicBezTo>
                <a:cubicBezTo>
                  <a:pt x="1771" y="528"/>
                  <a:pt x="1771" y="528"/>
                  <a:pt x="1771" y="528"/>
                </a:cubicBezTo>
                <a:cubicBezTo>
                  <a:pt x="1770" y="529"/>
                  <a:pt x="1770" y="529"/>
                  <a:pt x="1770" y="529"/>
                </a:cubicBezTo>
                <a:cubicBezTo>
                  <a:pt x="1771" y="531"/>
                  <a:pt x="1771" y="531"/>
                  <a:pt x="1771" y="531"/>
                </a:cubicBezTo>
                <a:cubicBezTo>
                  <a:pt x="1756" y="532"/>
                  <a:pt x="1756" y="532"/>
                  <a:pt x="1756" y="532"/>
                </a:cubicBezTo>
                <a:cubicBezTo>
                  <a:pt x="1757" y="536"/>
                  <a:pt x="1757" y="536"/>
                  <a:pt x="1757" y="536"/>
                </a:cubicBezTo>
                <a:cubicBezTo>
                  <a:pt x="1757" y="539"/>
                  <a:pt x="1757" y="539"/>
                  <a:pt x="1757" y="539"/>
                </a:cubicBezTo>
                <a:cubicBezTo>
                  <a:pt x="1756" y="539"/>
                  <a:pt x="1756" y="539"/>
                  <a:pt x="1756" y="539"/>
                </a:cubicBezTo>
                <a:cubicBezTo>
                  <a:pt x="1755" y="540"/>
                  <a:pt x="1755" y="540"/>
                  <a:pt x="1755" y="540"/>
                </a:cubicBezTo>
                <a:cubicBezTo>
                  <a:pt x="1757" y="541"/>
                  <a:pt x="1757" y="541"/>
                  <a:pt x="1757" y="541"/>
                </a:cubicBezTo>
                <a:cubicBezTo>
                  <a:pt x="1753" y="542"/>
                  <a:pt x="1753" y="542"/>
                  <a:pt x="1753" y="542"/>
                </a:cubicBezTo>
                <a:cubicBezTo>
                  <a:pt x="1751" y="540"/>
                  <a:pt x="1751" y="540"/>
                  <a:pt x="1751" y="540"/>
                </a:cubicBezTo>
                <a:cubicBezTo>
                  <a:pt x="1749" y="542"/>
                  <a:pt x="1749" y="542"/>
                  <a:pt x="1749" y="542"/>
                </a:cubicBezTo>
                <a:cubicBezTo>
                  <a:pt x="1744" y="542"/>
                  <a:pt x="1744" y="542"/>
                  <a:pt x="1744" y="542"/>
                </a:cubicBezTo>
                <a:cubicBezTo>
                  <a:pt x="1741" y="544"/>
                  <a:pt x="1741" y="544"/>
                  <a:pt x="1741" y="544"/>
                </a:cubicBezTo>
                <a:cubicBezTo>
                  <a:pt x="1742" y="543"/>
                  <a:pt x="1742" y="543"/>
                  <a:pt x="1742" y="543"/>
                </a:cubicBezTo>
                <a:cubicBezTo>
                  <a:pt x="1735" y="544"/>
                  <a:pt x="1735" y="544"/>
                  <a:pt x="1735" y="544"/>
                </a:cubicBezTo>
                <a:cubicBezTo>
                  <a:pt x="1732" y="546"/>
                  <a:pt x="1754" y="540"/>
                  <a:pt x="1728" y="547"/>
                </a:cubicBezTo>
                <a:cubicBezTo>
                  <a:pt x="1726" y="546"/>
                  <a:pt x="1726" y="546"/>
                  <a:pt x="1726" y="546"/>
                </a:cubicBezTo>
                <a:cubicBezTo>
                  <a:pt x="1725" y="546"/>
                  <a:pt x="1729" y="549"/>
                  <a:pt x="1724" y="547"/>
                </a:cubicBezTo>
                <a:cubicBezTo>
                  <a:pt x="1724" y="549"/>
                  <a:pt x="1724" y="549"/>
                  <a:pt x="1724" y="549"/>
                </a:cubicBezTo>
                <a:cubicBezTo>
                  <a:pt x="1721" y="550"/>
                  <a:pt x="1721" y="550"/>
                  <a:pt x="1721" y="550"/>
                </a:cubicBezTo>
                <a:cubicBezTo>
                  <a:pt x="1710" y="552"/>
                  <a:pt x="1710" y="552"/>
                  <a:pt x="1710" y="552"/>
                </a:cubicBezTo>
                <a:cubicBezTo>
                  <a:pt x="1706" y="554"/>
                  <a:pt x="1706" y="554"/>
                  <a:pt x="1706" y="554"/>
                </a:cubicBezTo>
                <a:cubicBezTo>
                  <a:pt x="1704" y="553"/>
                  <a:pt x="1704" y="553"/>
                  <a:pt x="1704" y="553"/>
                </a:cubicBezTo>
                <a:cubicBezTo>
                  <a:pt x="1700" y="553"/>
                  <a:pt x="1700" y="553"/>
                  <a:pt x="1700" y="553"/>
                </a:cubicBezTo>
                <a:cubicBezTo>
                  <a:pt x="1700" y="551"/>
                  <a:pt x="1697" y="554"/>
                  <a:pt x="1698" y="551"/>
                </a:cubicBezTo>
                <a:cubicBezTo>
                  <a:pt x="1695" y="555"/>
                  <a:pt x="1695" y="555"/>
                  <a:pt x="1695" y="555"/>
                </a:cubicBezTo>
                <a:cubicBezTo>
                  <a:pt x="1691" y="558"/>
                  <a:pt x="1691" y="558"/>
                  <a:pt x="1691" y="558"/>
                </a:cubicBezTo>
                <a:cubicBezTo>
                  <a:pt x="1691" y="557"/>
                  <a:pt x="1691" y="557"/>
                  <a:pt x="1691" y="557"/>
                </a:cubicBezTo>
                <a:cubicBezTo>
                  <a:pt x="1684" y="560"/>
                  <a:pt x="1684" y="560"/>
                  <a:pt x="1684" y="560"/>
                </a:cubicBezTo>
                <a:cubicBezTo>
                  <a:pt x="1683" y="561"/>
                  <a:pt x="1683" y="561"/>
                  <a:pt x="1683" y="561"/>
                </a:cubicBezTo>
                <a:cubicBezTo>
                  <a:pt x="1686" y="563"/>
                  <a:pt x="1686" y="563"/>
                  <a:pt x="1686" y="563"/>
                </a:cubicBezTo>
                <a:cubicBezTo>
                  <a:pt x="1708" y="558"/>
                  <a:pt x="1708" y="558"/>
                  <a:pt x="1708" y="558"/>
                </a:cubicBezTo>
                <a:cubicBezTo>
                  <a:pt x="1716" y="556"/>
                  <a:pt x="1716" y="556"/>
                  <a:pt x="1716" y="556"/>
                </a:cubicBezTo>
                <a:cubicBezTo>
                  <a:pt x="1730" y="557"/>
                  <a:pt x="1730" y="557"/>
                  <a:pt x="1730" y="557"/>
                </a:cubicBezTo>
                <a:cubicBezTo>
                  <a:pt x="1732" y="556"/>
                  <a:pt x="1732" y="556"/>
                  <a:pt x="1732" y="556"/>
                </a:cubicBezTo>
                <a:cubicBezTo>
                  <a:pt x="1736" y="557"/>
                  <a:pt x="1736" y="557"/>
                  <a:pt x="1736" y="557"/>
                </a:cubicBezTo>
                <a:cubicBezTo>
                  <a:pt x="1736" y="560"/>
                  <a:pt x="1736" y="560"/>
                  <a:pt x="1736" y="560"/>
                </a:cubicBezTo>
                <a:cubicBezTo>
                  <a:pt x="1732" y="562"/>
                  <a:pt x="1732" y="562"/>
                  <a:pt x="1732" y="562"/>
                </a:cubicBezTo>
                <a:cubicBezTo>
                  <a:pt x="1725" y="562"/>
                  <a:pt x="1725" y="562"/>
                  <a:pt x="1725" y="562"/>
                </a:cubicBezTo>
                <a:cubicBezTo>
                  <a:pt x="1724" y="561"/>
                  <a:pt x="1724" y="561"/>
                  <a:pt x="1724" y="561"/>
                </a:cubicBezTo>
                <a:cubicBezTo>
                  <a:pt x="1714" y="564"/>
                  <a:pt x="1714" y="564"/>
                  <a:pt x="1714" y="564"/>
                </a:cubicBezTo>
                <a:cubicBezTo>
                  <a:pt x="1708" y="563"/>
                  <a:pt x="1708" y="563"/>
                  <a:pt x="1708" y="563"/>
                </a:cubicBezTo>
                <a:cubicBezTo>
                  <a:pt x="1700" y="564"/>
                  <a:pt x="1700" y="564"/>
                  <a:pt x="1700" y="564"/>
                </a:cubicBezTo>
                <a:cubicBezTo>
                  <a:pt x="1701" y="564"/>
                  <a:pt x="1701" y="564"/>
                  <a:pt x="1701" y="564"/>
                </a:cubicBezTo>
                <a:cubicBezTo>
                  <a:pt x="1698" y="568"/>
                  <a:pt x="1698" y="568"/>
                  <a:pt x="1698" y="568"/>
                </a:cubicBezTo>
                <a:cubicBezTo>
                  <a:pt x="1697" y="566"/>
                  <a:pt x="1697" y="566"/>
                  <a:pt x="1697" y="566"/>
                </a:cubicBezTo>
                <a:cubicBezTo>
                  <a:pt x="1694" y="567"/>
                  <a:pt x="1694" y="567"/>
                  <a:pt x="1694" y="567"/>
                </a:cubicBezTo>
                <a:cubicBezTo>
                  <a:pt x="1695" y="568"/>
                  <a:pt x="1693" y="566"/>
                  <a:pt x="1693" y="569"/>
                </a:cubicBezTo>
                <a:cubicBezTo>
                  <a:pt x="1709" y="567"/>
                  <a:pt x="1709" y="567"/>
                  <a:pt x="1709" y="567"/>
                </a:cubicBezTo>
                <a:cubicBezTo>
                  <a:pt x="1708" y="568"/>
                  <a:pt x="1708" y="568"/>
                  <a:pt x="1708" y="568"/>
                </a:cubicBezTo>
                <a:cubicBezTo>
                  <a:pt x="1709" y="569"/>
                  <a:pt x="1709" y="569"/>
                  <a:pt x="1709" y="569"/>
                </a:cubicBezTo>
                <a:cubicBezTo>
                  <a:pt x="1706" y="568"/>
                  <a:pt x="1706" y="568"/>
                  <a:pt x="1706" y="568"/>
                </a:cubicBezTo>
                <a:cubicBezTo>
                  <a:pt x="1704" y="571"/>
                  <a:pt x="1704" y="571"/>
                  <a:pt x="1704" y="571"/>
                </a:cubicBezTo>
                <a:cubicBezTo>
                  <a:pt x="1707" y="576"/>
                  <a:pt x="1707" y="576"/>
                  <a:pt x="1707" y="576"/>
                </a:cubicBezTo>
                <a:cubicBezTo>
                  <a:pt x="1714" y="575"/>
                  <a:pt x="1714" y="575"/>
                  <a:pt x="1714" y="575"/>
                </a:cubicBezTo>
                <a:cubicBezTo>
                  <a:pt x="1715" y="573"/>
                  <a:pt x="1715" y="573"/>
                  <a:pt x="1715" y="573"/>
                </a:cubicBezTo>
                <a:cubicBezTo>
                  <a:pt x="1720" y="573"/>
                  <a:pt x="1720" y="573"/>
                  <a:pt x="1720" y="573"/>
                </a:cubicBezTo>
                <a:cubicBezTo>
                  <a:pt x="1720" y="572"/>
                  <a:pt x="1720" y="572"/>
                  <a:pt x="1720" y="572"/>
                </a:cubicBezTo>
                <a:cubicBezTo>
                  <a:pt x="1720" y="574"/>
                  <a:pt x="1720" y="574"/>
                  <a:pt x="1720" y="574"/>
                </a:cubicBezTo>
                <a:cubicBezTo>
                  <a:pt x="1724" y="574"/>
                  <a:pt x="1724" y="574"/>
                  <a:pt x="1724" y="574"/>
                </a:cubicBezTo>
                <a:cubicBezTo>
                  <a:pt x="1724" y="575"/>
                  <a:pt x="1724" y="575"/>
                  <a:pt x="1724" y="575"/>
                </a:cubicBezTo>
                <a:cubicBezTo>
                  <a:pt x="1710" y="578"/>
                  <a:pt x="1710" y="578"/>
                  <a:pt x="1710" y="578"/>
                </a:cubicBezTo>
                <a:cubicBezTo>
                  <a:pt x="1710" y="579"/>
                  <a:pt x="1719" y="574"/>
                  <a:pt x="1707" y="580"/>
                </a:cubicBezTo>
                <a:cubicBezTo>
                  <a:pt x="1702" y="580"/>
                  <a:pt x="1702" y="580"/>
                  <a:pt x="1702" y="580"/>
                </a:cubicBezTo>
                <a:cubicBezTo>
                  <a:pt x="1701" y="577"/>
                  <a:pt x="1701" y="577"/>
                  <a:pt x="1701" y="577"/>
                </a:cubicBezTo>
                <a:cubicBezTo>
                  <a:pt x="1693" y="581"/>
                  <a:pt x="1693" y="581"/>
                  <a:pt x="1693" y="581"/>
                </a:cubicBezTo>
                <a:cubicBezTo>
                  <a:pt x="1687" y="581"/>
                  <a:pt x="1687" y="581"/>
                  <a:pt x="1687" y="581"/>
                </a:cubicBezTo>
                <a:cubicBezTo>
                  <a:pt x="1679" y="585"/>
                  <a:pt x="1679" y="585"/>
                  <a:pt x="1679" y="585"/>
                </a:cubicBezTo>
                <a:cubicBezTo>
                  <a:pt x="1678" y="586"/>
                  <a:pt x="1678" y="586"/>
                  <a:pt x="1678" y="586"/>
                </a:cubicBezTo>
                <a:cubicBezTo>
                  <a:pt x="1680" y="584"/>
                  <a:pt x="1680" y="584"/>
                  <a:pt x="1680" y="584"/>
                </a:cubicBezTo>
                <a:cubicBezTo>
                  <a:pt x="1677" y="579"/>
                  <a:pt x="1677" y="579"/>
                  <a:pt x="1677" y="579"/>
                </a:cubicBezTo>
                <a:cubicBezTo>
                  <a:pt x="1682" y="579"/>
                  <a:pt x="1682" y="579"/>
                  <a:pt x="1682" y="579"/>
                </a:cubicBezTo>
                <a:cubicBezTo>
                  <a:pt x="1679" y="577"/>
                  <a:pt x="1679" y="577"/>
                  <a:pt x="1679" y="577"/>
                </a:cubicBezTo>
                <a:cubicBezTo>
                  <a:pt x="1672" y="578"/>
                  <a:pt x="1672" y="578"/>
                  <a:pt x="1672" y="578"/>
                </a:cubicBezTo>
                <a:cubicBezTo>
                  <a:pt x="1669" y="574"/>
                  <a:pt x="1669" y="574"/>
                  <a:pt x="1669" y="574"/>
                </a:cubicBezTo>
                <a:cubicBezTo>
                  <a:pt x="1667" y="579"/>
                  <a:pt x="1667" y="579"/>
                  <a:pt x="1667" y="579"/>
                </a:cubicBezTo>
                <a:cubicBezTo>
                  <a:pt x="1656" y="581"/>
                  <a:pt x="1656" y="581"/>
                  <a:pt x="1656" y="581"/>
                </a:cubicBezTo>
                <a:cubicBezTo>
                  <a:pt x="1655" y="581"/>
                  <a:pt x="1654" y="581"/>
                  <a:pt x="1653" y="582"/>
                </a:cubicBezTo>
                <a:cubicBezTo>
                  <a:pt x="1646" y="583"/>
                  <a:pt x="1646" y="583"/>
                  <a:pt x="1646" y="583"/>
                </a:cubicBezTo>
                <a:cubicBezTo>
                  <a:pt x="1641" y="583"/>
                  <a:pt x="1641" y="583"/>
                  <a:pt x="1641" y="583"/>
                </a:cubicBezTo>
                <a:cubicBezTo>
                  <a:pt x="1641" y="583"/>
                  <a:pt x="1639" y="585"/>
                  <a:pt x="1641" y="581"/>
                </a:cubicBezTo>
                <a:cubicBezTo>
                  <a:pt x="1633" y="585"/>
                  <a:pt x="1633" y="585"/>
                  <a:pt x="1633" y="585"/>
                </a:cubicBezTo>
                <a:cubicBezTo>
                  <a:pt x="1631" y="583"/>
                  <a:pt x="1631" y="583"/>
                  <a:pt x="1631" y="583"/>
                </a:cubicBezTo>
                <a:cubicBezTo>
                  <a:pt x="1628" y="587"/>
                  <a:pt x="1628" y="587"/>
                  <a:pt x="1628" y="587"/>
                </a:cubicBezTo>
                <a:cubicBezTo>
                  <a:pt x="1627" y="586"/>
                  <a:pt x="1627" y="586"/>
                  <a:pt x="1627" y="586"/>
                </a:cubicBezTo>
                <a:cubicBezTo>
                  <a:pt x="1626" y="591"/>
                  <a:pt x="1627" y="583"/>
                  <a:pt x="1622" y="587"/>
                </a:cubicBezTo>
                <a:cubicBezTo>
                  <a:pt x="1625" y="588"/>
                  <a:pt x="1625" y="588"/>
                  <a:pt x="1625" y="588"/>
                </a:cubicBezTo>
                <a:cubicBezTo>
                  <a:pt x="1628" y="590"/>
                  <a:pt x="1628" y="590"/>
                  <a:pt x="1628" y="590"/>
                </a:cubicBezTo>
                <a:cubicBezTo>
                  <a:pt x="1625" y="592"/>
                  <a:pt x="1625" y="592"/>
                  <a:pt x="1625" y="592"/>
                </a:cubicBezTo>
                <a:cubicBezTo>
                  <a:pt x="1631" y="593"/>
                  <a:pt x="1631" y="593"/>
                  <a:pt x="1631" y="593"/>
                </a:cubicBezTo>
                <a:cubicBezTo>
                  <a:pt x="1635" y="593"/>
                  <a:pt x="1635" y="593"/>
                  <a:pt x="1635" y="593"/>
                </a:cubicBezTo>
                <a:cubicBezTo>
                  <a:pt x="1639" y="590"/>
                  <a:pt x="1639" y="590"/>
                  <a:pt x="1639" y="590"/>
                </a:cubicBezTo>
                <a:cubicBezTo>
                  <a:pt x="1652" y="587"/>
                  <a:pt x="1652" y="587"/>
                  <a:pt x="1652" y="587"/>
                </a:cubicBezTo>
                <a:cubicBezTo>
                  <a:pt x="1653" y="587"/>
                  <a:pt x="1653" y="587"/>
                  <a:pt x="1653" y="587"/>
                </a:cubicBezTo>
                <a:cubicBezTo>
                  <a:pt x="1653" y="587"/>
                  <a:pt x="1653" y="587"/>
                  <a:pt x="1653" y="587"/>
                </a:cubicBezTo>
                <a:cubicBezTo>
                  <a:pt x="1642" y="591"/>
                  <a:pt x="1642" y="591"/>
                  <a:pt x="1642" y="591"/>
                </a:cubicBezTo>
                <a:cubicBezTo>
                  <a:pt x="1641" y="592"/>
                  <a:pt x="1645" y="590"/>
                  <a:pt x="1641" y="593"/>
                </a:cubicBezTo>
                <a:cubicBezTo>
                  <a:pt x="1642" y="594"/>
                  <a:pt x="1642" y="594"/>
                  <a:pt x="1642" y="594"/>
                </a:cubicBezTo>
                <a:cubicBezTo>
                  <a:pt x="1641" y="594"/>
                  <a:pt x="1641" y="594"/>
                  <a:pt x="1641" y="594"/>
                </a:cubicBezTo>
                <a:cubicBezTo>
                  <a:pt x="1641" y="596"/>
                  <a:pt x="1641" y="596"/>
                  <a:pt x="1641" y="596"/>
                </a:cubicBezTo>
                <a:cubicBezTo>
                  <a:pt x="1642" y="597"/>
                  <a:pt x="1642" y="597"/>
                  <a:pt x="1642" y="597"/>
                </a:cubicBezTo>
                <a:cubicBezTo>
                  <a:pt x="1643" y="596"/>
                  <a:pt x="1643" y="596"/>
                  <a:pt x="1643" y="596"/>
                </a:cubicBezTo>
                <a:cubicBezTo>
                  <a:pt x="1644" y="597"/>
                  <a:pt x="1644" y="597"/>
                  <a:pt x="1644" y="597"/>
                </a:cubicBezTo>
                <a:cubicBezTo>
                  <a:pt x="1650" y="595"/>
                  <a:pt x="1647" y="600"/>
                  <a:pt x="1665" y="597"/>
                </a:cubicBezTo>
                <a:cubicBezTo>
                  <a:pt x="1667" y="598"/>
                  <a:pt x="1667" y="598"/>
                  <a:pt x="1667" y="598"/>
                </a:cubicBezTo>
                <a:cubicBezTo>
                  <a:pt x="1662" y="600"/>
                  <a:pt x="1662" y="600"/>
                  <a:pt x="1662" y="600"/>
                </a:cubicBezTo>
                <a:cubicBezTo>
                  <a:pt x="1660" y="601"/>
                  <a:pt x="1660" y="601"/>
                  <a:pt x="1660" y="601"/>
                </a:cubicBezTo>
                <a:cubicBezTo>
                  <a:pt x="1662" y="603"/>
                  <a:pt x="1662" y="603"/>
                  <a:pt x="1662" y="603"/>
                </a:cubicBezTo>
                <a:cubicBezTo>
                  <a:pt x="1673" y="599"/>
                  <a:pt x="1673" y="599"/>
                  <a:pt x="1673" y="599"/>
                </a:cubicBezTo>
                <a:cubicBezTo>
                  <a:pt x="1679" y="599"/>
                  <a:pt x="1679" y="599"/>
                  <a:pt x="1679" y="599"/>
                </a:cubicBezTo>
                <a:cubicBezTo>
                  <a:pt x="1683" y="595"/>
                  <a:pt x="1685" y="599"/>
                  <a:pt x="1693" y="596"/>
                </a:cubicBezTo>
                <a:cubicBezTo>
                  <a:pt x="1705" y="594"/>
                  <a:pt x="1705" y="594"/>
                  <a:pt x="1705" y="594"/>
                </a:cubicBezTo>
                <a:cubicBezTo>
                  <a:pt x="1724" y="590"/>
                  <a:pt x="1724" y="590"/>
                  <a:pt x="1724" y="590"/>
                </a:cubicBezTo>
                <a:cubicBezTo>
                  <a:pt x="1733" y="593"/>
                  <a:pt x="1733" y="593"/>
                  <a:pt x="1733" y="593"/>
                </a:cubicBezTo>
                <a:cubicBezTo>
                  <a:pt x="1738" y="596"/>
                  <a:pt x="1738" y="596"/>
                  <a:pt x="1738" y="596"/>
                </a:cubicBezTo>
                <a:cubicBezTo>
                  <a:pt x="1740" y="596"/>
                  <a:pt x="1740" y="596"/>
                  <a:pt x="1740" y="596"/>
                </a:cubicBezTo>
                <a:cubicBezTo>
                  <a:pt x="1740" y="594"/>
                  <a:pt x="1740" y="594"/>
                  <a:pt x="1740" y="594"/>
                </a:cubicBezTo>
                <a:cubicBezTo>
                  <a:pt x="1740" y="596"/>
                  <a:pt x="1734" y="591"/>
                  <a:pt x="1742" y="596"/>
                </a:cubicBezTo>
                <a:cubicBezTo>
                  <a:pt x="1743" y="593"/>
                  <a:pt x="1743" y="593"/>
                  <a:pt x="1743" y="593"/>
                </a:cubicBezTo>
                <a:cubicBezTo>
                  <a:pt x="1747" y="592"/>
                  <a:pt x="1747" y="592"/>
                  <a:pt x="1747" y="592"/>
                </a:cubicBezTo>
                <a:cubicBezTo>
                  <a:pt x="1750" y="593"/>
                  <a:pt x="1750" y="593"/>
                  <a:pt x="1750" y="593"/>
                </a:cubicBezTo>
                <a:cubicBezTo>
                  <a:pt x="1755" y="591"/>
                  <a:pt x="1755" y="591"/>
                  <a:pt x="1755" y="591"/>
                </a:cubicBezTo>
                <a:cubicBezTo>
                  <a:pt x="1757" y="592"/>
                  <a:pt x="1757" y="592"/>
                  <a:pt x="1757" y="592"/>
                </a:cubicBezTo>
                <a:cubicBezTo>
                  <a:pt x="1772" y="589"/>
                  <a:pt x="1772" y="589"/>
                  <a:pt x="1772" y="589"/>
                </a:cubicBezTo>
                <a:cubicBezTo>
                  <a:pt x="1775" y="590"/>
                  <a:pt x="1775" y="590"/>
                  <a:pt x="1775" y="590"/>
                </a:cubicBezTo>
                <a:cubicBezTo>
                  <a:pt x="1773" y="592"/>
                  <a:pt x="1773" y="592"/>
                  <a:pt x="1773" y="592"/>
                </a:cubicBezTo>
                <a:cubicBezTo>
                  <a:pt x="1778" y="593"/>
                  <a:pt x="1778" y="593"/>
                  <a:pt x="1778" y="593"/>
                </a:cubicBezTo>
                <a:cubicBezTo>
                  <a:pt x="1775" y="596"/>
                  <a:pt x="1775" y="596"/>
                  <a:pt x="1775" y="596"/>
                </a:cubicBezTo>
                <a:cubicBezTo>
                  <a:pt x="1767" y="596"/>
                  <a:pt x="1767" y="596"/>
                  <a:pt x="1767" y="596"/>
                </a:cubicBezTo>
                <a:cubicBezTo>
                  <a:pt x="1767" y="596"/>
                  <a:pt x="1767" y="596"/>
                  <a:pt x="1767" y="596"/>
                </a:cubicBezTo>
                <a:cubicBezTo>
                  <a:pt x="1761" y="596"/>
                  <a:pt x="1761" y="596"/>
                  <a:pt x="1761" y="596"/>
                </a:cubicBezTo>
                <a:cubicBezTo>
                  <a:pt x="1762" y="599"/>
                  <a:pt x="1762" y="599"/>
                  <a:pt x="1762" y="599"/>
                </a:cubicBezTo>
                <a:cubicBezTo>
                  <a:pt x="1756" y="599"/>
                  <a:pt x="1756" y="599"/>
                  <a:pt x="1756" y="599"/>
                </a:cubicBezTo>
                <a:cubicBezTo>
                  <a:pt x="1748" y="603"/>
                  <a:pt x="1748" y="603"/>
                  <a:pt x="1748" y="603"/>
                </a:cubicBezTo>
                <a:cubicBezTo>
                  <a:pt x="1736" y="608"/>
                  <a:pt x="1736" y="608"/>
                  <a:pt x="1736" y="608"/>
                </a:cubicBezTo>
                <a:cubicBezTo>
                  <a:pt x="1734" y="607"/>
                  <a:pt x="1734" y="607"/>
                  <a:pt x="1734" y="607"/>
                </a:cubicBezTo>
                <a:cubicBezTo>
                  <a:pt x="1733" y="607"/>
                  <a:pt x="1733" y="607"/>
                  <a:pt x="1733" y="607"/>
                </a:cubicBezTo>
                <a:cubicBezTo>
                  <a:pt x="1732" y="609"/>
                  <a:pt x="1732" y="609"/>
                  <a:pt x="1732" y="609"/>
                </a:cubicBezTo>
                <a:cubicBezTo>
                  <a:pt x="1729" y="608"/>
                  <a:pt x="1729" y="608"/>
                  <a:pt x="1729" y="608"/>
                </a:cubicBezTo>
                <a:cubicBezTo>
                  <a:pt x="1727" y="609"/>
                  <a:pt x="1727" y="609"/>
                  <a:pt x="1727" y="609"/>
                </a:cubicBezTo>
                <a:cubicBezTo>
                  <a:pt x="1729" y="610"/>
                  <a:pt x="1729" y="610"/>
                  <a:pt x="1729" y="610"/>
                </a:cubicBezTo>
                <a:cubicBezTo>
                  <a:pt x="1720" y="612"/>
                  <a:pt x="1720" y="612"/>
                  <a:pt x="1720" y="612"/>
                </a:cubicBezTo>
                <a:cubicBezTo>
                  <a:pt x="1715" y="616"/>
                  <a:pt x="1715" y="616"/>
                  <a:pt x="1715" y="616"/>
                </a:cubicBezTo>
                <a:cubicBezTo>
                  <a:pt x="1702" y="620"/>
                  <a:pt x="1702" y="620"/>
                  <a:pt x="1702" y="620"/>
                </a:cubicBezTo>
                <a:cubicBezTo>
                  <a:pt x="1701" y="619"/>
                  <a:pt x="1701" y="619"/>
                  <a:pt x="1701" y="619"/>
                </a:cubicBezTo>
                <a:cubicBezTo>
                  <a:pt x="1700" y="621"/>
                  <a:pt x="1700" y="621"/>
                  <a:pt x="1700" y="621"/>
                </a:cubicBezTo>
                <a:cubicBezTo>
                  <a:pt x="1703" y="620"/>
                  <a:pt x="1699" y="621"/>
                  <a:pt x="1699" y="618"/>
                </a:cubicBezTo>
                <a:cubicBezTo>
                  <a:pt x="1694" y="621"/>
                  <a:pt x="1694" y="621"/>
                  <a:pt x="1694" y="621"/>
                </a:cubicBezTo>
                <a:cubicBezTo>
                  <a:pt x="1693" y="620"/>
                  <a:pt x="1693" y="620"/>
                  <a:pt x="1693" y="620"/>
                </a:cubicBezTo>
                <a:cubicBezTo>
                  <a:pt x="1692" y="622"/>
                  <a:pt x="1692" y="622"/>
                  <a:pt x="1692" y="622"/>
                </a:cubicBezTo>
                <a:cubicBezTo>
                  <a:pt x="1693" y="626"/>
                  <a:pt x="1693" y="626"/>
                  <a:pt x="1693" y="626"/>
                </a:cubicBezTo>
                <a:cubicBezTo>
                  <a:pt x="1689" y="629"/>
                  <a:pt x="1708" y="630"/>
                  <a:pt x="1687" y="627"/>
                </a:cubicBezTo>
                <a:cubicBezTo>
                  <a:pt x="1691" y="629"/>
                  <a:pt x="1691" y="629"/>
                  <a:pt x="1691" y="629"/>
                </a:cubicBezTo>
                <a:cubicBezTo>
                  <a:pt x="1696" y="629"/>
                  <a:pt x="1696" y="629"/>
                  <a:pt x="1696" y="629"/>
                </a:cubicBezTo>
                <a:cubicBezTo>
                  <a:pt x="1697" y="628"/>
                  <a:pt x="1697" y="628"/>
                  <a:pt x="1697" y="628"/>
                </a:cubicBezTo>
                <a:cubicBezTo>
                  <a:pt x="1700" y="628"/>
                  <a:pt x="1698" y="625"/>
                  <a:pt x="1704" y="624"/>
                </a:cubicBezTo>
                <a:cubicBezTo>
                  <a:pt x="1706" y="625"/>
                  <a:pt x="1706" y="625"/>
                  <a:pt x="1706" y="625"/>
                </a:cubicBezTo>
                <a:cubicBezTo>
                  <a:pt x="1707" y="624"/>
                  <a:pt x="1707" y="624"/>
                  <a:pt x="1707" y="624"/>
                </a:cubicBezTo>
                <a:cubicBezTo>
                  <a:pt x="1712" y="625"/>
                  <a:pt x="1712" y="625"/>
                  <a:pt x="1712" y="625"/>
                </a:cubicBezTo>
                <a:cubicBezTo>
                  <a:pt x="1716" y="623"/>
                  <a:pt x="1716" y="623"/>
                  <a:pt x="1716" y="623"/>
                </a:cubicBezTo>
                <a:cubicBezTo>
                  <a:pt x="1719" y="624"/>
                  <a:pt x="1719" y="624"/>
                  <a:pt x="1719" y="624"/>
                </a:cubicBezTo>
                <a:cubicBezTo>
                  <a:pt x="1719" y="626"/>
                  <a:pt x="1719" y="626"/>
                  <a:pt x="1719" y="626"/>
                </a:cubicBezTo>
                <a:cubicBezTo>
                  <a:pt x="1717" y="629"/>
                  <a:pt x="1717" y="629"/>
                  <a:pt x="1717" y="629"/>
                </a:cubicBezTo>
                <a:cubicBezTo>
                  <a:pt x="1709" y="629"/>
                  <a:pt x="1709" y="629"/>
                  <a:pt x="1709" y="629"/>
                </a:cubicBezTo>
                <a:cubicBezTo>
                  <a:pt x="1705" y="632"/>
                  <a:pt x="1705" y="632"/>
                  <a:pt x="1705" y="632"/>
                </a:cubicBezTo>
                <a:cubicBezTo>
                  <a:pt x="1701" y="634"/>
                  <a:pt x="1701" y="634"/>
                  <a:pt x="1701" y="634"/>
                </a:cubicBezTo>
                <a:cubicBezTo>
                  <a:pt x="1700" y="633"/>
                  <a:pt x="1700" y="633"/>
                  <a:pt x="1700" y="633"/>
                </a:cubicBezTo>
                <a:cubicBezTo>
                  <a:pt x="1695" y="632"/>
                  <a:pt x="1695" y="632"/>
                  <a:pt x="1695" y="632"/>
                </a:cubicBezTo>
                <a:cubicBezTo>
                  <a:pt x="1693" y="632"/>
                  <a:pt x="1693" y="632"/>
                  <a:pt x="1693" y="632"/>
                </a:cubicBezTo>
                <a:cubicBezTo>
                  <a:pt x="1692" y="633"/>
                  <a:pt x="1692" y="633"/>
                  <a:pt x="1692" y="633"/>
                </a:cubicBezTo>
                <a:cubicBezTo>
                  <a:pt x="1696" y="636"/>
                  <a:pt x="1696" y="636"/>
                  <a:pt x="1696" y="636"/>
                </a:cubicBezTo>
                <a:cubicBezTo>
                  <a:pt x="1693" y="638"/>
                  <a:pt x="1693" y="638"/>
                  <a:pt x="1693" y="638"/>
                </a:cubicBezTo>
                <a:cubicBezTo>
                  <a:pt x="1687" y="638"/>
                  <a:pt x="1687" y="638"/>
                  <a:pt x="1687" y="638"/>
                </a:cubicBezTo>
                <a:cubicBezTo>
                  <a:pt x="1683" y="640"/>
                  <a:pt x="1683" y="640"/>
                  <a:pt x="1683" y="640"/>
                </a:cubicBezTo>
                <a:cubicBezTo>
                  <a:pt x="1680" y="640"/>
                  <a:pt x="1688" y="635"/>
                  <a:pt x="1678" y="642"/>
                </a:cubicBezTo>
                <a:cubicBezTo>
                  <a:pt x="1678" y="643"/>
                  <a:pt x="1678" y="643"/>
                  <a:pt x="1678" y="643"/>
                </a:cubicBezTo>
                <a:cubicBezTo>
                  <a:pt x="1684" y="642"/>
                  <a:pt x="1684" y="642"/>
                  <a:pt x="1684" y="642"/>
                </a:cubicBezTo>
                <a:cubicBezTo>
                  <a:pt x="1679" y="645"/>
                  <a:pt x="1679" y="645"/>
                  <a:pt x="1679" y="645"/>
                </a:cubicBezTo>
                <a:cubicBezTo>
                  <a:pt x="1681" y="646"/>
                  <a:pt x="1681" y="646"/>
                  <a:pt x="1681" y="646"/>
                </a:cubicBezTo>
                <a:cubicBezTo>
                  <a:pt x="1686" y="645"/>
                  <a:pt x="1686" y="645"/>
                  <a:pt x="1686" y="645"/>
                </a:cubicBezTo>
                <a:cubicBezTo>
                  <a:pt x="1686" y="647"/>
                  <a:pt x="1679" y="644"/>
                  <a:pt x="1687" y="648"/>
                </a:cubicBezTo>
                <a:cubicBezTo>
                  <a:pt x="1683" y="648"/>
                  <a:pt x="1683" y="648"/>
                  <a:pt x="1683" y="648"/>
                </a:cubicBezTo>
                <a:cubicBezTo>
                  <a:pt x="1683" y="649"/>
                  <a:pt x="1683" y="649"/>
                  <a:pt x="1683" y="649"/>
                </a:cubicBezTo>
                <a:cubicBezTo>
                  <a:pt x="1684" y="650"/>
                  <a:pt x="1684" y="650"/>
                  <a:pt x="1684" y="650"/>
                </a:cubicBezTo>
                <a:cubicBezTo>
                  <a:pt x="1681" y="649"/>
                  <a:pt x="1681" y="649"/>
                  <a:pt x="1681" y="649"/>
                </a:cubicBezTo>
                <a:cubicBezTo>
                  <a:pt x="1680" y="650"/>
                  <a:pt x="1680" y="650"/>
                  <a:pt x="1680" y="650"/>
                </a:cubicBezTo>
                <a:cubicBezTo>
                  <a:pt x="1677" y="646"/>
                  <a:pt x="1677" y="646"/>
                  <a:pt x="1677" y="646"/>
                </a:cubicBezTo>
                <a:cubicBezTo>
                  <a:pt x="1673" y="645"/>
                  <a:pt x="1673" y="645"/>
                  <a:pt x="1673" y="645"/>
                </a:cubicBezTo>
                <a:cubicBezTo>
                  <a:pt x="1676" y="644"/>
                  <a:pt x="1676" y="644"/>
                  <a:pt x="1676" y="644"/>
                </a:cubicBezTo>
                <a:cubicBezTo>
                  <a:pt x="1675" y="643"/>
                  <a:pt x="1673" y="650"/>
                  <a:pt x="1677" y="642"/>
                </a:cubicBezTo>
                <a:cubicBezTo>
                  <a:pt x="1670" y="642"/>
                  <a:pt x="1670" y="642"/>
                  <a:pt x="1670" y="642"/>
                </a:cubicBezTo>
                <a:cubicBezTo>
                  <a:pt x="1669" y="643"/>
                  <a:pt x="1669" y="643"/>
                  <a:pt x="1669" y="643"/>
                </a:cubicBezTo>
                <a:cubicBezTo>
                  <a:pt x="1660" y="644"/>
                  <a:pt x="1660" y="644"/>
                  <a:pt x="1660" y="644"/>
                </a:cubicBezTo>
                <a:cubicBezTo>
                  <a:pt x="1657" y="647"/>
                  <a:pt x="1657" y="647"/>
                  <a:pt x="1657" y="647"/>
                </a:cubicBezTo>
                <a:cubicBezTo>
                  <a:pt x="1657" y="648"/>
                  <a:pt x="1657" y="648"/>
                  <a:pt x="1657" y="648"/>
                </a:cubicBezTo>
                <a:cubicBezTo>
                  <a:pt x="1656" y="647"/>
                  <a:pt x="1656" y="647"/>
                  <a:pt x="1656" y="647"/>
                </a:cubicBezTo>
                <a:cubicBezTo>
                  <a:pt x="1653" y="650"/>
                  <a:pt x="1653" y="650"/>
                  <a:pt x="1653" y="650"/>
                </a:cubicBezTo>
                <a:cubicBezTo>
                  <a:pt x="1648" y="657"/>
                  <a:pt x="1652" y="647"/>
                  <a:pt x="1640" y="652"/>
                </a:cubicBezTo>
                <a:cubicBezTo>
                  <a:pt x="1641" y="651"/>
                  <a:pt x="1641" y="651"/>
                  <a:pt x="1641" y="651"/>
                </a:cubicBezTo>
                <a:cubicBezTo>
                  <a:pt x="1640" y="650"/>
                  <a:pt x="1640" y="650"/>
                  <a:pt x="1640" y="650"/>
                </a:cubicBezTo>
                <a:cubicBezTo>
                  <a:pt x="1628" y="654"/>
                  <a:pt x="1628" y="654"/>
                  <a:pt x="1628" y="654"/>
                </a:cubicBezTo>
                <a:cubicBezTo>
                  <a:pt x="1627" y="654"/>
                  <a:pt x="1635" y="650"/>
                  <a:pt x="1625" y="655"/>
                </a:cubicBezTo>
                <a:cubicBezTo>
                  <a:pt x="1625" y="657"/>
                  <a:pt x="1625" y="657"/>
                  <a:pt x="1625" y="657"/>
                </a:cubicBezTo>
                <a:cubicBezTo>
                  <a:pt x="1627" y="658"/>
                  <a:pt x="1627" y="658"/>
                  <a:pt x="1627" y="658"/>
                </a:cubicBezTo>
                <a:cubicBezTo>
                  <a:pt x="1629" y="657"/>
                  <a:pt x="1629" y="657"/>
                  <a:pt x="1629" y="657"/>
                </a:cubicBezTo>
                <a:cubicBezTo>
                  <a:pt x="1649" y="658"/>
                  <a:pt x="1649" y="658"/>
                  <a:pt x="1649" y="658"/>
                </a:cubicBezTo>
                <a:cubicBezTo>
                  <a:pt x="1650" y="658"/>
                  <a:pt x="1650" y="658"/>
                  <a:pt x="1650" y="658"/>
                </a:cubicBezTo>
                <a:cubicBezTo>
                  <a:pt x="1651" y="657"/>
                  <a:pt x="1651" y="657"/>
                  <a:pt x="1651" y="657"/>
                </a:cubicBezTo>
                <a:cubicBezTo>
                  <a:pt x="1650" y="655"/>
                  <a:pt x="1650" y="655"/>
                  <a:pt x="1650" y="655"/>
                </a:cubicBezTo>
                <a:cubicBezTo>
                  <a:pt x="1651" y="655"/>
                  <a:pt x="1654" y="657"/>
                  <a:pt x="1653" y="654"/>
                </a:cubicBezTo>
                <a:cubicBezTo>
                  <a:pt x="1649" y="652"/>
                  <a:pt x="1649" y="652"/>
                  <a:pt x="1649" y="652"/>
                </a:cubicBezTo>
                <a:cubicBezTo>
                  <a:pt x="1658" y="651"/>
                  <a:pt x="1658" y="651"/>
                  <a:pt x="1658" y="651"/>
                </a:cubicBezTo>
                <a:cubicBezTo>
                  <a:pt x="1656" y="653"/>
                  <a:pt x="1656" y="653"/>
                  <a:pt x="1656" y="653"/>
                </a:cubicBezTo>
                <a:cubicBezTo>
                  <a:pt x="1661" y="658"/>
                  <a:pt x="1661" y="658"/>
                  <a:pt x="1661" y="658"/>
                </a:cubicBezTo>
                <a:cubicBezTo>
                  <a:pt x="1663" y="657"/>
                  <a:pt x="1663" y="657"/>
                  <a:pt x="1663" y="657"/>
                </a:cubicBezTo>
                <a:cubicBezTo>
                  <a:pt x="1665" y="658"/>
                  <a:pt x="1665" y="658"/>
                  <a:pt x="1665" y="658"/>
                </a:cubicBezTo>
                <a:cubicBezTo>
                  <a:pt x="1665" y="657"/>
                  <a:pt x="1665" y="657"/>
                  <a:pt x="1665" y="657"/>
                </a:cubicBezTo>
                <a:cubicBezTo>
                  <a:pt x="1671" y="657"/>
                  <a:pt x="1671" y="657"/>
                  <a:pt x="1671" y="657"/>
                </a:cubicBezTo>
                <a:cubicBezTo>
                  <a:pt x="1670" y="658"/>
                  <a:pt x="1670" y="658"/>
                  <a:pt x="1670" y="658"/>
                </a:cubicBezTo>
                <a:cubicBezTo>
                  <a:pt x="1675" y="657"/>
                  <a:pt x="1675" y="657"/>
                  <a:pt x="1675" y="657"/>
                </a:cubicBezTo>
                <a:cubicBezTo>
                  <a:pt x="1673" y="655"/>
                  <a:pt x="1673" y="655"/>
                  <a:pt x="1673" y="655"/>
                </a:cubicBezTo>
                <a:cubicBezTo>
                  <a:pt x="1676" y="657"/>
                  <a:pt x="1676" y="657"/>
                  <a:pt x="1676" y="657"/>
                </a:cubicBezTo>
                <a:cubicBezTo>
                  <a:pt x="1677" y="657"/>
                  <a:pt x="1677" y="657"/>
                  <a:pt x="1677" y="657"/>
                </a:cubicBezTo>
                <a:cubicBezTo>
                  <a:pt x="1678" y="657"/>
                  <a:pt x="1678" y="657"/>
                  <a:pt x="1678" y="657"/>
                </a:cubicBezTo>
                <a:cubicBezTo>
                  <a:pt x="1679" y="656"/>
                  <a:pt x="1679" y="656"/>
                  <a:pt x="1679" y="656"/>
                </a:cubicBezTo>
                <a:cubicBezTo>
                  <a:pt x="1683" y="659"/>
                  <a:pt x="1683" y="659"/>
                  <a:pt x="1683" y="659"/>
                </a:cubicBezTo>
                <a:cubicBezTo>
                  <a:pt x="1685" y="658"/>
                  <a:pt x="1685" y="658"/>
                  <a:pt x="1685" y="658"/>
                </a:cubicBezTo>
                <a:cubicBezTo>
                  <a:pt x="1686" y="657"/>
                  <a:pt x="1686" y="657"/>
                  <a:pt x="1686" y="657"/>
                </a:cubicBezTo>
                <a:cubicBezTo>
                  <a:pt x="1687" y="658"/>
                  <a:pt x="1687" y="658"/>
                  <a:pt x="1687" y="658"/>
                </a:cubicBezTo>
                <a:cubicBezTo>
                  <a:pt x="1690" y="655"/>
                  <a:pt x="1690" y="655"/>
                  <a:pt x="1690" y="655"/>
                </a:cubicBezTo>
                <a:cubicBezTo>
                  <a:pt x="1689" y="653"/>
                  <a:pt x="1689" y="653"/>
                  <a:pt x="1689" y="653"/>
                </a:cubicBezTo>
                <a:cubicBezTo>
                  <a:pt x="1693" y="654"/>
                  <a:pt x="1693" y="654"/>
                  <a:pt x="1693" y="654"/>
                </a:cubicBezTo>
                <a:cubicBezTo>
                  <a:pt x="1694" y="653"/>
                  <a:pt x="1694" y="653"/>
                  <a:pt x="1694" y="653"/>
                </a:cubicBezTo>
                <a:cubicBezTo>
                  <a:pt x="1700" y="654"/>
                  <a:pt x="1681" y="660"/>
                  <a:pt x="1700" y="653"/>
                </a:cubicBezTo>
                <a:cubicBezTo>
                  <a:pt x="1704" y="652"/>
                  <a:pt x="1704" y="652"/>
                  <a:pt x="1704" y="652"/>
                </a:cubicBezTo>
                <a:cubicBezTo>
                  <a:pt x="1729" y="648"/>
                  <a:pt x="1729" y="648"/>
                  <a:pt x="1729" y="648"/>
                </a:cubicBezTo>
                <a:cubicBezTo>
                  <a:pt x="1743" y="645"/>
                  <a:pt x="1743" y="645"/>
                  <a:pt x="1743" y="645"/>
                </a:cubicBezTo>
                <a:cubicBezTo>
                  <a:pt x="1767" y="644"/>
                  <a:pt x="1767" y="644"/>
                  <a:pt x="1767" y="644"/>
                </a:cubicBezTo>
                <a:cubicBezTo>
                  <a:pt x="1769" y="644"/>
                  <a:pt x="1769" y="644"/>
                  <a:pt x="1769" y="644"/>
                </a:cubicBezTo>
                <a:cubicBezTo>
                  <a:pt x="1764" y="647"/>
                  <a:pt x="1764" y="647"/>
                  <a:pt x="1764" y="647"/>
                </a:cubicBezTo>
                <a:cubicBezTo>
                  <a:pt x="1751" y="650"/>
                  <a:pt x="1751" y="650"/>
                  <a:pt x="1751" y="650"/>
                </a:cubicBezTo>
                <a:cubicBezTo>
                  <a:pt x="1745" y="653"/>
                  <a:pt x="1745" y="653"/>
                  <a:pt x="1745" y="653"/>
                </a:cubicBezTo>
                <a:cubicBezTo>
                  <a:pt x="1737" y="655"/>
                  <a:pt x="1737" y="655"/>
                  <a:pt x="1737" y="655"/>
                </a:cubicBezTo>
                <a:cubicBezTo>
                  <a:pt x="1736" y="661"/>
                  <a:pt x="1736" y="661"/>
                  <a:pt x="1736" y="661"/>
                </a:cubicBezTo>
                <a:cubicBezTo>
                  <a:pt x="1736" y="661"/>
                  <a:pt x="1736" y="661"/>
                  <a:pt x="1736" y="661"/>
                </a:cubicBezTo>
                <a:cubicBezTo>
                  <a:pt x="1743" y="658"/>
                  <a:pt x="1743" y="658"/>
                  <a:pt x="1743" y="658"/>
                </a:cubicBezTo>
                <a:cubicBezTo>
                  <a:pt x="1743" y="659"/>
                  <a:pt x="1743" y="659"/>
                  <a:pt x="1743" y="659"/>
                </a:cubicBezTo>
                <a:cubicBezTo>
                  <a:pt x="1736" y="664"/>
                  <a:pt x="1736" y="664"/>
                  <a:pt x="1736" y="664"/>
                </a:cubicBezTo>
                <a:cubicBezTo>
                  <a:pt x="1720" y="667"/>
                  <a:pt x="1720" y="667"/>
                  <a:pt x="1720" y="667"/>
                </a:cubicBezTo>
                <a:cubicBezTo>
                  <a:pt x="1712" y="670"/>
                  <a:pt x="1712" y="670"/>
                  <a:pt x="1712" y="670"/>
                </a:cubicBezTo>
                <a:cubicBezTo>
                  <a:pt x="1714" y="671"/>
                  <a:pt x="1714" y="671"/>
                  <a:pt x="1714" y="671"/>
                </a:cubicBezTo>
                <a:cubicBezTo>
                  <a:pt x="1714" y="671"/>
                  <a:pt x="1711" y="669"/>
                  <a:pt x="1713" y="673"/>
                </a:cubicBezTo>
                <a:cubicBezTo>
                  <a:pt x="1707" y="668"/>
                  <a:pt x="1707" y="668"/>
                  <a:pt x="1707" y="668"/>
                </a:cubicBezTo>
                <a:cubicBezTo>
                  <a:pt x="1706" y="670"/>
                  <a:pt x="1713" y="665"/>
                  <a:pt x="1704" y="670"/>
                </a:cubicBezTo>
                <a:cubicBezTo>
                  <a:pt x="1706" y="673"/>
                  <a:pt x="1706" y="673"/>
                  <a:pt x="1706" y="673"/>
                </a:cubicBezTo>
                <a:cubicBezTo>
                  <a:pt x="1702" y="674"/>
                  <a:pt x="1702" y="674"/>
                  <a:pt x="1702" y="674"/>
                </a:cubicBezTo>
                <a:cubicBezTo>
                  <a:pt x="1702" y="677"/>
                  <a:pt x="1702" y="677"/>
                  <a:pt x="1702" y="677"/>
                </a:cubicBezTo>
                <a:cubicBezTo>
                  <a:pt x="1698" y="677"/>
                  <a:pt x="1698" y="677"/>
                  <a:pt x="1698" y="677"/>
                </a:cubicBezTo>
                <a:cubicBezTo>
                  <a:pt x="1693" y="681"/>
                  <a:pt x="1693" y="681"/>
                  <a:pt x="1693" y="681"/>
                </a:cubicBezTo>
                <a:cubicBezTo>
                  <a:pt x="1688" y="682"/>
                  <a:pt x="1688" y="682"/>
                  <a:pt x="1688" y="682"/>
                </a:cubicBezTo>
                <a:cubicBezTo>
                  <a:pt x="1687" y="685"/>
                  <a:pt x="1687" y="685"/>
                  <a:pt x="1687" y="685"/>
                </a:cubicBezTo>
                <a:cubicBezTo>
                  <a:pt x="1688" y="686"/>
                  <a:pt x="1688" y="686"/>
                  <a:pt x="1688" y="686"/>
                </a:cubicBezTo>
                <a:cubicBezTo>
                  <a:pt x="1687" y="687"/>
                  <a:pt x="1687" y="687"/>
                  <a:pt x="1687" y="687"/>
                </a:cubicBezTo>
                <a:cubicBezTo>
                  <a:pt x="1677" y="684"/>
                  <a:pt x="1677" y="684"/>
                  <a:pt x="1677" y="684"/>
                </a:cubicBezTo>
                <a:cubicBezTo>
                  <a:pt x="1672" y="683"/>
                  <a:pt x="1693" y="690"/>
                  <a:pt x="1670" y="683"/>
                </a:cubicBezTo>
                <a:cubicBezTo>
                  <a:pt x="1665" y="685"/>
                  <a:pt x="1665" y="685"/>
                  <a:pt x="1665" y="685"/>
                </a:cubicBezTo>
                <a:cubicBezTo>
                  <a:pt x="1672" y="690"/>
                  <a:pt x="1672" y="690"/>
                  <a:pt x="1672" y="690"/>
                </a:cubicBezTo>
                <a:cubicBezTo>
                  <a:pt x="1673" y="692"/>
                  <a:pt x="1673" y="692"/>
                  <a:pt x="1673" y="692"/>
                </a:cubicBezTo>
                <a:cubicBezTo>
                  <a:pt x="1669" y="693"/>
                  <a:pt x="1669" y="693"/>
                  <a:pt x="1669" y="693"/>
                </a:cubicBezTo>
                <a:cubicBezTo>
                  <a:pt x="1664" y="690"/>
                  <a:pt x="1664" y="690"/>
                  <a:pt x="1664" y="690"/>
                </a:cubicBezTo>
                <a:cubicBezTo>
                  <a:pt x="1660" y="690"/>
                  <a:pt x="1660" y="690"/>
                  <a:pt x="1660" y="690"/>
                </a:cubicBezTo>
                <a:cubicBezTo>
                  <a:pt x="1659" y="690"/>
                  <a:pt x="1659" y="690"/>
                  <a:pt x="1659" y="690"/>
                </a:cubicBezTo>
                <a:cubicBezTo>
                  <a:pt x="1661" y="687"/>
                  <a:pt x="1661" y="687"/>
                  <a:pt x="1661" y="687"/>
                </a:cubicBezTo>
                <a:cubicBezTo>
                  <a:pt x="1653" y="688"/>
                  <a:pt x="1653" y="688"/>
                  <a:pt x="1653" y="688"/>
                </a:cubicBezTo>
                <a:cubicBezTo>
                  <a:pt x="1650" y="690"/>
                  <a:pt x="1650" y="690"/>
                  <a:pt x="1650" y="690"/>
                </a:cubicBezTo>
                <a:cubicBezTo>
                  <a:pt x="1639" y="690"/>
                  <a:pt x="1639" y="690"/>
                  <a:pt x="1639" y="690"/>
                </a:cubicBezTo>
                <a:cubicBezTo>
                  <a:pt x="1638" y="695"/>
                  <a:pt x="1638" y="695"/>
                  <a:pt x="1638" y="695"/>
                </a:cubicBezTo>
                <a:cubicBezTo>
                  <a:pt x="1638" y="695"/>
                  <a:pt x="1639" y="695"/>
                  <a:pt x="1640" y="695"/>
                </a:cubicBezTo>
                <a:cubicBezTo>
                  <a:pt x="1634" y="696"/>
                  <a:pt x="1634" y="696"/>
                  <a:pt x="1634" y="696"/>
                </a:cubicBezTo>
                <a:cubicBezTo>
                  <a:pt x="1636" y="696"/>
                  <a:pt x="1636" y="696"/>
                  <a:pt x="1636" y="696"/>
                </a:cubicBezTo>
                <a:cubicBezTo>
                  <a:pt x="1633" y="694"/>
                  <a:pt x="1633" y="694"/>
                  <a:pt x="1633" y="694"/>
                </a:cubicBezTo>
                <a:cubicBezTo>
                  <a:pt x="1630" y="694"/>
                  <a:pt x="1630" y="694"/>
                  <a:pt x="1630" y="694"/>
                </a:cubicBezTo>
                <a:cubicBezTo>
                  <a:pt x="1620" y="696"/>
                  <a:pt x="1620" y="696"/>
                  <a:pt x="1620" y="696"/>
                </a:cubicBezTo>
                <a:cubicBezTo>
                  <a:pt x="1613" y="699"/>
                  <a:pt x="1613" y="699"/>
                  <a:pt x="1613" y="699"/>
                </a:cubicBezTo>
                <a:cubicBezTo>
                  <a:pt x="1611" y="698"/>
                  <a:pt x="1611" y="698"/>
                  <a:pt x="1611" y="698"/>
                </a:cubicBezTo>
                <a:cubicBezTo>
                  <a:pt x="1597" y="702"/>
                  <a:pt x="1597" y="702"/>
                  <a:pt x="1597" y="702"/>
                </a:cubicBezTo>
                <a:cubicBezTo>
                  <a:pt x="1594" y="702"/>
                  <a:pt x="1594" y="702"/>
                  <a:pt x="1594" y="702"/>
                </a:cubicBezTo>
                <a:cubicBezTo>
                  <a:pt x="1594" y="701"/>
                  <a:pt x="1594" y="700"/>
                  <a:pt x="1597" y="701"/>
                </a:cubicBezTo>
                <a:cubicBezTo>
                  <a:pt x="1597" y="701"/>
                  <a:pt x="1597" y="701"/>
                  <a:pt x="1597" y="701"/>
                </a:cubicBezTo>
                <a:cubicBezTo>
                  <a:pt x="1596" y="699"/>
                  <a:pt x="1607" y="702"/>
                  <a:pt x="1593" y="699"/>
                </a:cubicBezTo>
                <a:cubicBezTo>
                  <a:pt x="1592" y="701"/>
                  <a:pt x="1592" y="701"/>
                  <a:pt x="1592" y="701"/>
                </a:cubicBezTo>
                <a:cubicBezTo>
                  <a:pt x="1589" y="700"/>
                  <a:pt x="1597" y="698"/>
                  <a:pt x="1589" y="702"/>
                </a:cubicBezTo>
                <a:cubicBezTo>
                  <a:pt x="1587" y="700"/>
                  <a:pt x="1587" y="700"/>
                  <a:pt x="1587" y="700"/>
                </a:cubicBezTo>
                <a:cubicBezTo>
                  <a:pt x="1587" y="703"/>
                  <a:pt x="1587" y="703"/>
                  <a:pt x="1587" y="703"/>
                </a:cubicBezTo>
                <a:cubicBezTo>
                  <a:pt x="1586" y="702"/>
                  <a:pt x="1586" y="702"/>
                  <a:pt x="1586" y="702"/>
                </a:cubicBezTo>
                <a:cubicBezTo>
                  <a:pt x="1582" y="703"/>
                  <a:pt x="1582" y="703"/>
                  <a:pt x="1582" y="703"/>
                </a:cubicBezTo>
                <a:cubicBezTo>
                  <a:pt x="1581" y="705"/>
                  <a:pt x="1581" y="705"/>
                  <a:pt x="1581" y="705"/>
                </a:cubicBezTo>
                <a:cubicBezTo>
                  <a:pt x="1582" y="705"/>
                  <a:pt x="1583" y="704"/>
                  <a:pt x="1581" y="702"/>
                </a:cubicBezTo>
                <a:cubicBezTo>
                  <a:pt x="1577" y="704"/>
                  <a:pt x="1577" y="704"/>
                  <a:pt x="1577" y="704"/>
                </a:cubicBezTo>
                <a:cubicBezTo>
                  <a:pt x="1572" y="705"/>
                  <a:pt x="1572" y="705"/>
                  <a:pt x="1572" y="705"/>
                </a:cubicBezTo>
                <a:cubicBezTo>
                  <a:pt x="1570" y="707"/>
                  <a:pt x="1570" y="707"/>
                  <a:pt x="1570" y="707"/>
                </a:cubicBezTo>
                <a:cubicBezTo>
                  <a:pt x="1566" y="707"/>
                  <a:pt x="1566" y="707"/>
                  <a:pt x="1566" y="707"/>
                </a:cubicBezTo>
                <a:cubicBezTo>
                  <a:pt x="1561" y="709"/>
                  <a:pt x="1561" y="709"/>
                  <a:pt x="1561" y="709"/>
                </a:cubicBezTo>
                <a:cubicBezTo>
                  <a:pt x="1559" y="708"/>
                  <a:pt x="1559" y="708"/>
                  <a:pt x="1559" y="708"/>
                </a:cubicBezTo>
                <a:cubicBezTo>
                  <a:pt x="1557" y="710"/>
                  <a:pt x="1571" y="706"/>
                  <a:pt x="1554" y="709"/>
                </a:cubicBezTo>
                <a:cubicBezTo>
                  <a:pt x="1553" y="710"/>
                  <a:pt x="1556" y="710"/>
                  <a:pt x="1554" y="711"/>
                </a:cubicBezTo>
                <a:cubicBezTo>
                  <a:pt x="1559" y="712"/>
                  <a:pt x="1559" y="712"/>
                  <a:pt x="1559" y="712"/>
                </a:cubicBezTo>
                <a:cubicBezTo>
                  <a:pt x="1555" y="715"/>
                  <a:pt x="1555" y="715"/>
                  <a:pt x="1555" y="715"/>
                </a:cubicBezTo>
                <a:cubicBezTo>
                  <a:pt x="1549" y="717"/>
                  <a:pt x="1549" y="717"/>
                  <a:pt x="1549" y="717"/>
                </a:cubicBezTo>
                <a:cubicBezTo>
                  <a:pt x="1548" y="718"/>
                  <a:pt x="1548" y="718"/>
                  <a:pt x="1548" y="718"/>
                </a:cubicBezTo>
                <a:cubicBezTo>
                  <a:pt x="1546" y="718"/>
                  <a:pt x="1546" y="718"/>
                  <a:pt x="1546" y="718"/>
                </a:cubicBezTo>
                <a:cubicBezTo>
                  <a:pt x="1541" y="725"/>
                  <a:pt x="1541" y="725"/>
                  <a:pt x="1541" y="725"/>
                </a:cubicBezTo>
                <a:cubicBezTo>
                  <a:pt x="1534" y="733"/>
                  <a:pt x="1534" y="733"/>
                  <a:pt x="1534" y="733"/>
                </a:cubicBezTo>
                <a:cubicBezTo>
                  <a:pt x="1536" y="735"/>
                  <a:pt x="1536" y="735"/>
                  <a:pt x="1536" y="735"/>
                </a:cubicBezTo>
                <a:cubicBezTo>
                  <a:pt x="1541" y="732"/>
                  <a:pt x="1541" y="732"/>
                  <a:pt x="1541" y="732"/>
                </a:cubicBezTo>
                <a:cubicBezTo>
                  <a:pt x="1548" y="733"/>
                  <a:pt x="1548" y="733"/>
                  <a:pt x="1548" y="733"/>
                </a:cubicBezTo>
                <a:cubicBezTo>
                  <a:pt x="1544" y="731"/>
                  <a:pt x="1544" y="731"/>
                  <a:pt x="1544" y="731"/>
                </a:cubicBezTo>
                <a:cubicBezTo>
                  <a:pt x="1545" y="730"/>
                  <a:pt x="1545" y="730"/>
                  <a:pt x="1545" y="730"/>
                </a:cubicBezTo>
                <a:cubicBezTo>
                  <a:pt x="1548" y="732"/>
                  <a:pt x="1548" y="732"/>
                  <a:pt x="1548" y="732"/>
                </a:cubicBezTo>
                <a:cubicBezTo>
                  <a:pt x="1559" y="728"/>
                  <a:pt x="1559" y="728"/>
                  <a:pt x="1559" y="728"/>
                </a:cubicBezTo>
                <a:cubicBezTo>
                  <a:pt x="1558" y="730"/>
                  <a:pt x="1558" y="730"/>
                  <a:pt x="1558" y="730"/>
                </a:cubicBezTo>
                <a:cubicBezTo>
                  <a:pt x="1566" y="730"/>
                  <a:pt x="1566" y="730"/>
                  <a:pt x="1566" y="730"/>
                </a:cubicBezTo>
                <a:cubicBezTo>
                  <a:pt x="1567" y="729"/>
                  <a:pt x="1567" y="729"/>
                  <a:pt x="1567" y="729"/>
                </a:cubicBezTo>
                <a:cubicBezTo>
                  <a:pt x="1562" y="728"/>
                  <a:pt x="1562" y="728"/>
                  <a:pt x="1562" y="728"/>
                </a:cubicBezTo>
                <a:cubicBezTo>
                  <a:pt x="1562" y="726"/>
                  <a:pt x="1562" y="726"/>
                  <a:pt x="1562" y="726"/>
                </a:cubicBezTo>
                <a:cubicBezTo>
                  <a:pt x="1567" y="723"/>
                  <a:pt x="1563" y="733"/>
                  <a:pt x="1568" y="723"/>
                </a:cubicBezTo>
                <a:cubicBezTo>
                  <a:pt x="1569" y="726"/>
                  <a:pt x="1569" y="726"/>
                  <a:pt x="1569" y="726"/>
                </a:cubicBezTo>
                <a:cubicBezTo>
                  <a:pt x="1578" y="726"/>
                  <a:pt x="1578" y="726"/>
                  <a:pt x="1578" y="726"/>
                </a:cubicBezTo>
                <a:cubicBezTo>
                  <a:pt x="1585" y="725"/>
                  <a:pt x="1585" y="725"/>
                  <a:pt x="1585" y="725"/>
                </a:cubicBezTo>
                <a:cubicBezTo>
                  <a:pt x="1583" y="723"/>
                  <a:pt x="1583" y="731"/>
                  <a:pt x="1585" y="723"/>
                </a:cubicBezTo>
                <a:cubicBezTo>
                  <a:pt x="1586" y="723"/>
                  <a:pt x="1586" y="723"/>
                  <a:pt x="1586" y="723"/>
                </a:cubicBezTo>
                <a:cubicBezTo>
                  <a:pt x="1586" y="724"/>
                  <a:pt x="1586" y="724"/>
                  <a:pt x="1586" y="724"/>
                </a:cubicBezTo>
                <a:cubicBezTo>
                  <a:pt x="1591" y="723"/>
                  <a:pt x="1591" y="723"/>
                  <a:pt x="1591" y="723"/>
                </a:cubicBezTo>
                <a:cubicBezTo>
                  <a:pt x="1591" y="722"/>
                  <a:pt x="1591" y="722"/>
                  <a:pt x="1591" y="722"/>
                </a:cubicBezTo>
                <a:cubicBezTo>
                  <a:pt x="1594" y="720"/>
                  <a:pt x="1597" y="723"/>
                  <a:pt x="1597" y="720"/>
                </a:cubicBezTo>
                <a:cubicBezTo>
                  <a:pt x="1597" y="721"/>
                  <a:pt x="1600" y="719"/>
                  <a:pt x="1597" y="722"/>
                </a:cubicBezTo>
                <a:cubicBezTo>
                  <a:pt x="1598" y="721"/>
                  <a:pt x="1598" y="724"/>
                  <a:pt x="1599" y="720"/>
                </a:cubicBezTo>
                <a:cubicBezTo>
                  <a:pt x="1599" y="719"/>
                  <a:pt x="1599" y="719"/>
                  <a:pt x="1599" y="719"/>
                </a:cubicBezTo>
                <a:cubicBezTo>
                  <a:pt x="1603" y="717"/>
                  <a:pt x="1603" y="717"/>
                  <a:pt x="1603" y="717"/>
                </a:cubicBezTo>
                <a:cubicBezTo>
                  <a:pt x="1602" y="715"/>
                  <a:pt x="1609" y="717"/>
                  <a:pt x="1601" y="715"/>
                </a:cubicBezTo>
                <a:cubicBezTo>
                  <a:pt x="1603" y="714"/>
                  <a:pt x="1603" y="714"/>
                  <a:pt x="1603" y="714"/>
                </a:cubicBezTo>
                <a:cubicBezTo>
                  <a:pt x="1605" y="717"/>
                  <a:pt x="1605" y="717"/>
                  <a:pt x="1605" y="717"/>
                </a:cubicBezTo>
                <a:cubicBezTo>
                  <a:pt x="1613" y="715"/>
                  <a:pt x="1613" y="715"/>
                  <a:pt x="1613" y="715"/>
                </a:cubicBezTo>
                <a:cubicBezTo>
                  <a:pt x="1614" y="717"/>
                  <a:pt x="1614" y="717"/>
                  <a:pt x="1614" y="717"/>
                </a:cubicBezTo>
                <a:cubicBezTo>
                  <a:pt x="1611" y="716"/>
                  <a:pt x="1611" y="716"/>
                  <a:pt x="1611" y="716"/>
                </a:cubicBezTo>
                <a:cubicBezTo>
                  <a:pt x="1611" y="718"/>
                  <a:pt x="1611" y="718"/>
                  <a:pt x="1611" y="718"/>
                </a:cubicBezTo>
                <a:cubicBezTo>
                  <a:pt x="1614" y="718"/>
                  <a:pt x="1614" y="718"/>
                  <a:pt x="1614" y="718"/>
                </a:cubicBezTo>
                <a:cubicBezTo>
                  <a:pt x="1617" y="715"/>
                  <a:pt x="1617" y="715"/>
                  <a:pt x="1617" y="715"/>
                </a:cubicBezTo>
                <a:cubicBezTo>
                  <a:pt x="1616" y="714"/>
                  <a:pt x="1615" y="717"/>
                  <a:pt x="1615" y="715"/>
                </a:cubicBezTo>
                <a:cubicBezTo>
                  <a:pt x="1615" y="714"/>
                  <a:pt x="1613" y="715"/>
                  <a:pt x="1615" y="714"/>
                </a:cubicBezTo>
                <a:cubicBezTo>
                  <a:pt x="1618" y="716"/>
                  <a:pt x="1618" y="716"/>
                  <a:pt x="1618" y="716"/>
                </a:cubicBezTo>
                <a:cubicBezTo>
                  <a:pt x="1623" y="718"/>
                  <a:pt x="1604" y="720"/>
                  <a:pt x="1624" y="712"/>
                </a:cubicBezTo>
                <a:cubicBezTo>
                  <a:pt x="1623" y="714"/>
                  <a:pt x="1623" y="714"/>
                  <a:pt x="1623" y="714"/>
                </a:cubicBezTo>
                <a:cubicBezTo>
                  <a:pt x="1625" y="714"/>
                  <a:pt x="1625" y="714"/>
                  <a:pt x="1625" y="714"/>
                </a:cubicBezTo>
                <a:cubicBezTo>
                  <a:pt x="1626" y="712"/>
                  <a:pt x="1626" y="712"/>
                  <a:pt x="1626" y="712"/>
                </a:cubicBezTo>
                <a:cubicBezTo>
                  <a:pt x="1639" y="708"/>
                  <a:pt x="1639" y="708"/>
                  <a:pt x="1639" y="708"/>
                </a:cubicBezTo>
                <a:cubicBezTo>
                  <a:pt x="1641" y="708"/>
                  <a:pt x="1641" y="703"/>
                  <a:pt x="1645" y="707"/>
                </a:cubicBezTo>
                <a:cubicBezTo>
                  <a:pt x="1639" y="704"/>
                  <a:pt x="1639" y="704"/>
                  <a:pt x="1639" y="704"/>
                </a:cubicBezTo>
                <a:cubicBezTo>
                  <a:pt x="1636" y="705"/>
                  <a:pt x="1636" y="705"/>
                  <a:pt x="1636" y="705"/>
                </a:cubicBezTo>
                <a:cubicBezTo>
                  <a:pt x="1635" y="703"/>
                  <a:pt x="1635" y="703"/>
                  <a:pt x="1635" y="703"/>
                </a:cubicBezTo>
                <a:cubicBezTo>
                  <a:pt x="1625" y="703"/>
                  <a:pt x="1625" y="703"/>
                  <a:pt x="1625" y="703"/>
                </a:cubicBezTo>
                <a:cubicBezTo>
                  <a:pt x="1625" y="704"/>
                  <a:pt x="1625" y="703"/>
                  <a:pt x="1624" y="701"/>
                </a:cubicBezTo>
                <a:cubicBezTo>
                  <a:pt x="1622" y="702"/>
                  <a:pt x="1623" y="707"/>
                  <a:pt x="1619" y="703"/>
                </a:cubicBezTo>
                <a:cubicBezTo>
                  <a:pt x="1617" y="701"/>
                  <a:pt x="1617" y="701"/>
                  <a:pt x="1617" y="701"/>
                </a:cubicBezTo>
                <a:cubicBezTo>
                  <a:pt x="1625" y="698"/>
                  <a:pt x="1625" y="698"/>
                  <a:pt x="1625" y="698"/>
                </a:cubicBezTo>
                <a:cubicBezTo>
                  <a:pt x="1627" y="699"/>
                  <a:pt x="1627" y="699"/>
                  <a:pt x="1627" y="699"/>
                </a:cubicBezTo>
                <a:cubicBezTo>
                  <a:pt x="1625" y="700"/>
                  <a:pt x="1629" y="701"/>
                  <a:pt x="1625" y="700"/>
                </a:cubicBezTo>
                <a:cubicBezTo>
                  <a:pt x="1630" y="702"/>
                  <a:pt x="1630" y="702"/>
                  <a:pt x="1630" y="702"/>
                </a:cubicBezTo>
                <a:cubicBezTo>
                  <a:pt x="1631" y="702"/>
                  <a:pt x="1631" y="702"/>
                  <a:pt x="1631" y="702"/>
                </a:cubicBezTo>
                <a:cubicBezTo>
                  <a:pt x="1630" y="700"/>
                  <a:pt x="1639" y="704"/>
                  <a:pt x="1629" y="699"/>
                </a:cubicBezTo>
                <a:cubicBezTo>
                  <a:pt x="1628" y="698"/>
                  <a:pt x="1628" y="698"/>
                  <a:pt x="1628" y="698"/>
                </a:cubicBezTo>
                <a:cubicBezTo>
                  <a:pt x="1629" y="697"/>
                  <a:pt x="1631" y="696"/>
                  <a:pt x="1631" y="697"/>
                </a:cubicBezTo>
                <a:cubicBezTo>
                  <a:pt x="1631" y="698"/>
                  <a:pt x="1631" y="698"/>
                  <a:pt x="1631" y="698"/>
                </a:cubicBezTo>
                <a:cubicBezTo>
                  <a:pt x="1637" y="703"/>
                  <a:pt x="1637" y="703"/>
                  <a:pt x="1637" y="703"/>
                </a:cubicBezTo>
                <a:cubicBezTo>
                  <a:pt x="1646" y="703"/>
                  <a:pt x="1646" y="703"/>
                  <a:pt x="1646" y="703"/>
                </a:cubicBezTo>
                <a:cubicBezTo>
                  <a:pt x="1645" y="707"/>
                  <a:pt x="1649" y="704"/>
                  <a:pt x="1651" y="705"/>
                </a:cubicBezTo>
                <a:cubicBezTo>
                  <a:pt x="1650" y="709"/>
                  <a:pt x="1650" y="709"/>
                  <a:pt x="1650" y="709"/>
                </a:cubicBezTo>
                <a:cubicBezTo>
                  <a:pt x="1651" y="712"/>
                  <a:pt x="1654" y="708"/>
                  <a:pt x="1654" y="711"/>
                </a:cubicBezTo>
                <a:cubicBezTo>
                  <a:pt x="1654" y="710"/>
                  <a:pt x="1654" y="710"/>
                  <a:pt x="1654" y="710"/>
                </a:cubicBezTo>
                <a:cubicBezTo>
                  <a:pt x="1655" y="711"/>
                  <a:pt x="1655" y="711"/>
                  <a:pt x="1655" y="711"/>
                </a:cubicBezTo>
                <a:cubicBezTo>
                  <a:pt x="1656" y="711"/>
                  <a:pt x="1656" y="711"/>
                  <a:pt x="1656" y="711"/>
                </a:cubicBezTo>
                <a:cubicBezTo>
                  <a:pt x="1657" y="710"/>
                  <a:pt x="1657" y="710"/>
                  <a:pt x="1657" y="710"/>
                </a:cubicBezTo>
                <a:cubicBezTo>
                  <a:pt x="1656" y="709"/>
                  <a:pt x="1656" y="709"/>
                  <a:pt x="1656" y="709"/>
                </a:cubicBezTo>
                <a:cubicBezTo>
                  <a:pt x="1665" y="710"/>
                  <a:pt x="1665" y="710"/>
                  <a:pt x="1665" y="710"/>
                </a:cubicBezTo>
                <a:cubicBezTo>
                  <a:pt x="1672" y="706"/>
                  <a:pt x="1672" y="706"/>
                  <a:pt x="1672" y="706"/>
                </a:cubicBezTo>
                <a:cubicBezTo>
                  <a:pt x="1681" y="704"/>
                  <a:pt x="1681" y="704"/>
                  <a:pt x="1681" y="704"/>
                </a:cubicBezTo>
                <a:cubicBezTo>
                  <a:pt x="1681" y="702"/>
                  <a:pt x="1677" y="707"/>
                  <a:pt x="1681" y="702"/>
                </a:cubicBezTo>
                <a:cubicBezTo>
                  <a:pt x="1686" y="703"/>
                  <a:pt x="1686" y="703"/>
                  <a:pt x="1686" y="703"/>
                </a:cubicBezTo>
                <a:cubicBezTo>
                  <a:pt x="1702" y="700"/>
                  <a:pt x="1702" y="700"/>
                  <a:pt x="1702" y="700"/>
                </a:cubicBezTo>
                <a:cubicBezTo>
                  <a:pt x="1702" y="701"/>
                  <a:pt x="1702" y="701"/>
                  <a:pt x="1702" y="701"/>
                </a:cubicBezTo>
                <a:cubicBezTo>
                  <a:pt x="1708" y="701"/>
                  <a:pt x="1708" y="701"/>
                  <a:pt x="1708" y="701"/>
                </a:cubicBezTo>
                <a:cubicBezTo>
                  <a:pt x="1711" y="702"/>
                  <a:pt x="1700" y="703"/>
                  <a:pt x="1711" y="699"/>
                </a:cubicBezTo>
                <a:cubicBezTo>
                  <a:pt x="1711" y="701"/>
                  <a:pt x="1711" y="701"/>
                  <a:pt x="1711" y="701"/>
                </a:cubicBezTo>
                <a:cubicBezTo>
                  <a:pt x="1718" y="700"/>
                  <a:pt x="1718" y="700"/>
                  <a:pt x="1718" y="700"/>
                </a:cubicBezTo>
                <a:cubicBezTo>
                  <a:pt x="1719" y="699"/>
                  <a:pt x="1719" y="699"/>
                  <a:pt x="1719" y="699"/>
                </a:cubicBezTo>
                <a:cubicBezTo>
                  <a:pt x="1716" y="697"/>
                  <a:pt x="1716" y="697"/>
                  <a:pt x="1716" y="697"/>
                </a:cubicBezTo>
                <a:cubicBezTo>
                  <a:pt x="1721" y="696"/>
                  <a:pt x="1721" y="696"/>
                  <a:pt x="1721" y="696"/>
                </a:cubicBezTo>
                <a:cubicBezTo>
                  <a:pt x="1722" y="697"/>
                  <a:pt x="1722" y="697"/>
                  <a:pt x="1722" y="697"/>
                </a:cubicBezTo>
                <a:cubicBezTo>
                  <a:pt x="1731" y="692"/>
                  <a:pt x="1731" y="692"/>
                  <a:pt x="1731" y="692"/>
                </a:cubicBezTo>
                <a:cubicBezTo>
                  <a:pt x="1734" y="693"/>
                  <a:pt x="1737" y="686"/>
                  <a:pt x="1739" y="693"/>
                </a:cubicBezTo>
                <a:cubicBezTo>
                  <a:pt x="1751" y="688"/>
                  <a:pt x="1751" y="688"/>
                  <a:pt x="1751" y="688"/>
                </a:cubicBezTo>
                <a:cubicBezTo>
                  <a:pt x="1752" y="686"/>
                  <a:pt x="1752" y="686"/>
                  <a:pt x="1752" y="686"/>
                </a:cubicBezTo>
                <a:cubicBezTo>
                  <a:pt x="1753" y="688"/>
                  <a:pt x="1753" y="688"/>
                  <a:pt x="1753" y="688"/>
                </a:cubicBezTo>
                <a:cubicBezTo>
                  <a:pt x="1756" y="687"/>
                  <a:pt x="1756" y="687"/>
                  <a:pt x="1756" y="687"/>
                </a:cubicBezTo>
                <a:cubicBezTo>
                  <a:pt x="1760" y="689"/>
                  <a:pt x="1760" y="689"/>
                  <a:pt x="1760" y="689"/>
                </a:cubicBezTo>
                <a:cubicBezTo>
                  <a:pt x="1765" y="693"/>
                  <a:pt x="1765" y="693"/>
                  <a:pt x="1765" y="693"/>
                </a:cubicBezTo>
                <a:cubicBezTo>
                  <a:pt x="1761" y="696"/>
                  <a:pt x="1761" y="696"/>
                  <a:pt x="1761" y="696"/>
                </a:cubicBezTo>
                <a:cubicBezTo>
                  <a:pt x="1758" y="695"/>
                  <a:pt x="1758" y="695"/>
                  <a:pt x="1758" y="695"/>
                </a:cubicBezTo>
                <a:cubicBezTo>
                  <a:pt x="1758" y="697"/>
                  <a:pt x="1754" y="693"/>
                  <a:pt x="1756" y="698"/>
                </a:cubicBezTo>
                <a:cubicBezTo>
                  <a:pt x="1755" y="697"/>
                  <a:pt x="1755" y="697"/>
                  <a:pt x="1755" y="697"/>
                </a:cubicBezTo>
                <a:cubicBezTo>
                  <a:pt x="1743" y="701"/>
                  <a:pt x="1743" y="701"/>
                  <a:pt x="1743" y="701"/>
                </a:cubicBezTo>
                <a:cubicBezTo>
                  <a:pt x="1742" y="704"/>
                  <a:pt x="1742" y="704"/>
                  <a:pt x="1742" y="704"/>
                </a:cubicBezTo>
                <a:cubicBezTo>
                  <a:pt x="1728" y="705"/>
                  <a:pt x="1728" y="705"/>
                  <a:pt x="1728" y="705"/>
                </a:cubicBezTo>
                <a:cubicBezTo>
                  <a:pt x="1726" y="708"/>
                  <a:pt x="1726" y="708"/>
                  <a:pt x="1726" y="708"/>
                </a:cubicBezTo>
                <a:cubicBezTo>
                  <a:pt x="1718" y="710"/>
                  <a:pt x="1718" y="710"/>
                  <a:pt x="1718" y="710"/>
                </a:cubicBezTo>
                <a:cubicBezTo>
                  <a:pt x="1715" y="712"/>
                  <a:pt x="1715" y="712"/>
                  <a:pt x="1715" y="712"/>
                </a:cubicBezTo>
                <a:cubicBezTo>
                  <a:pt x="1707" y="715"/>
                  <a:pt x="1707" y="715"/>
                  <a:pt x="1707" y="715"/>
                </a:cubicBezTo>
                <a:cubicBezTo>
                  <a:pt x="1707" y="718"/>
                  <a:pt x="1707" y="718"/>
                  <a:pt x="1707" y="718"/>
                </a:cubicBezTo>
                <a:cubicBezTo>
                  <a:pt x="1701" y="718"/>
                  <a:pt x="1701" y="718"/>
                  <a:pt x="1701" y="718"/>
                </a:cubicBezTo>
                <a:cubicBezTo>
                  <a:pt x="1701" y="718"/>
                  <a:pt x="1702" y="720"/>
                  <a:pt x="1701" y="717"/>
                </a:cubicBezTo>
                <a:cubicBezTo>
                  <a:pt x="1693" y="722"/>
                  <a:pt x="1693" y="722"/>
                  <a:pt x="1693" y="722"/>
                </a:cubicBezTo>
                <a:cubicBezTo>
                  <a:pt x="1690" y="722"/>
                  <a:pt x="1690" y="722"/>
                  <a:pt x="1690" y="722"/>
                </a:cubicBezTo>
                <a:cubicBezTo>
                  <a:pt x="1688" y="725"/>
                  <a:pt x="1688" y="725"/>
                  <a:pt x="1688" y="725"/>
                </a:cubicBezTo>
                <a:cubicBezTo>
                  <a:pt x="1687" y="722"/>
                  <a:pt x="1687" y="722"/>
                  <a:pt x="1687" y="722"/>
                </a:cubicBezTo>
                <a:cubicBezTo>
                  <a:pt x="1683" y="724"/>
                  <a:pt x="1683" y="724"/>
                  <a:pt x="1683" y="724"/>
                </a:cubicBezTo>
                <a:cubicBezTo>
                  <a:pt x="1683" y="724"/>
                  <a:pt x="1679" y="722"/>
                  <a:pt x="1683" y="727"/>
                </a:cubicBezTo>
                <a:cubicBezTo>
                  <a:pt x="1680" y="727"/>
                  <a:pt x="1680" y="727"/>
                  <a:pt x="1680" y="727"/>
                </a:cubicBezTo>
                <a:cubicBezTo>
                  <a:pt x="1679" y="729"/>
                  <a:pt x="1679" y="729"/>
                  <a:pt x="1679" y="729"/>
                </a:cubicBezTo>
                <a:cubicBezTo>
                  <a:pt x="1675" y="729"/>
                  <a:pt x="1675" y="729"/>
                  <a:pt x="1675" y="729"/>
                </a:cubicBezTo>
                <a:cubicBezTo>
                  <a:pt x="1673" y="732"/>
                  <a:pt x="1673" y="732"/>
                  <a:pt x="1673" y="732"/>
                </a:cubicBezTo>
                <a:cubicBezTo>
                  <a:pt x="1667" y="730"/>
                  <a:pt x="1667" y="730"/>
                  <a:pt x="1667" y="730"/>
                </a:cubicBezTo>
                <a:cubicBezTo>
                  <a:pt x="1662" y="731"/>
                  <a:pt x="1662" y="731"/>
                  <a:pt x="1662" y="731"/>
                </a:cubicBezTo>
                <a:cubicBezTo>
                  <a:pt x="1662" y="733"/>
                  <a:pt x="1662" y="733"/>
                  <a:pt x="1662" y="733"/>
                </a:cubicBezTo>
                <a:cubicBezTo>
                  <a:pt x="1667" y="736"/>
                  <a:pt x="1667" y="736"/>
                  <a:pt x="1667" y="736"/>
                </a:cubicBezTo>
                <a:cubicBezTo>
                  <a:pt x="1671" y="740"/>
                  <a:pt x="1671" y="740"/>
                  <a:pt x="1671" y="740"/>
                </a:cubicBezTo>
                <a:cubicBezTo>
                  <a:pt x="1668" y="742"/>
                  <a:pt x="1668" y="742"/>
                  <a:pt x="1668" y="742"/>
                </a:cubicBezTo>
                <a:cubicBezTo>
                  <a:pt x="1664" y="738"/>
                  <a:pt x="1664" y="738"/>
                  <a:pt x="1664" y="738"/>
                </a:cubicBezTo>
                <a:cubicBezTo>
                  <a:pt x="1645" y="741"/>
                  <a:pt x="1645" y="741"/>
                  <a:pt x="1645" y="741"/>
                </a:cubicBezTo>
                <a:cubicBezTo>
                  <a:pt x="1643" y="740"/>
                  <a:pt x="1643" y="740"/>
                  <a:pt x="1643" y="740"/>
                </a:cubicBezTo>
                <a:cubicBezTo>
                  <a:pt x="1631" y="743"/>
                  <a:pt x="1631" y="743"/>
                  <a:pt x="1631" y="743"/>
                </a:cubicBezTo>
                <a:cubicBezTo>
                  <a:pt x="1631" y="743"/>
                  <a:pt x="1631" y="743"/>
                  <a:pt x="1631" y="743"/>
                </a:cubicBezTo>
                <a:cubicBezTo>
                  <a:pt x="1625" y="743"/>
                  <a:pt x="1625" y="743"/>
                  <a:pt x="1625" y="743"/>
                </a:cubicBezTo>
                <a:cubicBezTo>
                  <a:pt x="1625" y="744"/>
                  <a:pt x="1625" y="744"/>
                  <a:pt x="1625" y="744"/>
                </a:cubicBezTo>
                <a:cubicBezTo>
                  <a:pt x="1622" y="743"/>
                  <a:pt x="1622" y="743"/>
                  <a:pt x="1622" y="743"/>
                </a:cubicBezTo>
                <a:cubicBezTo>
                  <a:pt x="1618" y="746"/>
                  <a:pt x="1618" y="746"/>
                  <a:pt x="1618" y="746"/>
                </a:cubicBezTo>
                <a:cubicBezTo>
                  <a:pt x="1618" y="746"/>
                  <a:pt x="1616" y="748"/>
                  <a:pt x="1616" y="745"/>
                </a:cubicBezTo>
                <a:cubicBezTo>
                  <a:pt x="1615" y="746"/>
                  <a:pt x="1615" y="746"/>
                  <a:pt x="1615" y="746"/>
                </a:cubicBezTo>
                <a:cubicBezTo>
                  <a:pt x="1602" y="748"/>
                  <a:pt x="1602" y="748"/>
                  <a:pt x="1602" y="748"/>
                </a:cubicBezTo>
                <a:cubicBezTo>
                  <a:pt x="1574" y="757"/>
                  <a:pt x="1574" y="757"/>
                  <a:pt x="1574" y="757"/>
                </a:cubicBezTo>
                <a:cubicBezTo>
                  <a:pt x="1569" y="760"/>
                  <a:pt x="1569" y="760"/>
                  <a:pt x="1569" y="760"/>
                </a:cubicBezTo>
                <a:cubicBezTo>
                  <a:pt x="1566" y="759"/>
                  <a:pt x="1566" y="759"/>
                  <a:pt x="1566" y="759"/>
                </a:cubicBezTo>
                <a:cubicBezTo>
                  <a:pt x="1563" y="760"/>
                  <a:pt x="1563" y="760"/>
                  <a:pt x="1563" y="760"/>
                </a:cubicBezTo>
                <a:cubicBezTo>
                  <a:pt x="1563" y="761"/>
                  <a:pt x="1563" y="761"/>
                  <a:pt x="1563" y="761"/>
                </a:cubicBezTo>
                <a:cubicBezTo>
                  <a:pt x="1565" y="762"/>
                  <a:pt x="1565" y="762"/>
                  <a:pt x="1565" y="762"/>
                </a:cubicBezTo>
                <a:cubicBezTo>
                  <a:pt x="1539" y="771"/>
                  <a:pt x="1539" y="771"/>
                  <a:pt x="1539" y="771"/>
                </a:cubicBezTo>
                <a:cubicBezTo>
                  <a:pt x="1531" y="775"/>
                  <a:pt x="1531" y="775"/>
                  <a:pt x="1531" y="775"/>
                </a:cubicBezTo>
                <a:cubicBezTo>
                  <a:pt x="1528" y="775"/>
                  <a:pt x="1528" y="775"/>
                  <a:pt x="1528" y="775"/>
                </a:cubicBezTo>
                <a:cubicBezTo>
                  <a:pt x="1527" y="777"/>
                  <a:pt x="1527" y="777"/>
                  <a:pt x="1527" y="777"/>
                </a:cubicBezTo>
                <a:cubicBezTo>
                  <a:pt x="1525" y="776"/>
                  <a:pt x="1525" y="776"/>
                  <a:pt x="1525" y="776"/>
                </a:cubicBezTo>
                <a:cubicBezTo>
                  <a:pt x="1519" y="779"/>
                  <a:pt x="1519" y="779"/>
                  <a:pt x="1519" y="779"/>
                </a:cubicBezTo>
                <a:cubicBezTo>
                  <a:pt x="1519" y="779"/>
                  <a:pt x="1521" y="781"/>
                  <a:pt x="1518" y="778"/>
                </a:cubicBezTo>
                <a:cubicBezTo>
                  <a:pt x="1502" y="782"/>
                  <a:pt x="1502" y="782"/>
                  <a:pt x="1502" y="782"/>
                </a:cubicBezTo>
                <a:cubicBezTo>
                  <a:pt x="1498" y="783"/>
                  <a:pt x="1498" y="783"/>
                  <a:pt x="1498" y="783"/>
                </a:cubicBezTo>
                <a:cubicBezTo>
                  <a:pt x="1486" y="787"/>
                  <a:pt x="1486" y="787"/>
                  <a:pt x="1486" y="787"/>
                </a:cubicBezTo>
                <a:cubicBezTo>
                  <a:pt x="1480" y="790"/>
                  <a:pt x="1480" y="790"/>
                  <a:pt x="1480" y="790"/>
                </a:cubicBezTo>
                <a:cubicBezTo>
                  <a:pt x="1465" y="805"/>
                  <a:pt x="1465" y="805"/>
                  <a:pt x="1465" y="805"/>
                </a:cubicBezTo>
                <a:cubicBezTo>
                  <a:pt x="1459" y="812"/>
                  <a:pt x="1459" y="812"/>
                  <a:pt x="1459" y="812"/>
                </a:cubicBezTo>
                <a:cubicBezTo>
                  <a:pt x="1454" y="816"/>
                  <a:pt x="1454" y="816"/>
                  <a:pt x="1454" y="816"/>
                </a:cubicBezTo>
                <a:cubicBezTo>
                  <a:pt x="1454" y="820"/>
                  <a:pt x="1467" y="802"/>
                  <a:pt x="1448" y="822"/>
                </a:cubicBezTo>
                <a:cubicBezTo>
                  <a:pt x="1440" y="828"/>
                  <a:pt x="1440" y="828"/>
                  <a:pt x="1440" y="828"/>
                </a:cubicBezTo>
                <a:cubicBezTo>
                  <a:pt x="1439" y="829"/>
                  <a:pt x="1439" y="829"/>
                  <a:pt x="1439" y="829"/>
                </a:cubicBezTo>
                <a:cubicBezTo>
                  <a:pt x="1440" y="830"/>
                  <a:pt x="1440" y="830"/>
                  <a:pt x="1440" y="830"/>
                </a:cubicBezTo>
                <a:cubicBezTo>
                  <a:pt x="1439" y="832"/>
                  <a:pt x="1439" y="832"/>
                  <a:pt x="1439" y="832"/>
                </a:cubicBezTo>
                <a:cubicBezTo>
                  <a:pt x="1438" y="831"/>
                  <a:pt x="1438" y="831"/>
                  <a:pt x="1438" y="831"/>
                </a:cubicBezTo>
                <a:cubicBezTo>
                  <a:pt x="1433" y="835"/>
                  <a:pt x="1433" y="835"/>
                  <a:pt x="1433" y="835"/>
                </a:cubicBezTo>
                <a:cubicBezTo>
                  <a:pt x="1433" y="837"/>
                  <a:pt x="1433" y="837"/>
                  <a:pt x="1433" y="837"/>
                </a:cubicBezTo>
                <a:cubicBezTo>
                  <a:pt x="1429" y="841"/>
                  <a:pt x="1429" y="841"/>
                  <a:pt x="1429" y="841"/>
                </a:cubicBezTo>
                <a:cubicBezTo>
                  <a:pt x="1417" y="851"/>
                  <a:pt x="1417" y="851"/>
                  <a:pt x="1417" y="851"/>
                </a:cubicBezTo>
                <a:cubicBezTo>
                  <a:pt x="1415" y="855"/>
                  <a:pt x="1415" y="855"/>
                  <a:pt x="1415" y="855"/>
                </a:cubicBezTo>
                <a:cubicBezTo>
                  <a:pt x="1409" y="858"/>
                  <a:pt x="1409" y="858"/>
                  <a:pt x="1409" y="858"/>
                </a:cubicBezTo>
                <a:cubicBezTo>
                  <a:pt x="1408" y="857"/>
                  <a:pt x="1407" y="857"/>
                  <a:pt x="1407" y="858"/>
                </a:cubicBezTo>
                <a:cubicBezTo>
                  <a:pt x="1406" y="862"/>
                  <a:pt x="1406" y="862"/>
                  <a:pt x="1406" y="862"/>
                </a:cubicBezTo>
                <a:cubicBezTo>
                  <a:pt x="1398" y="869"/>
                  <a:pt x="1398" y="869"/>
                  <a:pt x="1398" y="869"/>
                </a:cubicBezTo>
                <a:cubicBezTo>
                  <a:pt x="1397" y="869"/>
                  <a:pt x="1397" y="869"/>
                  <a:pt x="1397" y="869"/>
                </a:cubicBezTo>
                <a:cubicBezTo>
                  <a:pt x="1396" y="869"/>
                  <a:pt x="1396" y="869"/>
                  <a:pt x="1396" y="869"/>
                </a:cubicBezTo>
                <a:cubicBezTo>
                  <a:pt x="1396" y="872"/>
                  <a:pt x="1396" y="872"/>
                  <a:pt x="1396" y="872"/>
                </a:cubicBezTo>
                <a:cubicBezTo>
                  <a:pt x="1389" y="878"/>
                  <a:pt x="1389" y="878"/>
                  <a:pt x="1389" y="878"/>
                </a:cubicBezTo>
                <a:cubicBezTo>
                  <a:pt x="1386" y="880"/>
                  <a:pt x="1386" y="880"/>
                  <a:pt x="1386" y="880"/>
                </a:cubicBezTo>
                <a:cubicBezTo>
                  <a:pt x="1386" y="880"/>
                  <a:pt x="1389" y="874"/>
                  <a:pt x="1385" y="881"/>
                </a:cubicBezTo>
                <a:cubicBezTo>
                  <a:pt x="1384" y="881"/>
                  <a:pt x="1384" y="881"/>
                  <a:pt x="1384" y="881"/>
                </a:cubicBezTo>
                <a:cubicBezTo>
                  <a:pt x="1385" y="884"/>
                  <a:pt x="1385" y="884"/>
                  <a:pt x="1385" y="884"/>
                </a:cubicBezTo>
                <a:cubicBezTo>
                  <a:pt x="1381" y="886"/>
                  <a:pt x="1381" y="886"/>
                  <a:pt x="1381" y="886"/>
                </a:cubicBezTo>
                <a:cubicBezTo>
                  <a:pt x="1380" y="887"/>
                  <a:pt x="1380" y="887"/>
                  <a:pt x="1380" y="887"/>
                </a:cubicBezTo>
                <a:cubicBezTo>
                  <a:pt x="1378" y="886"/>
                  <a:pt x="1388" y="884"/>
                  <a:pt x="1377" y="886"/>
                </a:cubicBezTo>
                <a:cubicBezTo>
                  <a:pt x="1375" y="889"/>
                  <a:pt x="1375" y="889"/>
                  <a:pt x="1375" y="889"/>
                </a:cubicBezTo>
                <a:cubicBezTo>
                  <a:pt x="1377" y="890"/>
                  <a:pt x="1377" y="890"/>
                  <a:pt x="1377" y="890"/>
                </a:cubicBezTo>
                <a:cubicBezTo>
                  <a:pt x="1371" y="894"/>
                  <a:pt x="1371" y="894"/>
                  <a:pt x="1371" y="894"/>
                </a:cubicBezTo>
                <a:cubicBezTo>
                  <a:pt x="1369" y="894"/>
                  <a:pt x="1369" y="894"/>
                  <a:pt x="1369" y="894"/>
                </a:cubicBezTo>
                <a:cubicBezTo>
                  <a:pt x="1369" y="897"/>
                  <a:pt x="1369" y="897"/>
                  <a:pt x="1369" y="897"/>
                </a:cubicBezTo>
                <a:cubicBezTo>
                  <a:pt x="1365" y="900"/>
                  <a:pt x="1365" y="900"/>
                  <a:pt x="1365" y="900"/>
                </a:cubicBezTo>
                <a:cubicBezTo>
                  <a:pt x="1364" y="902"/>
                  <a:pt x="1364" y="902"/>
                  <a:pt x="1364" y="902"/>
                </a:cubicBezTo>
                <a:cubicBezTo>
                  <a:pt x="1360" y="902"/>
                  <a:pt x="1360" y="902"/>
                  <a:pt x="1360" y="902"/>
                </a:cubicBezTo>
                <a:cubicBezTo>
                  <a:pt x="1360" y="904"/>
                  <a:pt x="1360" y="904"/>
                  <a:pt x="1360" y="904"/>
                </a:cubicBezTo>
                <a:cubicBezTo>
                  <a:pt x="1353" y="909"/>
                  <a:pt x="1353" y="909"/>
                  <a:pt x="1353" y="909"/>
                </a:cubicBezTo>
                <a:cubicBezTo>
                  <a:pt x="1352" y="909"/>
                  <a:pt x="1355" y="904"/>
                  <a:pt x="1355" y="911"/>
                </a:cubicBezTo>
                <a:cubicBezTo>
                  <a:pt x="1352" y="912"/>
                  <a:pt x="1352" y="912"/>
                  <a:pt x="1352" y="912"/>
                </a:cubicBezTo>
                <a:cubicBezTo>
                  <a:pt x="1350" y="915"/>
                  <a:pt x="1350" y="915"/>
                  <a:pt x="1350" y="915"/>
                </a:cubicBezTo>
                <a:cubicBezTo>
                  <a:pt x="1345" y="916"/>
                  <a:pt x="1345" y="916"/>
                  <a:pt x="1345" y="916"/>
                </a:cubicBezTo>
                <a:cubicBezTo>
                  <a:pt x="1345" y="919"/>
                  <a:pt x="1345" y="919"/>
                  <a:pt x="1345" y="919"/>
                </a:cubicBezTo>
                <a:cubicBezTo>
                  <a:pt x="1341" y="922"/>
                  <a:pt x="1341" y="922"/>
                  <a:pt x="1341" y="922"/>
                </a:cubicBezTo>
                <a:cubicBezTo>
                  <a:pt x="1338" y="922"/>
                  <a:pt x="1338" y="922"/>
                  <a:pt x="1338" y="922"/>
                </a:cubicBezTo>
                <a:cubicBezTo>
                  <a:pt x="1339" y="925"/>
                  <a:pt x="1339" y="925"/>
                  <a:pt x="1339" y="925"/>
                </a:cubicBezTo>
                <a:cubicBezTo>
                  <a:pt x="1335" y="929"/>
                  <a:pt x="1335" y="929"/>
                  <a:pt x="1335" y="929"/>
                </a:cubicBezTo>
                <a:cubicBezTo>
                  <a:pt x="1333" y="929"/>
                  <a:pt x="1333" y="929"/>
                  <a:pt x="1333" y="929"/>
                </a:cubicBezTo>
                <a:cubicBezTo>
                  <a:pt x="1320" y="939"/>
                  <a:pt x="1320" y="939"/>
                  <a:pt x="1320" y="939"/>
                </a:cubicBezTo>
                <a:cubicBezTo>
                  <a:pt x="1321" y="940"/>
                  <a:pt x="1321" y="940"/>
                  <a:pt x="1321" y="940"/>
                </a:cubicBezTo>
                <a:cubicBezTo>
                  <a:pt x="1318" y="942"/>
                  <a:pt x="1318" y="942"/>
                  <a:pt x="1318" y="942"/>
                </a:cubicBezTo>
                <a:cubicBezTo>
                  <a:pt x="1318" y="944"/>
                  <a:pt x="1314" y="939"/>
                  <a:pt x="1319" y="944"/>
                </a:cubicBezTo>
                <a:cubicBezTo>
                  <a:pt x="1317" y="942"/>
                  <a:pt x="1317" y="942"/>
                  <a:pt x="1317" y="942"/>
                </a:cubicBezTo>
                <a:cubicBezTo>
                  <a:pt x="1313" y="947"/>
                  <a:pt x="1313" y="947"/>
                  <a:pt x="1313" y="947"/>
                </a:cubicBezTo>
                <a:cubicBezTo>
                  <a:pt x="1309" y="948"/>
                  <a:pt x="1309" y="948"/>
                  <a:pt x="1309" y="948"/>
                </a:cubicBezTo>
                <a:cubicBezTo>
                  <a:pt x="1311" y="949"/>
                  <a:pt x="1310" y="950"/>
                  <a:pt x="1309" y="951"/>
                </a:cubicBezTo>
                <a:cubicBezTo>
                  <a:pt x="1304" y="954"/>
                  <a:pt x="1304" y="954"/>
                  <a:pt x="1304" y="954"/>
                </a:cubicBezTo>
                <a:cubicBezTo>
                  <a:pt x="1303" y="957"/>
                  <a:pt x="1303" y="957"/>
                  <a:pt x="1303" y="957"/>
                </a:cubicBezTo>
                <a:cubicBezTo>
                  <a:pt x="1299" y="958"/>
                  <a:pt x="1299" y="958"/>
                  <a:pt x="1299" y="958"/>
                </a:cubicBezTo>
                <a:cubicBezTo>
                  <a:pt x="1296" y="963"/>
                  <a:pt x="1296" y="963"/>
                  <a:pt x="1296" y="963"/>
                </a:cubicBezTo>
                <a:cubicBezTo>
                  <a:pt x="1276" y="981"/>
                  <a:pt x="1255" y="1001"/>
                  <a:pt x="1234" y="1020"/>
                </a:cubicBezTo>
                <a:cubicBezTo>
                  <a:pt x="1235" y="1021"/>
                  <a:pt x="1235" y="1021"/>
                  <a:pt x="1235" y="1021"/>
                </a:cubicBezTo>
                <a:cubicBezTo>
                  <a:pt x="1228" y="1024"/>
                  <a:pt x="1224" y="1034"/>
                  <a:pt x="1217" y="1034"/>
                </a:cubicBezTo>
                <a:cubicBezTo>
                  <a:pt x="1218" y="1035"/>
                  <a:pt x="1218" y="1035"/>
                  <a:pt x="1218" y="1035"/>
                </a:cubicBezTo>
                <a:cubicBezTo>
                  <a:pt x="1214" y="1040"/>
                  <a:pt x="1205" y="1047"/>
                  <a:pt x="1203" y="1051"/>
                </a:cubicBezTo>
                <a:cubicBezTo>
                  <a:pt x="1203" y="1054"/>
                  <a:pt x="1200" y="1055"/>
                  <a:pt x="1198" y="1056"/>
                </a:cubicBezTo>
                <a:cubicBezTo>
                  <a:pt x="1199" y="1057"/>
                  <a:pt x="1199" y="1057"/>
                  <a:pt x="1199" y="1057"/>
                </a:cubicBezTo>
                <a:cubicBezTo>
                  <a:pt x="1199" y="1057"/>
                  <a:pt x="1203" y="1056"/>
                  <a:pt x="1198" y="1059"/>
                </a:cubicBezTo>
                <a:cubicBezTo>
                  <a:pt x="1200" y="1060"/>
                  <a:pt x="1200" y="1060"/>
                  <a:pt x="1200" y="1060"/>
                </a:cubicBezTo>
                <a:cubicBezTo>
                  <a:pt x="1200" y="1062"/>
                  <a:pt x="1198" y="1056"/>
                  <a:pt x="1199" y="1062"/>
                </a:cubicBezTo>
                <a:cubicBezTo>
                  <a:pt x="1195" y="1060"/>
                  <a:pt x="1195" y="1060"/>
                  <a:pt x="1195" y="1060"/>
                </a:cubicBezTo>
                <a:cubicBezTo>
                  <a:pt x="1189" y="1063"/>
                  <a:pt x="1183" y="1068"/>
                  <a:pt x="1179" y="1073"/>
                </a:cubicBezTo>
                <a:cubicBezTo>
                  <a:pt x="1178" y="1076"/>
                  <a:pt x="1178" y="1076"/>
                  <a:pt x="1178" y="1076"/>
                </a:cubicBezTo>
                <a:cubicBezTo>
                  <a:pt x="1172" y="1078"/>
                  <a:pt x="1172" y="1078"/>
                  <a:pt x="1172" y="1078"/>
                </a:cubicBezTo>
                <a:cubicBezTo>
                  <a:pt x="1158" y="1078"/>
                  <a:pt x="1158" y="1078"/>
                  <a:pt x="1158" y="1078"/>
                </a:cubicBezTo>
                <a:cubicBezTo>
                  <a:pt x="1154" y="1075"/>
                  <a:pt x="1154" y="1075"/>
                  <a:pt x="1154" y="1075"/>
                </a:cubicBezTo>
                <a:cubicBezTo>
                  <a:pt x="1157" y="1074"/>
                  <a:pt x="1157" y="1074"/>
                  <a:pt x="1157" y="1074"/>
                </a:cubicBezTo>
                <a:cubicBezTo>
                  <a:pt x="1157" y="1072"/>
                  <a:pt x="1157" y="1072"/>
                  <a:pt x="1157" y="1072"/>
                </a:cubicBezTo>
                <a:cubicBezTo>
                  <a:pt x="1162" y="1066"/>
                  <a:pt x="1162" y="1066"/>
                  <a:pt x="1162" y="1066"/>
                </a:cubicBezTo>
                <a:cubicBezTo>
                  <a:pt x="1161" y="1065"/>
                  <a:pt x="1161" y="1065"/>
                  <a:pt x="1161" y="1065"/>
                </a:cubicBezTo>
                <a:cubicBezTo>
                  <a:pt x="1163" y="1063"/>
                  <a:pt x="1163" y="1063"/>
                  <a:pt x="1163" y="1063"/>
                </a:cubicBezTo>
                <a:cubicBezTo>
                  <a:pt x="1162" y="1062"/>
                  <a:pt x="1162" y="1062"/>
                  <a:pt x="1162" y="1062"/>
                </a:cubicBezTo>
                <a:cubicBezTo>
                  <a:pt x="1160" y="1064"/>
                  <a:pt x="1156" y="1064"/>
                  <a:pt x="1154" y="1066"/>
                </a:cubicBezTo>
                <a:cubicBezTo>
                  <a:pt x="1151" y="1072"/>
                  <a:pt x="1151" y="1072"/>
                  <a:pt x="1151" y="1072"/>
                </a:cubicBezTo>
                <a:cubicBezTo>
                  <a:pt x="1147" y="1074"/>
                  <a:pt x="1147" y="1074"/>
                  <a:pt x="1147" y="1074"/>
                </a:cubicBezTo>
                <a:cubicBezTo>
                  <a:pt x="1148" y="1075"/>
                  <a:pt x="1148" y="1075"/>
                  <a:pt x="1148" y="1075"/>
                </a:cubicBezTo>
                <a:cubicBezTo>
                  <a:pt x="1145" y="1078"/>
                  <a:pt x="1145" y="1078"/>
                  <a:pt x="1145" y="1078"/>
                </a:cubicBezTo>
                <a:cubicBezTo>
                  <a:pt x="1127" y="1078"/>
                  <a:pt x="1127" y="1078"/>
                  <a:pt x="1127" y="1078"/>
                </a:cubicBezTo>
                <a:cubicBezTo>
                  <a:pt x="1127" y="1076"/>
                  <a:pt x="1127" y="1076"/>
                  <a:pt x="1127" y="1076"/>
                </a:cubicBezTo>
                <a:cubicBezTo>
                  <a:pt x="1133" y="1074"/>
                  <a:pt x="1133" y="1074"/>
                  <a:pt x="1133" y="1074"/>
                </a:cubicBezTo>
                <a:cubicBezTo>
                  <a:pt x="1136" y="1071"/>
                  <a:pt x="1136" y="1071"/>
                  <a:pt x="1136" y="1071"/>
                </a:cubicBezTo>
                <a:cubicBezTo>
                  <a:pt x="1135" y="1069"/>
                  <a:pt x="1135" y="1069"/>
                  <a:pt x="1135" y="1069"/>
                </a:cubicBezTo>
                <a:cubicBezTo>
                  <a:pt x="1141" y="1065"/>
                  <a:pt x="1141" y="1065"/>
                  <a:pt x="1141" y="1065"/>
                </a:cubicBezTo>
                <a:cubicBezTo>
                  <a:pt x="1141" y="1064"/>
                  <a:pt x="1142" y="1067"/>
                  <a:pt x="1140" y="1064"/>
                </a:cubicBezTo>
                <a:cubicBezTo>
                  <a:pt x="1146" y="1067"/>
                  <a:pt x="1146" y="1067"/>
                  <a:pt x="1146" y="1067"/>
                </a:cubicBezTo>
                <a:cubicBezTo>
                  <a:pt x="1147" y="1066"/>
                  <a:pt x="1147" y="1066"/>
                  <a:pt x="1147" y="1066"/>
                </a:cubicBezTo>
                <a:cubicBezTo>
                  <a:pt x="1146" y="1065"/>
                  <a:pt x="1146" y="1065"/>
                  <a:pt x="1146" y="1065"/>
                </a:cubicBezTo>
                <a:cubicBezTo>
                  <a:pt x="1143" y="1064"/>
                  <a:pt x="1143" y="1064"/>
                  <a:pt x="1143" y="1064"/>
                </a:cubicBezTo>
                <a:cubicBezTo>
                  <a:pt x="1145" y="1062"/>
                  <a:pt x="1145" y="1062"/>
                  <a:pt x="1145" y="1062"/>
                </a:cubicBezTo>
                <a:cubicBezTo>
                  <a:pt x="1145" y="1060"/>
                  <a:pt x="1145" y="1060"/>
                  <a:pt x="1145" y="1060"/>
                </a:cubicBezTo>
                <a:cubicBezTo>
                  <a:pt x="1142" y="1066"/>
                  <a:pt x="1135" y="1060"/>
                  <a:pt x="1133" y="1062"/>
                </a:cubicBezTo>
                <a:cubicBezTo>
                  <a:pt x="1126" y="1068"/>
                  <a:pt x="1126" y="1068"/>
                  <a:pt x="1126" y="1068"/>
                </a:cubicBezTo>
                <a:cubicBezTo>
                  <a:pt x="1127" y="1068"/>
                  <a:pt x="1127" y="1068"/>
                  <a:pt x="1127" y="1068"/>
                </a:cubicBezTo>
                <a:cubicBezTo>
                  <a:pt x="1117" y="1078"/>
                  <a:pt x="1117" y="1078"/>
                  <a:pt x="1117" y="1078"/>
                </a:cubicBezTo>
                <a:cubicBezTo>
                  <a:pt x="1100" y="1078"/>
                  <a:pt x="1100" y="1078"/>
                  <a:pt x="1100" y="1078"/>
                </a:cubicBezTo>
                <a:cubicBezTo>
                  <a:pt x="1102" y="1076"/>
                  <a:pt x="1096" y="1079"/>
                  <a:pt x="1101" y="1075"/>
                </a:cubicBezTo>
                <a:cubicBezTo>
                  <a:pt x="1098" y="1076"/>
                  <a:pt x="1098" y="1076"/>
                  <a:pt x="1098" y="1076"/>
                </a:cubicBezTo>
                <a:cubicBezTo>
                  <a:pt x="1098" y="1076"/>
                  <a:pt x="1098" y="1076"/>
                  <a:pt x="1098" y="1076"/>
                </a:cubicBezTo>
                <a:cubicBezTo>
                  <a:pt x="1098" y="1075"/>
                  <a:pt x="1098" y="1075"/>
                  <a:pt x="1098" y="1075"/>
                </a:cubicBezTo>
                <a:cubicBezTo>
                  <a:pt x="1095" y="1078"/>
                  <a:pt x="1095" y="1078"/>
                  <a:pt x="1095" y="1078"/>
                </a:cubicBezTo>
                <a:cubicBezTo>
                  <a:pt x="1091" y="1078"/>
                  <a:pt x="1091" y="1078"/>
                  <a:pt x="1091" y="1078"/>
                </a:cubicBezTo>
                <a:cubicBezTo>
                  <a:pt x="1093" y="1075"/>
                  <a:pt x="1093" y="1075"/>
                  <a:pt x="1093" y="1075"/>
                </a:cubicBezTo>
                <a:cubicBezTo>
                  <a:pt x="1095" y="1073"/>
                  <a:pt x="1095" y="1077"/>
                  <a:pt x="1097" y="1074"/>
                </a:cubicBezTo>
                <a:cubicBezTo>
                  <a:pt x="1098" y="1076"/>
                  <a:pt x="1098" y="1076"/>
                  <a:pt x="1098" y="1076"/>
                </a:cubicBezTo>
                <a:cubicBezTo>
                  <a:pt x="1100" y="1071"/>
                  <a:pt x="1100" y="1071"/>
                  <a:pt x="1100" y="1071"/>
                </a:cubicBezTo>
                <a:cubicBezTo>
                  <a:pt x="1104" y="1071"/>
                  <a:pt x="1097" y="1069"/>
                  <a:pt x="1104" y="1069"/>
                </a:cubicBezTo>
                <a:cubicBezTo>
                  <a:pt x="1103" y="1068"/>
                  <a:pt x="1103" y="1068"/>
                  <a:pt x="1103" y="1068"/>
                </a:cubicBezTo>
                <a:cubicBezTo>
                  <a:pt x="1100" y="1070"/>
                  <a:pt x="1096" y="1069"/>
                  <a:pt x="1095" y="1070"/>
                </a:cubicBezTo>
                <a:cubicBezTo>
                  <a:pt x="1104" y="1062"/>
                  <a:pt x="1104" y="1062"/>
                  <a:pt x="1104" y="1062"/>
                </a:cubicBezTo>
                <a:cubicBezTo>
                  <a:pt x="1114" y="1055"/>
                  <a:pt x="1114" y="1055"/>
                  <a:pt x="1114" y="1055"/>
                </a:cubicBezTo>
                <a:cubicBezTo>
                  <a:pt x="1114" y="1052"/>
                  <a:pt x="1114" y="1052"/>
                  <a:pt x="1114" y="1052"/>
                </a:cubicBezTo>
                <a:cubicBezTo>
                  <a:pt x="1117" y="1052"/>
                  <a:pt x="1117" y="1052"/>
                  <a:pt x="1117" y="1052"/>
                </a:cubicBezTo>
                <a:cubicBezTo>
                  <a:pt x="1120" y="1050"/>
                  <a:pt x="1122" y="1046"/>
                  <a:pt x="1122" y="1043"/>
                </a:cubicBezTo>
                <a:cubicBezTo>
                  <a:pt x="1119" y="1046"/>
                  <a:pt x="1119" y="1046"/>
                  <a:pt x="1119" y="1046"/>
                </a:cubicBezTo>
                <a:cubicBezTo>
                  <a:pt x="1108" y="1051"/>
                  <a:pt x="1098" y="1064"/>
                  <a:pt x="1088" y="1071"/>
                </a:cubicBezTo>
                <a:cubicBezTo>
                  <a:pt x="1088" y="1074"/>
                  <a:pt x="1088" y="1074"/>
                  <a:pt x="1088" y="1074"/>
                </a:cubicBezTo>
                <a:cubicBezTo>
                  <a:pt x="1084" y="1078"/>
                  <a:pt x="1084" y="1078"/>
                  <a:pt x="1084" y="1078"/>
                </a:cubicBezTo>
                <a:cubicBezTo>
                  <a:pt x="1070" y="1078"/>
                  <a:pt x="1070" y="1078"/>
                  <a:pt x="1070" y="1078"/>
                </a:cubicBezTo>
                <a:cubicBezTo>
                  <a:pt x="1077" y="1070"/>
                  <a:pt x="1077" y="1070"/>
                  <a:pt x="1077" y="1070"/>
                </a:cubicBezTo>
                <a:cubicBezTo>
                  <a:pt x="1077" y="1069"/>
                  <a:pt x="1077" y="1069"/>
                  <a:pt x="1077" y="1069"/>
                </a:cubicBezTo>
                <a:cubicBezTo>
                  <a:pt x="1088" y="1057"/>
                  <a:pt x="1088" y="1057"/>
                  <a:pt x="1088" y="1057"/>
                </a:cubicBezTo>
                <a:cubicBezTo>
                  <a:pt x="1084" y="1055"/>
                  <a:pt x="1088" y="1055"/>
                  <a:pt x="1087" y="1052"/>
                </a:cubicBezTo>
                <a:cubicBezTo>
                  <a:pt x="1087" y="1051"/>
                  <a:pt x="1087" y="1051"/>
                  <a:pt x="1087" y="1051"/>
                </a:cubicBezTo>
                <a:cubicBezTo>
                  <a:pt x="1081" y="1055"/>
                  <a:pt x="1081" y="1055"/>
                  <a:pt x="1081" y="1055"/>
                </a:cubicBezTo>
                <a:cubicBezTo>
                  <a:pt x="1075" y="1059"/>
                  <a:pt x="1075" y="1059"/>
                  <a:pt x="1075" y="1059"/>
                </a:cubicBezTo>
                <a:cubicBezTo>
                  <a:pt x="1081" y="1051"/>
                  <a:pt x="1081" y="1051"/>
                  <a:pt x="1081" y="1051"/>
                </a:cubicBezTo>
                <a:cubicBezTo>
                  <a:pt x="1083" y="1049"/>
                  <a:pt x="1083" y="1049"/>
                  <a:pt x="1083" y="1049"/>
                </a:cubicBezTo>
                <a:cubicBezTo>
                  <a:pt x="1082" y="1048"/>
                  <a:pt x="1082" y="1048"/>
                  <a:pt x="1082" y="1048"/>
                </a:cubicBezTo>
                <a:cubicBezTo>
                  <a:pt x="1084" y="1045"/>
                  <a:pt x="1084" y="1045"/>
                  <a:pt x="1084" y="1045"/>
                </a:cubicBezTo>
                <a:cubicBezTo>
                  <a:pt x="1083" y="1044"/>
                  <a:pt x="1083" y="1044"/>
                  <a:pt x="1083" y="1044"/>
                </a:cubicBezTo>
                <a:cubicBezTo>
                  <a:pt x="1080" y="1045"/>
                  <a:pt x="1080" y="1045"/>
                  <a:pt x="1080" y="1045"/>
                </a:cubicBezTo>
                <a:cubicBezTo>
                  <a:pt x="1077" y="1047"/>
                  <a:pt x="1083" y="1047"/>
                  <a:pt x="1079" y="1048"/>
                </a:cubicBezTo>
                <a:cubicBezTo>
                  <a:pt x="1080" y="1049"/>
                  <a:pt x="1080" y="1049"/>
                  <a:pt x="1080" y="1049"/>
                </a:cubicBezTo>
                <a:cubicBezTo>
                  <a:pt x="1078" y="1051"/>
                  <a:pt x="1078" y="1051"/>
                  <a:pt x="1078" y="1051"/>
                </a:cubicBezTo>
                <a:cubicBezTo>
                  <a:pt x="1077" y="1048"/>
                  <a:pt x="1077" y="1048"/>
                  <a:pt x="1077" y="1048"/>
                </a:cubicBezTo>
                <a:cubicBezTo>
                  <a:pt x="1067" y="1057"/>
                  <a:pt x="1067" y="1057"/>
                  <a:pt x="1067" y="1057"/>
                </a:cubicBezTo>
                <a:cubicBezTo>
                  <a:pt x="1065" y="1056"/>
                  <a:pt x="1065" y="1056"/>
                  <a:pt x="1065" y="1056"/>
                </a:cubicBezTo>
                <a:cubicBezTo>
                  <a:pt x="1069" y="1054"/>
                  <a:pt x="1064" y="1053"/>
                  <a:pt x="1066" y="1051"/>
                </a:cubicBezTo>
                <a:cubicBezTo>
                  <a:pt x="1069" y="1051"/>
                  <a:pt x="1069" y="1051"/>
                  <a:pt x="1069" y="1051"/>
                </a:cubicBezTo>
                <a:cubicBezTo>
                  <a:pt x="1067" y="1051"/>
                  <a:pt x="1067" y="1051"/>
                  <a:pt x="1067" y="1051"/>
                </a:cubicBezTo>
                <a:cubicBezTo>
                  <a:pt x="1070" y="1051"/>
                  <a:pt x="1070" y="1051"/>
                  <a:pt x="1070" y="1051"/>
                </a:cubicBezTo>
                <a:cubicBezTo>
                  <a:pt x="1071" y="1049"/>
                  <a:pt x="1071" y="1049"/>
                  <a:pt x="1071" y="1049"/>
                </a:cubicBezTo>
                <a:cubicBezTo>
                  <a:pt x="1070" y="1050"/>
                  <a:pt x="1073" y="1048"/>
                  <a:pt x="1069" y="1047"/>
                </a:cubicBezTo>
                <a:cubicBezTo>
                  <a:pt x="1069" y="1046"/>
                  <a:pt x="1069" y="1046"/>
                  <a:pt x="1069" y="1046"/>
                </a:cubicBezTo>
                <a:cubicBezTo>
                  <a:pt x="1063" y="1050"/>
                  <a:pt x="1063" y="1050"/>
                  <a:pt x="1063" y="1050"/>
                </a:cubicBezTo>
                <a:cubicBezTo>
                  <a:pt x="1061" y="1053"/>
                  <a:pt x="1061" y="1053"/>
                  <a:pt x="1061" y="1053"/>
                </a:cubicBezTo>
                <a:cubicBezTo>
                  <a:pt x="1059" y="1055"/>
                  <a:pt x="1059" y="1055"/>
                  <a:pt x="1059" y="1055"/>
                </a:cubicBezTo>
                <a:cubicBezTo>
                  <a:pt x="1058" y="1052"/>
                  <a:pt x="1058" y="1052"/>
                  <a:pt x="1058" y="1052"/>
                </a:cubicBezTo>
                <a:cubicBezTo>
                  <a:pt x="1053" y="1056"/>
                  <a:pt x="1053" y="1056"/>
                  <a:pt x="1053" y="1056"/>
                </a:cubicBezTo>
                <a:cubicBezTo>
                  <a:pt x="1053" y="1059"/>
                  <a:pt x="1053" y="1059"/>
                  <a:pt x="1053" y="1059"/>
                </a:cubicBezTo>
                <a:cubicBezTo>
                  <a:pt x="1049" y="1060"/>
                  <a:pt x="1049" y="1060"/>
                  <a:pt x="1049" y="1060"/>
                </a:cubicBezTo>
                <a:cubicBezTo>
                  <a:pt x="1045" y="1064"/>
                  <a:pt x="1045" y="1064"/>
                  <a:pt x="1045" y="1064"/>
                </a:cubicBezTo>
                <a:cubicBezTo>
                  <a:pt x="1045" y="1066"/>
                  <a:pt x="1045" y="1066"/>
                  <a:pt x="1045" y="1066"/>
                </a:cubicBezTo>
                <a:cubicBezTo>
                  <a:pt x="1043" y="1067"/>
                  <a:pt x="1043" y="1067"/>
                  <a:pt x="1043" y="1067"/>
                </a:cubicBezTo>
                <a:cubicBezTo>
                  <a:pt x="1039" y="1064"/>
                  <a:pt x="1039" y="1064"/>
                  <a:pt x="1039" y="1064"/>
                </a:cubicBezTo>
                <a:cubicBezTo>
                  <a:pt x="1037" y="1066"/>
                  <a:pt x="1037" y="1066"/>
                  <a:pt x="1037" y="1066"/>
                </a:cubicBezTo>
                <a:cubicBezTo>
                  <a:pt x="1033" y="1066"/>
                  <a:pt x="1033" y="1066"/>
                  <a:pt x="1033" y="1066"/>
                </a:cubicBezTo>
                <a:cubicBezTo>
                  <a:pt x="1036" y="1065"/>
                  <a:pt x="1031" y="1067"/>
                  <a:pt x="1036" y="1068"/>
                </a:cubicBezTo>
                <a:cubicBezTo>
                  <a:pt x="1030" y="1071"/>
                  <a:pt x="1030" y="1071"/>
                  <a:pt x="1030" y="1071"/>
                </a:cubicBezTo>
                <a:cubicBezTo>
                  <a:pt x="1029" y="1074"/>
                  <a:pt x="1029" y="1074"/>
                  <a:pt x="1029" y="1074"/>
                </a:cubicBezTo>
                <a:cubicBezTo>
                  <a:pt x="1028" y="1074"/>
                  <a:pt x="1028" y="1074"/>
                  <a:pt x="1028" y="1074"/>
                </a:cubicBezTo>
                <a:cubicBezTo>
                  <a:pt x="1027" y="1070"/>
                  <a:pt x="1038" y="1067"/>
                  <a:pt x="1033" y="1062"/>
                </a:cubicBezTo>
                <a:cubicBezTo>
                  <a:pt x="1042" y="1056"/>
                  <a:pt x="1042" y="1056"/>
                  <a:pt x="1042" y="1056"/>
                </a:cubicBezTo>
                <a:cubicBezTo>
                  <a:pt x="1042" y="1053"/>
                  <a:pt x="1042" y="1053"/>
                  <a:pt x="1042" y="1053"/>
                </a:cubicBezTo>
                <a:cubicBezTo>
                  <a:pt x="1038" y="1051"/>
                  <a:pt x="1038" y="1051"/>
                  <a:pt x="1038" y="1051"/>
                </a:cubicBezTo>
                <a:cubicBezTo>
                  <a:pt x="1036" y="1051"/>
                  <a:pt x="1036" y="1051"/>
                  <a:pt x="1036" y="1051"/>
                </a:cubicBezTo>
                <a:cubicBezTo>
                  <a:pt x="1033" y="1055"/>
                  <a:pt x="1033" y="1055"/>
                  <a:pt x="1033" y="1055"/>
                </a:cubicBezTo>
                <a:cubicBezTo>
                  <a:pt x="1032" y="1053"/>
                  <a:pt x="1032" y="1053"/>
                  <a:pt x="1032" y="1053"/>
                </a:cubicBezTo>
                <a:cubicBezTo>
                  <a:pt x="1028" y="1056"/>
                  <a:pt x="1028" y="1056"/>
                  <a:pt x="1028" y="1056"/>
                </a:cubicBezTo>
                <a:cubicBezTo>
                  <a:pt x="1027" y="1055"/>
                  <a:pt x="1027" y="1055"/>
                  <a:pt x="1027" y="1055"/>
                </a:cubicBezTo>
                <a:cubicBezTo>
                  <a:pt x="1024" y="1056"/>
                  <a:pt x="1024" y="1056"/>
                  <a:pt x="1024" y="1056"/>
                </a:cubicBezTo>
                <a:cubicBezTo>
                  <a:pt x="1023" y="1056"/>
                  <a:pt x="1023" y="1056"/>
                  <a:pt x="1023" y="1056"/>
                </a:cubicBezTo>
                <a:cubicBezTo>
                  <a:pt x="1027" y="1048"/>
                  <a:pt x="1034" y="1048"/>
                  <a:pt x="1036" y="1039"/>
                </a:cubicBezTo>
                <a:cubicBezTo>
                  <a:pt x="1035" y="1039"/>
                  <a:pt x="1035" y="1039"/>
                  <a:pt x="1035" y="1039"/>
                </a:cubicBezTo>
                <a:cubicBezTo>
                  <a:pt x="1031" y="1041"/>
                  <a:pt x="1028" y="1045"/>
                  <a:pt x="1022" y="1045"/>
                </a:cubicBezTo>
                <a:cubicBezTo>
                  <a:pt x="1024" y="1044"/>
                  <a:pt x="1024" y="1044"/>
                  <a:pt x="1024" y="1044"/>
                </a:cubicBezTo>
                <a:cubicBezTo>
                  <a:pt x="1025" y="1040"/>
                  <a:pt x="1025" y="1040"/>
                  <a:pt x="1025" y="1040"/>
                </a:cubicBezTo>
                <a:cubicBezTo>
                  <a:pt x="1023" y="1040"/>
                  <a:pt x="1023" y="1040"/>
                  <a:pt x="1023" y="1040"/>
                </a:cubicBezTo>
                <a:cubicBezTo>
                  <a:pt x="1020" y="1043"/>
                  <a:pt x="1016" y="1046"/>
                  <a:pt x="1014" y="1049"/>
                </a:cubicBezTo>
                <a:cubicBezTo>
                  <a:pt x="1012" y="1049"/>
                  <a:pt x="1014" y="1053"/>
                  <a:pt x="1012" y="1048"/>
                </a:cubicBezTo>
                <a:cubicBezTo>
                  <a:pt x="1011" y="1049"/>
                  <a:pt x="1011" y="1049"/>
                  <a:pt x="1011" y="1049"/>
                </a:cubicBezTo>
                <a:cubicBezTo>
                  <a:pt x="1012" y="1051"/>
                  <a:pt x="1012" y="1051"/>
                  <a:pt x="1012" y="1051"/>
                </a:cubicBezTo>
                <a:cubicBezTo>
                  <a:pt x="1010" y="1050"/>
                  <a:pt x="1010" y="1050"/>
                  <a:pt x="1010" y="1050"/>
                </a:cubicBezTo>
                <a:cubicBezTo>
                  <a:pt x="1007" y="1051"/>
                  <a:pt x="1012" y="1048"/>
                  <a:pt x="1006" y="1051"/>
                </a:cubicBezTo>
                <a:cubicBezTo>
                  <a:pt x="1009" y="1048"/>
                  <a:pt x="1009" y="1048"/>
                  <a:pt x="1009" y="1048"/>
                </a:cubicBezTo>
                <a:cubicBezTo>
                  <a:pt x="1009" y="1046"/>
                  <a:pt x="1009" y="1046"/>
                  <a:pt x="1009" y="1046"/>
                </a:cubicBezTo>
                <a:cubicBezTo>
                  <a:pt x="1016" y="1041"/>
                  <a:pt x="1016" y="1041"/>
                  <a:pt x="1016" y="1041"/>
                </a:cubicBezTo>
                <a:cubicBezTo>
                  <a:pt x="1017" y="1039"/>
                  <a:pt x="1017" y="1039"/>
                  <a:pt x="1017" y="1039"/>
                </a:cubicBezTo>
                <a:cubicBezTo>
                  <a:pt x="1016" y="1038"/>
                  <a:pt x="1016" y="1038"/>
                  <a:pt x="1016" y="1038"/>
                </a:cubicBezTo>
                <a:cubicBezTo>
                  <a:pt x="1015" y="1036"/>
                  <a:pt x="1015" y="1036"/>
                  <a:pt x="1015" y="1036"/>
                </a:cubicBezTo>
                <a:cubicBezTo>
                  <a:pt x="1017" y="1034"/>
                  <a:pt x="1017" y="1034"/>
                  <a:pt x="1017" y="1034"/>
                </a:cubicBezTo>
                <a:cubicBezTo>
                  <a:pt x="1016" y="1033"/>
                  <a:pt x="1016" y="1033"/>
                  <a:pt x="1016" y="1033"/>
                </a:cubicBezTo>
                <a:cubicBezTo>
                  <a:pt x="1012" y="1032"/>
                  <a:pt x="1011" y="1035"/>
                  <a:pt x="1009" y="1035"/>
                </a:cubicBezTo>
                <a:cubicBezTo>
                  <a:pt x="1008" y="1036"/>
                  <a:pt x="1008" y="1036"/>
                  <a:pt x="1008" y="1036"/>
                </a:cubicBezTo>
                <a:cubicBezTo>
                  <a:pt x="1013" y="1036"/>
                  <a:pt x="1013" y="1036"/>
                  <a:pt x="1013" y="1036"/>
                </a:cubicBezTo>
                <a:cubicBezTo>
                  <a:pt x="1009" y="1037"/>
                  <a:pt x="1007" y="1037"/>
                  <a:pt x="1003" y="1037"/>
                </a:cubicBezTo>
                <a:cubicBezTo>
                  <a:pt x="1006" y="1033"/>
                  <a:pt x="1006" y="1033"/>
                  <a:pt x="1006" y="1033"/>
                </a:cubicBezTo>
                <a:cubicBezTo>
                  <a:pt x="1005" y="1031"/>
                  <a:pt x="1005" y="1031"/>
                  <a:pt x="1005" y="1031"/>
                </a:cubicBezTo>
                <a:cubicBezTo>
                  <a:pt x="1005" y="1032"/>
                  <a:pt x="1003" y="1028"/>
                  <a:pt x="1004" y="1033"/>
                </a:cubicBezTo>
                <a:cubicBezTo>
                  <a:pt x="1002" y="1032"/>
                  <a:pt x="1002" y="1032"/>
                  <a:pt x="1002" y="1032"/>
                </a:cubicBezTo>
                <a:cubicBezTo>
                  <a:pt x="1005" y="1030"/>
                  <a:pt x="1005" y="1026"/>
                  <a:pt x="1006" y="1025"/>
                </a:cubicBezTo>
                <a:cubicBezTo>
                  <a:pt x="1012" y="1023"/>
                  <a:pt x="1012" y="1023"/>
                  <a:pt x="1012" y="1023"/>
                </a:cubicBezTo>
                <a:cubicBezTo>
                  <a:pt x="1015" y="1018"/>
                  <a:pt x="1015" y="1018"/>
                  <a:pt x="1015" y="1018"/>
                </a:cubicBezTo>
                <a:cubicBezTo>
                  <a:pt x="1018" y="1017"/>
                  <a:pt x="1018" y="1017"/>
                  <a:pt x="1018" y="1017"/>
                </a:cubicBezTo>
                <a:cubicBezTo>
                  <a:pt x="1019" y="1015"/>
                  <a:pt x="1019" y="1015"/>
                  <a:pt x="1019" y="1015"/>
                </a:cubicBezTo>
                <a:cubicBezTo>
                  <a:pt x="1015" y="1015"/>
                  <a:pt x="1015" y="1015"/>
                  <a:pt x="1015" y="1015"/>
                </a:cubicBezTo>
                <a:cubicBezTo>
                  <a:pt x="1013" y="1019"/>
                  <a:pt x="1013" y="1019"/>
                  <a:pt x="1013" y="1019"/>
                </a:cubicBezTo>
                <a:cubicBezTo>
                  <a:pt x="1011" y="1017"/>
                  <a:pt x="1011" y="1017"/>
                  <a:pt x="1011" y="1017"/>
                </a:cubicBezTo>
                <a:cubicBezTo>
                  <a:pt x="1012" y="1016"/>
                  <a:pt x="1012" y="1016"/>
                  <a:pt x="1012" y="1016"/>
                </a:cubicBezTo>
                <a:cubicBezTo>
                  <a:pt x="1011" y="1015"/>
                  <a:pt x="1011" y="1015"/>
                  <a:pt x="1011" y="1015"/>
                </a:cubicBezTo>
                <a:cubicBezTo>
                  <a:pt x="1015" y="1007"/>
                  <a:pt x="1015" y="1007"/>
                  <a:pt x="1015" y="1007"/>
                </a:cubicBezTo>
                <a:cubicBezTo>
                  <a:pt x="1024" y="1001"/>
                  <a:pt x="1024" y="1001"/>
                  <a:pt x="1024" y="1001"/>
                </a:cubicBezTo>
                <a:cubicBezTo>
                  <a:pt x="1024" y="1000"/>
                  <a:pt x="1024" y="1000"/>
                  <a:pt x="1024" y="1000"/>
                </a:cubicBezTo>
                <a:cubicBezTo>
                  <a:pt x="1023" y="999"/>
                  <a:pt x="1023" y="999"/>
                  <a:pt x="1023" y="999"/>
                </a:cubicBezTo>
                <a:cubicBezTo>
                  <a:pt x="1021" y="1001"/>
                  <a:pt x="1021" y="1001"/>
                  <a:pt x="1021" y="1001"/>
                </a:cubicBezTo>
                <a:cubicBezTo>
                  <a:pt x="1018" y="1002"/>
                  <a:pt x="1018" y="1002"/>
                  <a:pt x="1018" y="1002"/>
                </a:cubicBezTo>
                <a:cubicBezTo>
                  <a:pt x="1016" y="1010"/>
                  <a:pt x="1005" y="1009"/>
                  <a:pt x="1002" y="1018"/>
                </a:cubicBezTo>
                <a:cubicBezTo>
                  <a:pt x="998" y="1018"/>
                  <a:pt x="998" y="1018"/>
                  <a:pt x="998" y="1018"/>
                </a:cubicBezTo>
                <a:cubicBezTo>
                  <a:pt x="997" y="1020"/>
                  <a:pt x="997" y="1020"/>
                  <a:pt x="997" y="1020"/>
                </a:cubicBezTo>
                <a:cubicBezTo>
                  <a:pt x="992" y="1023"/>
                  <a:pt x="992" y="1023"/>
                  <a:pt x="992" y="1023"/>
                </a:cubicBezTo>
                <a:cubicBezTo>
                  <a:pt x="993" y="1024"/>
                  <a:pt x="993" y="1024"/>
                  <a:pt x="993" y="1024"/>
                </a:cubicBezTo>
                <a:cubicBezTo>
                  <a:pt x="988" y="1028"/>
                  <a:pt x="988" y="1028"/>
                  <a:pt x="988" y="1028"/>
                </a:cubicBezTo>
                <a:cubicBezTo>
                  <a:pt x="986" y="1027"/>
                  <a:pt x="986" y="1027"/>
                  <a:pt x="986" y="1027"/>
                </a:cubicBezTo>
                <a:cubicBezTo>
                  <a:pt x="986" y="1029"/>
                  <a:pt x="986" y="1029"/>
                  <a:pt x="986" y="1029"/>
                </a:cubicBezTo>
                <a:cubicBezTo>
                  <a:pt x="982" y="1034"/>
                  <a:pt x="982" y="1034"/>
                  <a:pt x="982" y="1034"/>
                </a:cubicBezTo>
                <a:cubicBezTo>
                  <a:pt x="982" y="1037"/>
                  <a:pt x="982" y="1037"/>
                  <a:pt x="982" y="1037"/>
                </a:cubicBezTo>
                <a:cubicBezTo>
                  <a:pt x="979" y="1037"/>
                  <a:pt x="979" y="1037"/>
                  <a:pt x="979" y="1037"/>
                </a:cubicBezTo>
                <a:cubicBezTo>
                  <a:pt x="979" y="1037"/>
                  <a:pt x="976" y="1037"/>
                  <a:pt x="980" y="1035"/>
                </a:cubicBezTo>
                <a:cubicBezTo>
                  <a:pt x="978" y="1034"/>
                  <a:pt x="978" y="1034"/>
                  <a:pt x="978" y="1034"/>
                </a:cubicBezTo>
                <a:cubicBezTo>
                  <a:pt x="976" y="1037"/>
                  <a:pt x="976" y="1037"/>
                  <a:pt x="976" y="1037"/>
                </a:cubicBezTo>
                <a:cubicBezTo>
                  <a:pt x="972" y="1035"/>
                  <a:pt x="972" y="1035"/>
                  <a:pt x="972" y="1035"/>
                </a:cubicBezTo>
                <a:cubicBezTo>
                  <a:pt x="970" y="1036"/>
                  <a:pt x="970" y="1036"/>
                  <a:pt x="970" y="1036"/>
                </a:cubicBezTo>
                <a:cubicBezTo>
                  <a:pt x="969" y="1039"/>
                  <a:pt x="969" y="1039"/>
                  <a:pt x="969" y="1039"/>
                </a:cubicBezTo>
                <a:cubicBezTo>
                  <a:pt x="968" y="1037"/>
                  <a:pt x="968" y="1037"/>
                  <a:pt x="968" y="1037"/>
                </a:cubicBezTo>
                <a:cubicBezTo>
                  <a:pt x="963" y="1040"/>
                  <a:pt x="963" y="1040"/>
                  <a:pt x="963" y="1040"/>
                </a:cubicBezTo>
                <a:cubicBezTo>
                  <a:pt x="961" y="1042"/>
                  <a:pt x="960" y="1044"/>
                  <a:pt x="959" y="1046"/>
                </a:cubicBezTo>
                <a:cubicBezTo>
                  <a:pt x="958" y="1046"/>
                  <a:pt x="958" y="1046"/>
                  <a:pt x="958" y="1046"/>
                </a:cubicBezTo>
                <a:cubicBezTo>
                  <a:pt x="958" y="1043"/>
                  <a:pt x="958" y="1043"/>
                  <a:pt x="958" y="1043"/>
                </a:cubicBezTo>
                <a:cubicBezTo>
                  <a:pt x="954" y="1043"/>
                  <a:pt x="954" y="1043"/>
                  <a:pt x="954" y="1043"/>
                </a:cubicBezTo>
                <a:cubicBezTo>
                  <a:pt x="958" y="1041"/>
                  <a:pt x="958" y="1041"/>
                  <a:pt x="958" y="1041"/>
                </a:cubicBezTo>
                <a:cubicBezTo>
                  <a:pt x="958" y="1039"/>
                  <a:pt x="958" y="1039"/>
                  <a:pt x="958" y="1039"/>
                </a:cubicBezTo>
                <a:cubicBezTo>
                  <a:pt x="959" y="1039"/>
                  <a:pt x="959" y="1039"/>
                  <a:pt x="959" y="1039"/>
                </a:cubicBezTo>
                <a:cubicBezTo>
                  <a:pt x="960" y="1035"/>
                  <a:pt x="960" y="1035"/>
                  <a:pt x="960" y="1035"/>
                </a:cubicBezTo>
                <a:cubicBezTo>
                  <a:pt x="963" y="1036"/>
                  <a:pt x="963" y="1036"/>
                  <a:pt x="963" y="1036"/>
                </a:cubicBezTo>
                <a:cubicBezTo>
                  <a:pt x="968" y="1033"/>
                  <a:pt x="968" y="1033"/>
                  <a:pt x="968" y="1033"/>
                </a:cubicBezTo>
                <a:cubicBezTo>
                  <a:pt x="969" y="1030"/>
                  <a:pt x="969" y="1030"/>
                  <a:pt x="969" y="1030"/>
                </a:cubicBezTo>
                <a:cubicBezTo>
                  <a:pt x="966" y="1030"/>
                  <a:pt x="966" y="1030"/>
                  <a:pt x="966" y="1030"/>
                </a:cubicBezTo>
                <a:cubicBezTo>
                  <a:pt x="964" y="1032"/>
                  <a:pt x="964" y="1032"/>
                  <a:pt x="964" y="1032"/>
                </a:cubicBezTo>
                <a:cubicBezTo>
                  <a:pt x="963" y="1031"/>
                  <a:pt x="967" y="1031"/>
                  <a:pt x="962" y="1032"/>
                </a:cubicBezTo>
                <a:cubicBezTo>
                  <a:pt x="962" y="1031"/>
                  <a:pt x="966" y="1030"/>
                  <a:pt x="966" y="1028"/>
                </a:cubicBezTo>
                <a:cubicBezTo>
                  <a:pt x="961" y="1028"/>
                  <a:pt x="961" y="1028"/>
                  <a:pt x="961" y="1028"/>
                </a:cubicBezTo>
                <a:cubicBezTo>
                  <a:pt x="964" y="1026"/>
                  <a:pt x="964" y="1026"/>
                  <a:pt x="964" y="1026"/>
                </a:cubicBezTo>
                <a:cubicBezTo>
                  <a:pt x="964" y="1023"/>
                  <a:pt x="964" y="1023"/>
                  <a:pt x="964" y="1023"/>
                </a:cubicBezTo>
                <a:cubicBezTo>
                  <a:pt x="962" y="1024"/>
                  <a:pt x="959" y="1028"/>
                  <a:pt x="955" y="1028"/>
                </a:cubicBezTo>
                <a:cubicBezTo>
                  <a:pt x="955" y="1025"/>
                  <a:pt x="955" y="1025"/>
                  <a:pt x="955" y="1025"/>
                </a:cubicBezTo>
                <a:cubicBezTo>
                  <a:pt x="952" y="1027"/>
                  <a:pt x="952" y="1027"/>
                  <a:pt x="952" y="1027"/>
                </a:cubicBezTo>
                <a:cubicBezTo>
                  <a:pt x="954" y="1024"/>
                  <a:pt x="954" y="1024"/>
                  <a:pt x="954" y="1024"/>
                </a:cubicBezTo>
                <a:cubicBezTo>
                  <a:pt x="956" y="1024"/>
                  <a:pt x="956" y="1024"/>
                  <a:pt x="956" y="1024"/>
                </a:cubicBezTo>
                <a:cubicBezTo>
                  <a:pt x="958" y="1022"/>
                  <a:pt x="958" y="1022"/>
                  <a:pt x="958" y="1022"/>
                </a:cubicBezTo>
                <a:cubicBezTo>
                  <a:pt x="960" y="1023"/>
                  <a:pt x="960" y="1023"/>
                  <a:pt x="960" y="1023"/>
                </a:cubicBezTo>
                <a:cubicBezTo>
                  <a:pt x="961" y="1022"/>
                  <a:pt x="957" y="1021"/>
                  <a:pt x="962" y="1022"/>
                </a:cubicBezTo>
                <a:cubicBezTo>
                  <a:pt x="961" y="1020"/>
                  <a:pt x="961" y="1020"/>
                  <a:pt x="961" y="1020"/>
                </a:cubicBezTo>
                <a:cubicBezTo>
                  <a:pt x="957" y="1019"/>
                  <a:pt x="957" y="1019"/>
                  <a:pt x="957" y="1019"/>
                </a:cubicBezTo>
                <a:cubicBezTo>
                  <a:pt x="959" y="1017"/>
                  <a:pt x="959" y="1017"/>
                  <a:pt x="959" y="1017"/>
                </a:cubicBezTo>
                <a:cubicBezTo>
                  <a:pt x="958" y="1017"/>
                  <a:pt x="958" y="1017"/>
                  <a:pt x="958" y="1017"/>
                </a:cubicBezTo>
                <a:cubicBezTo>
                  <a:pt x="961" y="1017"/>
                  <a:pt x="956" y="1012"/>
                  <a:pt x="959" y="1014"/>
                </a:cubicBezTo>
                <a:cubicBezTo>
                  <a:pt x="958" y="1013"/>
                  <a:pt x="958" y="1013"/>
                  <a:pt x="958" y="1013"/>
                </a:cubicBezTo>
                <a:cubicBezTo>
                  <a:pt x="956" y="1015"/>
                  <a:pt x="956" y="1015"/>
                  <a:pt x="956" y="1015"/>
                </a:cubicBezTo>
                <a:cubicBezTo>
                  <a:pt x="959" y="1010"/>
                  <a:pt x="959" y="1010"/>
                  <a:pt x="959" y="1010"/>
                </a:cubicBezTo>
                <a:cubicBezTo>
                  <a:pt x="957" y="1005"/>
                  <a:pt x="957" y="1005"/>
                  <a:pt x="957" y="1005"/>
                </a:cubicBezTo>
                <a:cubicBezTo>
                  <a:pt x="959" y="1002"/>
                  <a:pt x="959" y="1002"/>
                  <a:pt x="959" y="1002"/>
                </a:cubicBezTo>
                <a:cubicBezTo>
                  <a:pt x="963" y="1003"/>
                  <a:pt x="963" y="1003"/>
                  <a:pt x="963" y="1003"/>
                </a:cubicBezTo>
                <a:cubicBezTo>
                  <a:pt x="964" y="1003"/>
                  <a:pt x="964" y="1003"/>
                  <a:pt x="964" y="1003"/>
                </a:cubicBezTo>
                <a:cubicBezTo>
                  <a:pt x="966" y="1002"/>
                  <a:pt x="966" y="1002"/>
                  <a:pt x="966" y="1002"/>
                </a:cubicBezTo>
                <a:cubicBezTo>
                  <a:pt x="963" y="999"/>
                  <a:pt x="963" y="999"/>
                  <a:pt x="963" y="999"/>
                </a:cubicBezTo>
                <a:cubicBezTo>
                  <a:pt x="966" y="997"/>
                  <a:pt x="964" y="994"/>
                  <a:pt x="966" y="992"/>
                </a:cubicBezTo>
                <a:cubicBezTo>
                  <a:pt x="969" y="992"/>
                  <a:pt x="969" y="992"/>
                  <a:pt x="969" y="992"/>
                </a:cubicBezTo>
                <a:cubicBezTo>
                  <a:pt x="974" y="985"/>
                  <a:pt x="974" y="985"/>
                  <a:pt x="974" y="985"/>
                </a:cubicBezTo>
                <a:cubicBezTo>
                  <a:pt x="975" y="982"/>
                  <a:pt x="975" y="982"/>
                  <a:pt x="975" y="982"/>
                </a:cubicBezTo>
                <a:cubicBezTo>
                  <a:pt x="976" y="981"/>
                  <a:pt x="976" y="981"/>
                  <a:pt x="976" y="981"/>
                </a:cubicBezTo>
                <a:cubicBezTo>
                  <a:pt x="977" y="984"/>
                  <a:pt x="977" y="984"/>
                  <a:pt x="977" y="984"/>
                </a:cubicBezTo>
                <a:cubicBezTo>
                  <a:pt x="980" y="984"/>
                  <a:pt x="980" y="984"/>
                  <a:pt x="980" y="984"/>
                </a:cubicBezTo>
                <a:cubicBezTo>
                  <a:pt x="980" y="982"/>
                  <a:pt x="980" y="982"/>
                  <a:pt x="980" y="982"/>
                </a:cubicBezTo>
                <a:cubicBezTo>
                  <a:pt x="983" y="980"/>
                  <a:pt x="983" y="980"/>
                  <a:pt x="983" y="980"/>
                </a:cubicBezTo>
                <a:cubicBezTo>
                  <a:pt x="986" y="976"/>
                  <a:pt x="986" y="976"/>
                  <a:pt x="986" y="976"/>
                </a:cubicBezTo>
                <a:cubicBezTo>
                  <a:pt x="992" y="973"/>
                  <a:pt x="992" y="973"/>
                  <a:pt x="992" y="973"/>
                </a:cubicBezTo>
                <a:cubicBezTo>
                  <a:pt x="992" y="970"/>
                  <a:pt x="992" y="970"/>
                  <a:pt x="992" y="970"/>
                </a:cubicBezTo>
                <a:cubicBezTo>
                  <a:pt x="1001" y="965"/>
                  <a:pt x="1004" y="959"/>
                  <a:pt x="1014" y="953"/>
                </a:cubicBezTo>
                <a:cubicBezTo>
                  <a:pt x="1014" y="950"/>
                  <a:pt x="1014" y="950"/>
                  <a:pt x="1014" y="950"/>
                </a:cubicBezTo>
                <a:cubicBezTo>
                  <a:pt x="1015" y="951"/>
                  <a:pt x="1015" y="951"/>
                  <a:pt x="1015" y="951"/>
                </a:cubicBezTo>
                <a:cubicBezTo>
                  <a:pt x="1018" y="950"/>
                  <a:pt x="1018" y="950"/>
                  <a:pt x="1018" y="950"/>
                </a:cubicBezTo>
                <a:cubicBezTo>
                  <a:pt x="1019" y="946"/>
                  <a:pt x="1019" y="946"/>
                  <a:pt x="1019" y="946"/>
                </a:cubicBezTo>
                <a:cubicBezTo>
                  <a:pt x="1021" y="947"/>
                  <a:pt x="1021" y="947"/>
                  <a:pt x="1021" y="947"/>
                </a:cubicBezTo>
                <a:cubicBezTo>
                  <a:pt x="1025" y="941"/>
                  <a:pt x="1025" y="941"/>
                  <a:pt x="1025" y="941"/>
                </a:cubicBezTo>
                <a:cubicBezTo>
                  <a:pt x="1021" y="939"/>
                  <a:pt x="1021" y="939"/>
                  <a:pt x="1021" y="939"/>
                </a:cubicBezTo>
                <a:cubicBezTo>
                  <a:pt x="1025" y="939"/>
                  <a:pt x="1026" y="933"/>
                  <a:pt x="1026" y="934"/>
                </a:cubicBezTo>
                <a:cubicBezTo>
                  <a:pt x="1029" y="934"/>
                  <a:pt x="1029" y="934"/>
                  <a:pt x="1029" y="934"/>
                </a:cubicBezTo>
                <a:cubicBezTo>
                  <a:pt x="1029" y="933"/>
                  <a:pt x="1029" y="933"/>
                  <a:pt x="1029" y="933"/>
                </a:cubicBezTo>
                <a:cubicBezTo>
                  <a:pt x="1032" y="935"/>
                  <a:pt x="1030" y="930"/>
                  <a:pt x="1034" y="931"/>
                </a:cubicBezTo>
                <a:cubicBezTo>
                  <a:pt x="1031" y="930"/>
                  <a:pt x="1031" y="930"/>
                  <a:pt x="1031" y="930"/>
                </a:cubicBezTo>
                <a:cubicBezTo>
                  <a:pt x="1034" y="929"/>
                  <a:pt x="1034" y="929"/>
                  <a:pt x="1034" y="929"/>
                </a:cubicBezTo>
                <a:cubicBezTo>
                  <a:pt x="1036" y="928"/>
                  <a:pt x="1036" y="928"/>
                  <a:pt x="1036" y="928"/>
                </a:cubicBezTo>
                <a:cubicBezTo>
                  <a:pt x="1034" y="927"/>
                  <a:pt x="1034" y="927"/>
                  <a:pt x="1034" y="927"/>
                </a:cubicBezTo>
                <a:cubicBezTo>
                  <a:pt x="1040" y="924"/>
                  <a:pt x="1040" y="924"/>
                  <a:pt x="1040" y="924"/>
                </a:cubicBezTo>
                <a:cubicBezTo>
                  <a:pt x="1042" y="924"/>
                  <a:pt x="1042" y="924"/>
                  <a:pt x="1042" y="924"/>
                </a:cubicBezTo>
                <a:cubicBezTo>
                  <a:pt x="1043" y="924"/>
                  <a:pt x="1043" y="924"/>
                  <a:pt x="1043" y="924"/>
                </a:cubicBezTo>
                <a:cubicBezTo>
                  <a:pt x="1045" y="923"/>
                  <a:pt x="1045" y="923"/>
                  <a:pt x="1045" y="923"/>
                </a:cubicBezTo>
                <a:cubicBezTo>
                  <a:pt x="1039" y="922"/>
                  <a:pt x="1039" y="922"/>
                  <a:pt x="1039" y="922"/>
                </a:cubicBezTo>
                <a:cubicBezTo>
                  <a:pt x="1042" y="921"/>
                  <a:pt x="1042" y="921"/>
                  <a:pt x="1042" y="921"/>
                </a:cubicBezTo>
                <a:cubicBezTo>
                  <a:pt x="1046" y="922"/>
                  <a:pt x="1046" y="922"/>
                  <a:pt x="1046" y="922"/>
                </a:cubicBezTo>
                <a:cubicBezTo>
                  <a:pt x="1047" y="921"/>
                  <a:pt x="1047" y="921"/>
                  <a:pt x="1047" y="921"/>
                </a:cubicBezTo>
                <a:cubicBezTo>
                  <a:pt x="1045" y="917"/>
                  <a:pt x="1045" y="917"/>
                  <a:pt x="1045" y="917"/>
                </a:cubicBezTo>
                <a:cubicBezTo>
                  <a:pt x="1051" y="909"/>
                  <a:pt x="1051" y="909"/>
                  <a:pt x="1051" y="909"/>
                </a:cubicBezTo>
                <a:cubicBezTo>
                  <a:pt x="1052" y="911"/>
                  <a:pt x="1052" y="911"/>
                  <a:pt x="1052" y="911"/>
                </a:cubicBezTo>
                <a:cubicBezTo>
                  <a:pt x="1056" y="908"/>
                  <a:pt x="1056" y="908"/>
                  <a:pt x="1056" y="908"/>
                </a:cubicBezTo>
                <a:cubicBezTo>
                  <a:pt x="1056" y="910"/>
                  <a:pt x="1056" y="910"/>
                  <a:pt x="1056" y="910"/>
                </a:cubicBezTo>
                <a:cubicBezTo>
                  <a:pt x="1059" y="909"/>
                  <a:pt x="1059" y="909"/>
                  <a:pt x="1059" y="909"/>
                </a:cubicBezTo>
                <a:cubicBezTo>
                  <a:pt x="1060" y="907"/>
                  <a:pt x="1060" y="907"/>
                  <a:pt x="1060" y="907"/>
                </a:cubicBezTo>
                <a:cubicBezTo>
                  <a:pt x="1059" y="904"/>
                  <a:pt x="1059" y="904"/>
                  <a:pt x="1059" y="904"/>
                </a:cubicBezTo>
                <a:cubicBezTo>
                  <a:pt x="1056" y="904"/>
                  <a:pt x="1056" y="904"/>
                  <a:pt x="1056" y="904"/>
                </a:cubicBezTo>
                <a:cubicBezTo>
                  <a:pt x="1053" y="907"/>
                  <a:pt x="1053" y="907"/>
                  <a:pt x="1053" y="907"/>
                </a:cubicBezTo>
                <a:cubicBezTo>
                  <a:pt x="1046" y="906"/>
                  <a:pt x="1046" y="906"/>
                  <a:pt x="1046" y="906"/>
                </a:cubicBezTo>
                <a:cubicBezTo>
                  <a:pt x="1045" y="904"/>
                  <a:pt x="1045" y="904"/>
                  <a:pt x="1045" y="904"/>
                </a:cubicBezTo>
                <a:cubicBezTo>
                  <a:pt x="1048" y="903"/>
                  <a:pt x="1048" y="903"/>
                  <a:pt x="1048" y="903"/>
                </a:cubicBezTo>
                <a:cubicBezTo>
                  <a:pt x="1048" y="900"/>
                  <a:pt x="1050" y="902"/>
                  <a:pt x="1051" y="899"/>
                </a:cubicBezTo>
                <a:cubicBezTo>
                  <a:pt x="1051" y="901"/>
                  <a:pt x="1051" y="901"/>
                  <a:pt x="1051" y="901"/>
                </a:cubicBezTo>
                <a:cubicBezTo>
                  <a:pt x="1057" y="899"/>
                  <a:pt x="1057" y="899"/>
                  <a:pt x="1057" y="899"/>
                </a:cubicBezTo>
                <a:cubicBezTo>
                  <a:pt x="1059" y="901"/>
                  <a:pt x="1059" y="901"/>
                  <a:pt x="1059" y="901"/>
                </a:cubicBezTo>
                <a:cubicBezTo>
                  <a:pt x="1060" y="897"/>
                  <a:pt x="1060" y="897"/>
                  <a:pt x="1060" y="897"/>
                </a:cubicBezTo>
                <a:cubicBezTo>
                  <a:pt x="1064" y="895"/>
                  <a:pt x="1064" y="895"/>
                  <a:pt x="1064" y="895"/>
                </a:cubicBezTo>
                <a:cubicBezTo>
                  <a:pt x="1066" y="897"/>
                  <a:pt x="1066" y="897"/>
                  <a:pt x="1066" y="897"/>
                </a:cubicBezTo>
                <a:cubicBezTo>
                  <a:pt x="1069" y="893"/>
                  <a:pt x="1069" y="893"/>
                  <a:pt x="1069" y="893"/>
                </a:cubicBezTo>
                <a:cubicBezTo>
                  <a:pt x="1074" y="892"/>
                  <a:pt x="1074" y="892"/>
                  <a:pt x="1074" y="892"/>
                </a:cubicBezTo>
                <a:cubicBezTo>
                  <a:pt x="1073" y="891"/>
                  <a:pt x="1071" y="895"/>
                  <a:pt x="1073" y="890"/>
                </a:cubicBezTo>
                <a:cubicBezTo>
                  <a:pt x="1067" y="892"/>
                  <a:pt x="1067" y="892"/>
                  <a:pt x="1067" y="892"/>
                </a:cubicBezTo>
                <a:cubicBezTo>
                  <a:pt x="1070" y="888"/>
                  <a:pt x="1070" y="888"/>
                  <a:pt x="1070" y="888"/>
                </a:cubicBezTo>
                <a:cubicBezTo>
                  <a:pt x="1066" y="888"/>
                  <a:pt x="1066" y="890"/>
                  <a:pt x="1063" y="889"/>
                </a:cubicBezTo>
                <a:cubicBezTo>
                  <a:pt x="1066" y="890"/>
                  <a:pt x="1066" y="890"/>
                  <a:pt x="1066" y="890"/>
                </a:cubicBezTo>
                <a:cubicBezTo>
                  <a:pt x="1064" y="893"/>
                  <a:pt x="1064" y="893"/>
                  <a:pt x="1064" y="893"/>
                </a:cubicBezTo>
                <a:cubicBezTo>
                  <a:pt x="1061" y="892"/>
                  <a:pt x="1061" y="892"/>
                  <a:pt x="1061" y="892"/>
                </a:cubicBezTo>
                <a:cubicBezTo>
                  <a:pt x="1063" y="890"/>
                  <a:pt x="1063" y="890"/>
                  <a:pt x="1063" y="890"/>
                </a:cubicBezTo>
                <a:cubicBezTo>
                  <a:pt x="1057" y="890"/>
                  <a:pt x="1057" y="890"/>
                  <a:pt x="1057" y="890"/>
                </a:cubicBezTo>
                <a:cubicBezTo>
                  <a:pt x="1059" y="894"/>
                  <a:pt x="1059" y="894"/>
                  <a:pt x="1059" y="894"/>
                </a:cubicBezTo>
                <a:cubicBezTo>
                  <a:pt x="1057" y="893"/>
                  <a:pt x="1057" y="893"/>
                  <a:pt x="1057" y="893"/>
                </a:cubicBezTo>
                <a:cubicBezTo>
                  <a:pt x="1056" y="893"/>
                  <a:pt x="1056" y="893"/>
                  <a:pt x="1056" y="893"/>
                </a:cubicBezTo>
                <a:cubicBezTo>
                  <a:pt x="1056" y="895"/>
                  <a:pt x="1056" y="895"/>
                  <a:pt x="1056" y="895"/>
                </a:cubicBezTo>
                <a:cubicBezTo>
                  <a:pt x="1047" y="896"/>
                  <a:pt x="1047" y="896"/>
                  <a:pt x="1047" y="896"/>
                </a:cubicBezTo>
                <a:cubicBezTo>
                  <a:pt x="1042" y="898"/>
                  <a:pt x="1042" y="898"/>
                  <a:pt x="1042" y="898"/>
                </a:cubicBezTo>
                <a:cubicBezTo>
                  <a:pt x="1040" y="897"/>
                  <a:pt x="1040" y="897"/>
                  <a:pt x="1040" y="897"/>
                </a:cubicBezTo>
                <a:cubicBezTo>
                  <a:pt x="1038" y="899"/>
                  <a:pt x="1038" y="899"/>
                  <a:pt x="1038" y="899"/>
                </a:cubicBezTo>
                <a:cubicBezTo>
                  <a:pt x="1036" y="901"/>
                  <a:pt x="1033" y="898"/>
                  <a:pt x="1032" y="899"/>
                </a:cubicBezTo>
                <a:cubicBezTo>
                  <a:pt x="1032" y="898"/>
                  <a:pt x="1032" y="898"/>
                  <a:pt x="1032" y="898"/>
                </a:cubicBezTo>
                <a:cubicBezTo>
                  <a:pt x="1037" y="897"/>
                  <a:pt x="1037" y="897"/>
                  <a:pt x="1037" y="897"/>
                </a:cubicBezTo>
                <a:cubicBezTo>
                  <a:pt x="1039" y="894"/>
                  <a:pt x="1039" y="894"/>
                  <a:pt x="1039" y="894"/>
                </a:cubicBezTo>
                <a:cubicBezTo>
                  <a:pt x="1039" y="893"/>
                  <a:pt x="1039" y="893"/>
                  <a:pt x="1039" y="893"/>
                </a:cubicBezTo>
                <a:cubicBezTo>
                  <a:pt x="1038" y="894"/>
                  <a:pt x="1037" y="896"/>
                  <a:pt x="1034" y="895"/>
                </a:cubicBezTo>
                <a:cubicBezTo>
                  <a:pt x="1034" y="896"/>
                  <a:pt x="1034" y="896"/>
                  <a:pt x="1034" y="896"/>
                </a:cubicBezTo>
                <a:cubicBezTo>
                  <a:pt x="1032" y="892"/>
                  <a:pt x="1032" y="892"/>
                  <a:pt x="1032" y="892"/>
                </a:cubicBezTo>
                <a:cubicBezTo>
                  <a:pt x="1032" y="890"/>
                  <a:pt x="1032" y="890"/>
                  <a:pt x="1032" y="890"/>
                </a:cubicBezTo>
                <a:cubicBezTo>
                  <a:pt x="1036" y="890"/>
                  <a:pt x="1036" y="890"/>
                  <a:pt x="1036" y="890"/>
                </a:cubicBezTo>
                <a:cubicBezTo>
                  <a:pt x="1038" y="889"/>
                  <a:pt x="1038" y="889"/>
                  <a:pt x="1038" y="889"/>
                </a:cubicBezTo>
                <a:cubicBezTo>
                  <a:pt x="1039" y="890"/>
                  <a:pt x="1039" y="890"/>
                  <a:pt x="1039" y="890"/>
                </a:cubicBezTo>
                <a:cubicBezTo>
                  <a:pt x="1039" y="891"/>
                  <a:pt x="1042" y="891"/>
                  <a:pt x="1038" y="891"/>
                </a:cubicBezTo>
                <a:cubicBezTo>
                  <a:pt x="1038" y="892"/>
                  <a:pt x="1038" y="892"/>
                  <a:pt x="1038" y="892"/>
                </a:cubicBezTo>
                <a:cubicBezTo>
                  <a:pt x="1043" y="891"/>
                  <a:pt x="1043" y="891"/>
                  <a:pt x="1043" y="891"/>
                </a:cubicBezTo>
                <a:cubicBezTo>
                  <a:pt x="1044" y="889"/>
                  <a:pt x="1044" y="889"/>
                  <a:pt x="1044" y="889"/>
                </a:cubicBezTo>
                <a:cubicBezTo>
                  <a:pt x="1044" y="888"/>
                  <a:pt x="1041" y="887"/>
                  <a:pt x="1043" y="886"/>
                </a:cubicBezTo>
                <a:cubicBezTo>
                  <a:pt x="1042" y="885"/>
                  <a:pt x="1042" y="885"/>
                  <a:pt x="1042" y="885"/>
                </a:cubicBezTo>
                <a:cubicBezTo>
                  <a:pt x="1039" y="886"/>
                  <a:pt x="1039" y="886"/>
                  <a:pt x="1039" y="886"/>
                </a:cubicBezTo>
                <a:cubicBezTo>
                  <a:pt x="1038" y="884"/>
                  <a:pt x="1038" y="884"/>
                  <a:pt x="1038" y="884"/>
                </a:cubicBezTo>
                <a:cubicBezTo>
                  <a:pt x="1042" y="881"/>
                  <a:pt x="1042" y="881"/>
                  <a:pt x="1042" y="881"/>
                </a:cubicBezTo>
                <a:cubicBezTo>
                  <a:pt x="1039" y="880"/>
                  <a:pt x="1039" y="880"/>
                  <a:pt x="1039" y="880"/>
                </a:cubicBezTo>
                <a:cubicBezTo>
                  <a:pt x="1039" y="878"/>
                  <a:pt x="1039" y="878"/>
                  <a:pt x="1039" y="878"/>
                </a:cubicBezTo>
                <a:cubicBezTo>
                  <a:pt x="1043" y="877"/>
                  <a:pt x="1037" y="882"/>
                  <a:pt x="1043" y="877"/>
                </a:cubicBezTo>
                <a:cubicBezTo>
                  <a:pt x="1044" y="878"/>
                  <a:pt x="1042" y="879"/>
                  <a:pt x="1043" y="881"/>
                </a:cubicBezTo>
                <a:cubicBezTo>
                  <a:pt x="1042" y="882"/>
                  <a:pt x="1042" y="882"/>
                  <a:pt x="1042" y="882"/>
                </a:cubicBezTo>
                <a:cubicBezTo>
                  <a:pt x="1045" y="882"/>
                  <a:pt x="1045" y="882"/>
                  <a:pt x="1045" y="882"/>
                </a:cubicBezTo>
                <a:cubicBezTo>
                  <a:pt x="1044" y="882"/>
                  <a:pt x="1044" y="882"/>
                  <a:pt x="1044" y="882"/>
                </a:cubicBezTo>
                <a:cubicBezTo>
                  <a:pt x="1046" y="885"/>
                  <a:pt x="1046" y="885"/>
                  <a:pt x="1046" y="885"/>
                </a:cubicBezTo>
                <a:cubicBezTo>
                  <a:pt x="1047" y="885"/>
                  <a:pt x="1047" y="885"/>
                  <a:pt x="1047" y="885"/>
                </a:cubicBezTo>
                <a:cubicBezTo>
                  <a:pt x="1051" y="883"/>
                  <a:pt x="1051" y="883"/>
                  <a:pt x="1051" y="883"/>
                </a:cubicBezTo>
                <a:cubicBezTo>
                  <a:pt x="1051" y="881"/>
                  <a:pt x="1051" y="881"/>
                  <a:pt x="1051" y="881"/>
                </a:cubicBezTo>
                <a:cubicBezTo>
                  <a:pt x="1055" y="880"/>
                  <a:pt x="1055" y="880"/>
                  <a:pt x="1055" y="880"/>
                </a:cubicBezTo>
                <a:cubicBezTo>
                  <a:pt x="1056" y="877"/>
                  <a:pt x="1056" y="877"/>
                  <a:pt x="1056" y="877"/>
                </a:cubicBezTo>
                <a:cubicBezTo>
                  <a:pt x="1060" y="879"/>
                  <a:pt x="1060" y="879"/>
                  <a:pt x="1060" y="879"/>
                </a:cubicBezTo>
                <a:cubicBezTo>
                  <a:pt x="1063" y="877"/>
                  <a:pt x="1063" y="877"/>
                  <a:pt x="1063" y="877"/>
                </a:cubicBezTo>
                <a:cubicBezTo>
                  <a:pt x="1060" y="881"/>
                  <a:pt x="1060" y="881"/>
                  <a:pt x="1060" y="881"/>
                </a:cubicBezTo>
                <a:cubicBezTo>
                  <a:pt x="1057" y="879"/>
                  <a:pt x="1057" y="879"/>
                  <a:pt x="1057" y="879"/>
                </a:cubicBezTo>
                <a:cubicBezTo>
                  <a:pt x="1056" y="880"/>
                  <a:pt x="1056" y="880"/>
                  <a:pt x="1056" y="880"/>
                </a:cubicBezTo>
                <a:cubicBezTo>
                  <a:pt x="1055" y="880"/>
                  <a:pt x="1059" y="880"/>
                  <a:pt x="1055" y="882"/>
                </a:cubicBezTo>
                <a:cubicBezTo>
                  <a:pt x="1059" y="883"/>
                  <a:pt x="1059" y="883"/>
                  <a:pt x="1059" y="883"/>
                </a:cubicBezTo>
                <a:cubicBezTo>
                  <a:pt x="1056" y="884"/>
                  <a:pt x="1056" y="884"/>
                  <a:pt x="1056" y="884"/>
                </a:cubicBezTo>
                <a:cubicBezTo>
                  <a:pt x="1055" y="885"/>
                  <a:pt x="1055" y="885"/>
                  <a:pt x="1055" y="885"/>
                </a:cubicBezTo>
                <a:cubicBezTo>
                  <a:pt x="1056" y="886"/>
                  <a:pt x="1056" y="886"/>
                  <a:pt x="1056" y="886"/>
                </a:cubicBezTo>
                <a:cubicBezTo>
                  <a:pt x="1063" y="882"/>
                  <a:pt x="1063" y="882"/>
                  <a:pt x="1063" y="882"/>
                </a:cubicBezTo>
                <a:cubicBezTo>
                  <a:pt x="1064" y="880"/>
                  <a:pt x="1064" y="880"/>
                  <a:pt x="1064" y="880"/>
                </a:cubicBezTo>
                <a:cubicBezTo>
                  <a:pt x="1063" y="879"/>
                  <a:pt x="1063" y="879"/>
                  <a:pt x="1063" y="879"/>
                </a:cubicBezTo>
                <a:cubicBezTo>
                  <a:pt x="1066" y="878"/>
                  <a:pt x="1066" y="878"/>
                  <a:pt x="1066" y="878"/>
                </a:cubicBezTo>
                <a:cubicBezTo>
                  <a:pt x="1074" y="873"/>
                  <a:pt x="1074" y="873"/>
                  <a:pt x="1074" y="873"/>
                </a:cubicBezTo>
                <a:cubicBezTo>
                  <a:pt x="1075" y="873"/>
                  <a:pt x="1075" y="873"/>
                  <a:pt x="1075" y="873"/>
                </a:cubicBezTo>
                <a:cubicBezTo>
                  <a:pt x="1078" y="872"/>
                  <a:pt x="1078" y="872"/>
                  <a:pt x="1078" y="872"/>
                </a:cubicBezTo>
                <a:cubicBezTo>
                  <a:pt x="1078" y="873"/>
                  <a:pt x="1072" y="871"/>
                  <a:pt x="1079" y="875"/>
                </a:cubicBezTo>
                <a:cubicBezTo>
                  <a:pt x="1082" y="875"/>
                  <a:pt x="1082" y="875"/>
                  <a:pt x="1082" y="875"/>
                </a:cubicBezTo>
                <a:cubicBezTo>
                  <a:pt x="1081" y="875"/>
                  <a:pt x="1084" y="870"/>
                  <a:pt x="1081" y="877"/>
                </a:cubicBezTo>
                <a:cubicBezTo>
                  <a:pt x="1084" y="873"/>
                  <a:pt x="1084" y="873"/>
                  <a:pt x="1084" y="873"/>
                </a:cubicBezTo>
                <a:cubicBezTo>
                  <a:pt x="1084" y="874"/>
                  <a:pt x="1087" y="876"/>
                  <a:pt x="1087" y="872"/>
                </a:cubicBezTo>
                <a:cubicBezTo>
                  <a:pt x="1091" y="871"/>
                  <a:pt x="1093" y="872"/>
                  <a:pt x="1096" y="869"/>
                </a:cubicBezTo>
                <a:cubicBezTo>
                  <a:pt x="1100" y="862"/>
                  <a:pt x="1100" y="862"/>
                  <a:pt x="1100" y="862"/>
                </a:cubicBezTo>
                <a:cubicBezTo>
                  <a:pt x="1102" y="861"/>
                  <a:pt x="1102" y="861"/>
                  <a:pt x="1102" y="861"/>
                </a:cubicBezTo>
                <a:cubicBezTo>
                  <a:pt x="1104" y="858"/>
                  <a:pt x="1104" y="858"/>
                  <a:pt x="1104" y="858"/>
                </a:cubicBezTo>
                <a:cubicBezTo>
                  <a:pt x="1106" y="858"/>
                  <a:pt x="1106" y="858"/>
                  <a:pt x="1106" y="858"/>
                </a:cubicBezTo>
                <a:cubicBezTo>
                  <a:pt x="1106" y="858"/>
                  <a:pt x="1101" y="856"/>
                  <a:pt x="1107" y="860"/>
                </a:cubicBezTo>
                <a:cubicBezTo>
                  <a:pt x="1109" y="857"/>
                  <a:pt x="1109" y="857"/>
                  <a:pt x="1109" y="857"/>
                </a:cubicBezTo>
                <a:cubicBezTo>
                  <a:pt x="1114" y="859"/>
                  <a:pt x="1114" y="859"/>
                  <a:pt x="1114" y="859"/>
                </a:cubicBezTo>
                <a:cubicBezTo>
                  <a:pt x="1116" y="856"/>
                  <a:pt x="1116" y="856"/>
                  <a:pt x="1116" y="856"/>
                </a:cubicBezTo>
                <a:cubicBezTo>
                  <a:pt x="1115" y="855"/>
                  <a:pt x="1115" y="855"/>
                  <a:pt x="1115" y="855"/>
                </a:cubicBezTo>
                <a:cubicBezTo>
                  <a:pt x="1114" y="854"/>
                  <a:pt x="1114" y="854"/>
                  <a:pt x="1114" y="854"/>
                </a:cubicBezTo>
                <a:cubicBezTo>
                  <a:pt x="1114" y="855"/>
                  <a:pt x="1112" y="854"/>
                  <a:pt x="1111" y="855"/>
                </a:cubicBezTo>
                <a:cubicBezTo>
                  <a:pt x="1116" y="851"/>
                  <a:pt x="1116" y="851"/>
                  <a:pt x="1116" y="851"/>
                </a:cubicBezTo>
                <a:cubicBezTo>
                  <a:pt x="1121" y="848"/>
                  <a:pt x="1121" y="848"/>
                  <a:pt x="1121" y="848"/>
                </a:cubicBezTo>
                <a:cubicBezTo>
                  <a:pt x="1121" y="849"/>
                  <a:pt x="1117" y="848"/>
                  <a:pt x="1121" y="850"/>
                </a:cubicBezTo>
                <a:cubicBezTo>
                  <a:pt x="1124" y="848"/>
                  <a:pt x="1124" y="848"/>
                  <a:pt x="1124" y="848"/>
                </a:cubicBezTo>
                <a:cubicBezTo>
                  <a:pt x="1120" y="846"/>
                  <a:pt x="1120" y="846"/>
                  <a:pt x="1120" y="846"/>
                </a:cubicBezTo>
                <a:cubicBezTo>
                  <a:pt x="1125" y="842"/>
                  <a:pt x="1125" y="842"/>
                  <a:pt x="1125" y="842"/>
                </a:cubicBezTo>
                <a:cubicBezTo>
                  <a:pt x="1124" y="843"/>
                  <a:pt x="1124" y="843"/>
                  <a:pt x="1124" y="843"/>
                </a:cubicBezTo>
                <a:cubicBezTo>
                  <a:pt x="1129" y="842"/>
                  <a:pt x="1129" y="842"/>
                  <a:pt x="1129" y="842"/>
                </a:cubicBezTo>
                <a:cubicBezTo>
                  <a:pt x="1131" y="838"/>
                  <a:pt x="1131" y="838"/>
                  <a:pt x="1131" y="838"/>
                </a:cubicBezTo>
                <a:cubicBezTo>
                  <a:pt x="1139" y="831"/>
                  <a:pt x="1139" y="831"/>
                  <a:pt x="1139" y="831"/>
                </a:cubicBezTo>
                <a:cubicBezTo>
                  <a:pt x="1139" y="830"/>
                  <a:pt x="1142" y="834"/>
                  <a:pt x="1138" y="830"/>
                </a:cubicBezTo>
                <a:cubicBezTo>
                  <a:pt x="1134" y="832"/>
                  <a:pt x="1134" y="832"/>
                  <a:pt x="1134" y="832"/>
                </a:cubicBezTo>
                <a:cubicBezTo>
                  <a:pt x="1131" y="831"/>
                  <a:pt x="1131" y="831"/>
                  <a:pt x="1131" y="831"/>
                </a:cubicBezTo>
                <a:cubicBezTo>
                  <a:pt x="1129" y="831"/>
                  <a:pt x="1129" y="831"/>
                  <a:pt x="1129" y="831"/>
                </a:cubicBezTo>
                <a:cubicBezTo>
                  <a:pt x="1127" y="834"/>
                  <a:pt x="1127" y="834"/>
                  <a:pt x="1127" y="834"/>
                </a:cubicBezTo>
                <a:cubicBezTo>
                  <a:pt x="1117" y="836"/>
                  <a:pt x="1117" y="836"/>
                  <a:pt x="1117" y="836"/>
                </a:cubicBezTo>
                <a:cubicBezTo>
                  <a:pt x="1115" y="837"/>
                  <a:pt x="1115" y="837"/>
                  <a:pt x="1115" y="837"/>
                </a:cubicBezTo>
                <a:cubicBezTo>
                  <a:pt x="1109" y="839"/>
                  <a:pt x="1109" y="839"/>
                  <a:pt x="1109" y="839"/>
                </a:cubicBezTo>
                <a:cubicBezTo>
                  <a:pt x="1105" y="836"/>
                  <a:pt x="1105" y="836"/>
                  <a:pt x="1105" y="836"/>
                </a:cubicBezTo>
                <a:cubicBezTo>
                  <a:pt x="1099" y="837"/>
                  <a:pt x="1099" y="837"/>
                  <a:pt x="1099" y="837"/>
                </a:cubicBezTo>
                <a:cubicBezTo>
                  <a:pt x="1101" y="838"/>
                  <a:pt x="1094" y="839"/>
                  <a:pt x="1100" y="840"/>
                </a:cubicBezTo>
                <a:cubicBezTo>
                  <a:pt x="1098" y="842"/>
                  <a:pt x="1098" y="842"/>
                  <a:pt x="1098" y="842"/>
                </a:cubicBezTo>
                <a:cubicBezTo>
                  <a:pt x="1097" y="841"/>
                  <a:pt x="1097" y="841"/>
                  <a:pt x="1097" y="841"/>
                </a:cubicBezTo>
                <a:cubicBezTo>
                  <a:pt x="1091" y="843"/>
                  <a:pt x="1091" y="843"/>
                  <a:pt x="1091" y="843"/>
                </a:cubicBezTo>
                <a:cubicBezTo>
                  <a:pt x="1088" y="840"/>
                  <a:pt x="1088" y="840"/>
                  <a:pt x="1088" y="840"/>
                </a:cubicBezTo>
                <a:cubicBezTo>
                  <a:pt x="1071" y="844"/>
                  <a:pt x="1071" y="844"/>
                  <a:pt x="1071" y="844"/>
                </a:cubicBezTo>
                <a:cubicBezTo>
                  <a:pt x="1065" y="845"/>
                  <a:pt x="1065" y="845"/>
                  <a:pt x="1065" y="845"/>
                </a:cubicBezTo>
                <a:cubicBezTo>
                  <a:pt x="1064" y="849"/>
                  <a:pt x="1071" y="843"/>
                  <a:pt x="1064" y="848"/>
                </a:cubicBezTo>
                <a:cubicBezTo>
                  <a:pt x="1067" y="847"/>
                  <a:pt x="1071" y="848"/>
                  <a:pt x="1074" y="846"/>
                </a:cubicBezTo>
                <a:cubicBezTo>
                  <a:pt x="1075" y="848"/>
                  <a:pt x="1075" y="848"/>
                  <a:pt x="1075" y="848"/>
                </a:cubicBezTo>
                <a:cubicBezTo>
                  <a:pt x="1063" y="851"/>
                  <a:pt x="1063" y="851"/>
                  <a:pt x="1063" y="851"/>
                </a:cubicBezTo>
                <a:cubicBezTo>
                  <a:pt x="1054" y="852"/>
                  <a:pt x="1054" y="852"/>
                  <a:pt x="1054" y="852"/>
                </a:cubicBezTo>
                <a:cubicBezTo>
                  <a:pt x="1057" y="849"/>
                  <a:pt x="1057" y="849"/>
                  <a:pt x="1057" y="849"/>
                </a:cubicBezTo>
                <a:cubicBezTo>
                  <a:pt x="1059" y="850"/>
                  <a:pt x="1059" y="850"/>
                  <a:pt x="1059" y="850"/>
                </a:cubicBezTo>
                <a:cubicBezTo>
                  <a:pt x="1063" y="848"/>
                  <a:pt x="1063" y="848"/>
                  <a:pt x="1063" y="848"/>
                </a:cubicBezTo>
                <a:cubicBezTo>
                  <a:pt x="1059" y="847"/>
                  <a:pt x="1059" y="847"/>
                  <a:pt x="1059" y="847"/>
                </a:cubicBezTo>
                <a:cubicBezTo>
                  <a:pt x="1047" y="851"/>
                  <a:pt x="1047" y="851"/>
                  <a:pt x="1047" y="851"/>
                </a:cubicBezTo>
                <a:cubicBezTo>
                  <a:pt x="1048" y="853"/>
                  <a:pt x="1048" y="853"/>
                  <a:pt x="1048" y="853"/>
                </a:cubicBezTo>
                <a:cubicBezTo>
                  <a:pt x="1050" y="853"/>
                  <a:pt x="1050" y="853"/>
                  <a:pt x="1050" y="853"/>
                </a:cubicBezTo>
                <a:cubicBezTo>
                  <a:pt x="1048" y="854"/>
                  <a:pt x="1048" y="854"/>
                  <a:pt x="1048" y="854"/>
                </a:cubicBezTo>
                <a:cubicBezTo>
                  <a:pt x="1047" y="854"/>
                  <a:pt x="1047" y="854"/>
                  <a:pt x="1047" y="854"/>
                </a:cubicBezTo>
                <a:cubicBezTo>
                  <a:pt x="1041" y="856"/>
                  <a:pt x="1041" y="856"/>
                  <a:pt x="1041" y="856"/>
                </a:cubicBezTo>
                <a:cubicBezTo>
                  <a:pt x="1041" y="856"/>
                  <a:pt x="1041" y="856"/>
                  <a:pt x="1041" y="856"/>
                </a:cubicBezTo>
                <a:cubicBezTo>
                  <a:pt x="1041" y="854"/>
                  <a:pt x="1041" y="854"/>
                  <a:pt x="1041" y="854"/>
                </a:cubicBezTo>
                <a:cubicBezTo>
                  <a:pt x="1045" y="854"/>
                  <a:pt x="1045" y="854"/>
                  <a:pt x="1045" y="854"/>
                </a:cubicBezTo>
                <a:cubicBezTo>
                  <a:pt x="1045" y="852"/>
                  <a:pt x="1045" y="852"/>
                  <a:pt x="1045" y="852"/>
                </a:cubicBezTo>
                <a:cubicBezTo>
                  <a:pt x="1046" y="852"/>
                  <a:pt x="1044" y="849"/>
                  <a:pt x="1046" y="853"/>
                </a:cubicBezTo>
                <a:cubicBezTo>
                  <a:pt x="1043" y="850"/>
                  <a:pt x="1043" y="850"/>
                  <a:pt x="1043" y="850"/>
                </a:cubicBezTo>
                <a:cubicBezTo>
                  <a:pt x="1040" y="852"/>
                  <a:pt x="1040" y="852"/>
                  <a:pt x="1040" y="852"/>
                </a:cubicBezTo>
                <a:cubicBezTo>
                  <a:pt x="1034" y="850"/>
                  <a:pt x="1049" y="851"/>
                  <a:pt x="1035" y="852"/>
                </a:cubicBezTo>
                <a:cubicBezTo>
                  <a:pt x="1027" y="855"/>
                  <a:pt x="1027" y="855"/>
                  <a:pt x="1027" y="855"/>
                </a:cubicBezTo>
                <a:cubicBezTo>
                  <a:pt x="1022" y="855"/>
                  <a:pt x="1022" y="855"/>
                  <a:pt x="1022" y="855"/>
                </a:cubicBezTo>
                <a:cubicBezTo>
                  <a:pt x="1010" y="857"/>
                  <a:pt x="1010" y="857"/>
                  <a:pt x="1010" y="857"/>
                </a:cubicBezTo>
                <a:cubicBezTo>
                  <a:pt x="1009" y="858"/>
                  <a:pt x="1009" y="858"/>
                  <a:pt x="1009" y="858"/>
                </a:cubicBezTo>
                <a:cubicBezTo>
                  <a:pt x="1005" y="858"/>
                  <a:pt x="1005" y="858"/>
                  <a:pt x="1005" y="858"/>
                </a:cubicBezTo>
                <a:cubicBezTo>
                  <a:pt x="1001" y="860"/>
                  <a:pt x="1001" y="860"/>
                  <a:pt x="1001" y="860"/>
                </a:cubicBezTo>
                <a:cubicBezTo>
                  <a:pt x="996" y="861"/>
                  <a:pt x="996" y="861"/>
                  <a:pt x="996" y="861"/>
                </a:cubicBezTo>
                <a:cubicBezTo>
                  <a:pt x="995" y="860"/>
                  <a:pt x="995" y="860"/>
                  <a:pt x="995" y="860"/>
                </a:cubicBezTo>
                <a:cubicBezTo>
                  <a:pt x="992" y="862"/>
                  <a:pt x="992" y="862"/>
                  <a:pt x="992" y="862"/>
                </a:cubicBezTo>
                <a:cubicBezTo>
                  <a:pt x="989" y="862"/>
                  <a:pt x="1000" y="855"/>
                  <a:pt x="987" y="864"/>
                </a:cubicBezTo>
                <a:cubicBezTo>
                  <a:pt x="986" y="861"/>
                  <a:pt x="986" y="861"/>
                  <a:pt x="986" y="861"/>
                </a:cubicBezTo>
                <a:cubicBezTo>
                  <a:pt x="985" y="861"/>
                  <a:pt x="1006" y="861"/>
                  <a:pt x="976" y="865"/>
                </a:cubicBezTo>
                <a:cubicBezTo>
                  <a:pt x="965" y="867"/>
                  <a:pt x="965" y="867"/>
                  <a:pt x="965" y="867"/>
                </a:cubicBezTo>
                <a:cubicBezTo>
                  <a:pt x="944" y="870"/>
                  <a:pt x="944" y="870"/>
                  <a:pt x="944" y="870"/>
                </a:cubicBezTo>
                <a:cubicBezTo>
                  <a:pt x="942" y="868"/>
                  <a:pt x="942" y="868"/>
                  <a:pt x="942" y="868"/>
                </a:cubicBezTo>
                <a:cubicBezTo>
                  <a:pt x="941" y="868"/>
                  <a:pt x="941" y="868"/>
                  <a:pt x="941" y="868"/>
                </a:cubicBezTo>
                <a:cubicBezTo>
                  <a:pt x="941" y="870"/>
                  <a:pt x="941" y="870"/>
                  <a:pt x="941" y="870"/>
                </a:cubicBezTo>
                <a:cubicBezTo>
                  <a:pt x="935" y="873"/>
                  <a:pt x="935" y="873"/>
                  <a:pt x="935" y="873"/>
                </a:cubicBezTo>
                <a:cubicBezTo>
                  <a:pt x="918" y="874"/>
                  <a:pt x="918" y="874"/>
                  <a:pt x="918" y="874"/>
                </a:cubicBezTo>
                <a:cubicBezTo>
                  <a:pt x="918" y="873"/>
                  <a:pt x="918" y="873"/>
                  <a:pt x="918" y="873"/>
                </a:cubicBezTo>
                <a:cubicBezTo>
                  <a:pt x="914" y="873"/>
                  <a:pt x="914" y="873"/>
                  <a:pt x="914" y="873"/>
                </a:cubicBezTo>
                <a:cubicBezTo>
                  <a:pt x="912" y="875"/>
                  <a:pt x="912" y="875"/>
                  <a:pt x="912" y="875"/>
                </a:cubicBezTo>
                <a:cubicBezTo>
                  <a:pt x="903" y="877"/>
                  <a:pt x="903" y="877"/>
                  <a:pt x="903" y="877"/>
                </a:cubicBezTo>
                <a:cubicBezTo>
                  <a:pt x="899" y="875"/>
                  <a:pt x="899" y="875"/>
                  <a:pt x="899" y="875"/>
                </a:cubicBezTo>
                <a:cubicBezTo>
                  <a:pt x="898" y="873"/>
                  <a:pt x="895" y="873"/>
                  <a:pt x="896" y="878"/>
                </a:cubicBezTo>
                <a:cubicBezTo>
                  <a:pt x="895" y="879"/>
                  <a:pt x="895" y="879"/>
                  <a:pt x="895" y="879"/>
                </a:cubicBezTo>
                <a:cubicBezTo>
                  <a:pt x="891" y="875"/>
                  <a:pt x="891" y="875"/>
                  <a:pt x="891" y="875"/>
                </a:cubicBezTo>
                <a:cubicBezTo>
                  <a:pt x="889" y="876"/>
                  <a:pt x="889" y="876"/>
                  <a:pt x="889" y="876"/>
                </a:cubicBezTo>
                <a:cubicBezTo>
                  <a:pt x="886" y="879"/>
                  <a:pt x="886" y="879"/>
                  <a:pt x="886" y="879"/>
                </a:cubicBezTo>
                <a:cubicBezTo>
                  <a:pt x="881" y="881"/>
                  <a:pt x="881" y="881"/>
                  <a:pt x="881" y="881"/>
                </a:cubicBezTo>
                <a:cubicBezTo>
                  <a:pt x="863" y="882"/>
                  <a:pt x="863" y="882"/>
                  <a:pt x="863" y="882"/>
                </a:cubicBezTo>
                <a:cubicBezTo>
                  <a:pt x="862" y="883"/>
                  <a:pt x="862" y="883"/>
                  <a:pt x="862" y="883"/>
                </a:cubicBezTo>
                <a:cubicBezTo>
                  <a:pt x="860" y="883"/>
                  <a:pt x="860" y="883"/>
                  <a:pt x="860" y="883"/>
                </a:cubicBezTo>
                <a:cubicBezTo>
                  <a:pt x="859" y="882"/>
                  <a:pt x="859" y="882"/>
                  <a:pt x="859" y="882"/>
                </a:cubicBezTo>
                <a:cubicBezTo>
                  <a:pt x="858" y="883"/>
                  <a:pt x="858" y="883"/>
                  <a:pt x="858" y="883"/>
                </a:cubicBezTo>
                <a:cubicBezTo>
                  <a:pt x="853" y="884"/>
                  <a:pt x="853" y="884"/>
                  <a:pt x="853" y="884"/>
                </a:cubicBezTo>
                <a:cubicBezTo>
                  <a:pt x="835" y="886"/>
                  <a:pt x="835" y="886"/>
                  <a:pt x="835" y="886"/>
                </a:cubicBezTo>
                <a:cubicBezTo>
                  <a:pt x="832" y="887"/>
                  <a:pt x="832" y="887"/>
                  <a:pt x="832" y="887"/>
                </a:cubicBezTo>
                <a:cubicBezTo>
                  <a:pt x="821" y="889"/>
                  <a:pt x="821" y="889"/>
                  <a:pt x="821" y="889"/>
                </a:cubicBezTo>
                <a:cubicBezTo>
                  <a:pt x="815" y="890"/>
                  <a:pt x="815" y="890"/>
                  <a:pt x="815" y="890"/>
                </a:cubicBezTo>
                <a:cubicBezTo>
                  <a:pt x="813" y="889"/>
                  <a:pt x="813" y="889"/>
                  <a:pt x="813" y="889"/>
                </a:cubicBezTo>
                <a:cubicBezTo>
                  <a:pt x="808" y="890"/>
                  <a:pt x="808" y="890"/>
                  <a:pt x="808" y="890"/>
                </a:cubicBezTo>
                <a:cubicBezTo>
                  <a:pt x="807" y="890"/>
                  <a:pt x="807" y="890"/>
                  <a:pt x="807" y="890"/>
                </a:cubicBezTo>
                <a:cubicBezTo>
                  <a:pt x="806" y="889"/>
                  <a:pt x="806" y="889"/>
                  <a:pt x="806" y="889"/>
                </a:cubicBezTo>
                <a:cubicBezTo>
                  <a:pt x="797" y="892"/>
                  <a:pt x="797" y="892"/>
                  <a:pt x="797" y="892"/>
                </a:cubicBezTo>
                <a:cubicBezTo>
                  <a:pt x="786" y="893"/>
                  <a:pt x="786" y="893"/>
                  <a:pt x="786" y="893"/>
                </a:cubicBezTo>
                <a:cubicBezTo>
                  <a:pt x="775" y="894"/>
                  <a:pt x="775" y="894"/>
                  <a:pt x="775" y="894"/>
                </a:cubicBezTo>
                <a:cubicBezTo>
                  <a:pt x="774" y="894"/>
                  <a:pt x="774" y="894"/>
                  <a:pt x="774" y="894"/>
                </a:cubicBezTo>
                <a:cubicBezTo>
                  <a:pt x="771" y="895"/>
                  <a:pt x="771" y="895"/>
                  <a:pt x="771" y="895"/>
                </a:cubicBezTo>
                <a:cubicBezTo>
                  <a:pt x="770" y="894"/>
                  <a:pt x="770" y="894"/>
                  <a:pt x="770" y="894"/>
                </a:cubicBezTo>
                <a:cubicBezTo>
                  <a:pt x="762" y="897"/>
                  <a:pt x="762" y="897"/>
                  <a:pt x="762" y="897"/>
                </a:cubicBezTo>
                <a:cubicBezTo>
                  <a:pt x="753" y="897"/>
                  <a:pt x="753" y="897"/>
                  <a:pt x="753" y="897"/>
                </a:cubicBezTo>
                <a:cubicBezTo>
                  <a:pt x="751" y="898"/>
                  <a:pt x="751" y="898"/>
                  <a:pt x="751" y="898"/>
                </a:cubicBezTo>
                <a:cubicBezTo>
                  <a:pt x="747" y="897"/>
                  <a:pt x="747" y="897"/>
                  <a:pt x="747" y="897"/>
                </a:cubicBezTo>
                <a:cubicBezTo>
                  <a:pt x="735" y="899"/>
                  <a:pt x="735" y="899"/>
                  <a:pt x="735" y="899"/>
                </a:cubicBezTo>
                <a:cubicBezTo>
                  <a:pt x="732" y="899"/>
                  <a:pt x="732" y="899"/>
                  <a:pt x="732" y="899"/>
                </a:cubicBezTo>
                <a:cubicBezTo>
                  <a:pt x="731" y="901"/>
                  <a:pt x="731" y="901"/>
                  <a:pt x="731" y="901"/>
                </a:cubicBezTo>
                <a:cubicBezTo>
                  <a:pt x="700" y="905"/>
                  <a:pt x="700" y="905"/>
                  <a:pt x="700" y="905"/>
                </a:cubicBezTo>
                <a:cubicBezTo>
                  <a:pt x="692" y="906"/>
                  <a:pt x="692" y="906"/>
                  <a:pt x="692" y="906"/>
                </a:cubicBezTo>
                <a:cubicBezTo>
                  <a:pt x="691" y="908"/>
                  <a:pt x="691" y="908"/>
                  <a:pt x="691" y="908"/>
                </a:cubicBezTo>
                <a:cubicBezTo>
                  <a:pt x="691" y="909"/>
                  <a:pt x="690" y="910"/>
                  <a:pt x="688" y="909"/>
                </a:cubicBezTo>
                <a:cubicBezTo>
                  <a:pt x="691" y="906"/>
                  <a:pt x="691" y="906"/>
                  <a:pt x="691" y="906"/>
                </a:cubicBezTo>
                <a:cubicBezTo>
                  <a:pt x="686" y="906"/>
                  <a:pt x="686" y="906"/>
                  <a:pt x="686" y="906"/>
                </a:cubicBezTo>
                <a:cubicBezTo>
                  <a:pt x="677" y="907"/>
                  <a:pt x="677" y="907"/>
                  <a:pt x="677" y="907"/>
                </a:cubicBezTo>
                <a:cubicBezTo>
                  <a:pt x="674" y="909"/>
                  <a:pt x="674" y="909"/>
                  <a:pt x="674" y="909"/>
                </a:cubicBezTo>
                <a:cubicBezTo>
                  <a:pt x="669" y="908"/>
                  <a:pt x="669" y="908"/>
                  <a:pt x="669" y="908"/>
                </a:cubicBezTo>
                <a:cubicBezTo>
                  <a:pt x="663" y="910"/>
                  <a:pt x="663" y="910"/>
                  <a:pt x="663" y="910"/>
                </a:cubicBezTo>
                <a:cubicBezTo>
                  <a:pt x="660" y="909"/>
                  <a:pt x="660" y="909"/>
                  <a:pt x="660" y="909"/>
                </a:cubicBezTo>
                <a:cubicBezTo>
                  <a:pt x="649" y="911"/>
                  <a:pt x="649" y="911"/>
                  <a:pt x="649" y="911"/>
                </a:cubicBezTo>
                <a:cubicBezTo>
                  <a:pt x="640" y="912"/>
                  <a:pt x="640" y="912"/>
                  <a:pt x="640" y="912"/>
                </a:cubicBezTo>
                <a:cubicBezTo>
                  <a:pt x="635" y="913"/>
                  <a:pt x="635" y="913"/>
                  <a:pt x="635" y="913"/>
                </a:cubicBezTo>
                <a:cubicBezTo>
                  <a:pt x="625" y="914"/>
                  <a:pt x="625" y="914"/>
                  <a:pt x="625" y="914"/>
                </a:cubicBezTo>
                <a:cubicBezTo>
                  <a:pt x="623" y="915"/>
                  <a:pt x="623" y="915"/>
                  <a:pt x="623" y="915"/>
                </a:cubicBezTo>
                <a:cubicBezTo>
                  <a:pt x="620" y="915"/>
                  <a:pt x="620" y="915"/>
                  <a:pt x="620" y="915"/>
                </a:cubicBezTo>
                <a:cubicBezTo>
                  <a:pt x="615" y="917"/>
                  <a:pt x="615" y="917"/>
                  <a:pt x="615" y="917"/>
                </a:cubicBezTo>
                <a:cubicBezTo>
                  <a:pt x="596" y="918"/>
                  <a:pt x="596" y="918"/>
                  <a:pt x="596" y="918"/>
                </a:cubicBezTo>
                <a:cubicBezTo>
                  <a:pt x="585" y="919"/>
                  <a:pt x="585" y="919"/>
                  <a:pt x="585" y="919"/>
                </a:cubicBezTo>
                <a:cubicBezTo>
                  <a:pt x="583" y="922"/>
                  <a:pt x="583" y="922"/>
                  <a:pt x="583" y="922"/>
                </a:cubicBezTo>
                <a:cubicBezTo>
                  <a:pt x="583" y="920"/>
                  <a:pt x="583" y="920"/>
                  <a:pt x="583" y="920"/>
                </a:cubicBezTo>
                <a:cubicBezTo>
                  <a:pt x="581" y="922"/>
                  <a:pt x="581" y="922"/>
                  <a:pt x="581" y="922"/>
                </a:cubicBezTo>
                <a:cubicBezTo>
                  <a:pt x="581" y="921"/>
                  <a:pt x="587" y="924"/>
                  <a:pt x="579" y="921"/>
                </a:cubicBezTo>
                <a:cubicBezTo>
                  <a:pt x="579" y="923"/>
                  <a:pt x="579" y="923"/>
                  <a:pt x="579" y="923"/>
                </a:cubicBezTo>
                <a:cubicBezTo>
                  <a:pt x="576" y="922"/>
                  <a:pt x="576" y="922"/>
                  <a:pt x="576" y="922"/>
                </a:cubicBezTo>
                <a:cubicBezTo>
                  <a:pt x="576" y="922"/>
                  <a:pt x="577" y="924"/>
                  <a:pt x="577" y="921"/>
                </a:cubicBezTo>
                <a:cubicBezTo>
                  <a:pt x="572" y="922"/>
                  <a:pt x="572" y="922"/>
                  <a:pt x="572" y="922"/>
                </a:cubicBezTo>
                <a:cubicBezTo>
                  <a:pt x="570" y="921"/>
                  <a:pt x="570" y="921"/>
                  <a:pt x="570" y="921"/>
                </a:cubicBezTo>
                <a:cubicBezTo>
                  <a:pt x="556" y="925"/>
                  <a:pt x="556" y="925"/>
                  <a:pt x="556" y="925"/>
                </a:cubicBezTo>
                <a:cubicBezTo>
                  <a:pt x="561" y="927"/>
                  <a:pt x="565" y="920"/>
                  <a:pt x="568" y="925"/>
                </a:cubicBezTo>
                <a:cubicBezTo>
                  <a:pt x="573" y="924"/>
                  <a:pt x="573" y="924"/>
                  <a:pt x="573" y="924"/>
                </a:cubicBezTo>
                <a:cubicBezTo>
                  <a:pt x="573" y="925"/>
                  <a:pt x="573" y="925"/>
                  <a:pt x="573" y="925"/>
                </a:cubicBezTo>
                <a:cubicBezTo>
                  <a:pt x="575" y="925"/>
                  <a:pt x="575" y="925"/>
                  <a:pt x="575" y="925"/>
                </a:cubicBezTo>
                <a:cubicBezTo>
                  <a:pt x="573" y="926"/>
                  <a:pt x="573" y="926"/>
                  <a:pt x="573" y="926"/>
                </a:cubicBezTo>
                <a:cubicBezTo>
                  <a:pt x="571" y="924"/>
                  <a:pt x="571" y="924"/>
                  <a:pt x="571" y="924"/>
                </a:cubicBezTo>
                <a:cubicBezTo>
                  <a:pt x="565" y="928"/>
                  <a:pt x="565" y="928"/>
                  <a:pt x="565" y="928"/>
                </a:cubicBezTo>
                <a:cubicBezTo>
                  <a:pt x="555" y="928"/>
                  <a:pt x="555" y="928"/>
                  <a:pt x="555" y="928"/>
                </a:cubicBezTo>
                <a:cubicBezTo>
                  <a:pt x="551" y="933"/>
                  <a:pt x="551" y="933"/>
                  <a:pt x="551" y="933"/>
                </a:cubicBezTo>
                <a:cubicBezTo>
                  <a:pt x="546" y="933"/>
                  <a:pt x="546" y="933"/>
                  <a:pt x="546" y="933"/>
                </a:cubicBezTo>
                <a:cubicBezTo>
                  <a:pt x="548" y="932"/>
                  <a:pt x="541" y="929"/>
                  <a:pt x="550" y="929"/>
                </a:cubicBezTo>
                <a:cubicBezTo>
                  <a:pt x="545" y="930"/>
                  <a:pt x="545" y="930"/>
                  <a:pt x="545" y="930"/>
                </a:cubicBezTo>
                <a:cubicBezTo>
                  <a:pt x="543" y="929"/>
                  <a:pt x="543" y="929"/>
                  <a:pt x="543" y="929"/>
                </a:cubicBezTo>
                <a:cubicBezTo>
                  <a:pt x="540" y="931"/>
                  <a:pt x="540" y="931"/>
                  <a:pt x="540" y="931"/>
                </a:cubicBezTo>
                <a:cubicBezTo>
                  <a:pt x="543" y="933"/>
                  <a:pt x="543" y="933"/>
                  <a:pt x="543" y="933"/>
                </a:cubicBezTo>
                <a:cubicBezTo>
                  <a:pt x="538" y="933"/>
                  <a:pt x="538" y="933"/>
                  <a:pt x="538" y="933"/>
                </a:cubicBezTo>
                <a:cubicBezTo>
                  <a:pt x="538" y="932"/>
                  <a:pt x="538" y="932"/>
                  <a:pt x="538" y="932"/>
                </a:cubicBezTo>
                <a:cubicBezTo>
                  <a:pt x="538" y="932"/>
                  <a:pt x="540" y="930"/>
                  <a:pt x="536" y="931"/>
                </a:cubicBezTo>
                <a:cubicBezTo>
                  <a:pt x="535" y="933"/>
                  <a:pt x="535" y="933"/>
                  <a:pt x="535" y="933"/>
                </a:cubicBezTo>
                <a:cubicBezTo>
                  <a:pt x="535" y="936"/>
                  <a:pt x="543" y="922"/>
                  <a:pt x="536" y="939"/>
                </a:cubicBezTo>
                <a:cubicBezTo>
                  <a:pt x="535" y="939"/>
                  <a:pt x="535" y="939"/>
                  <a:pt x="535" y="939"/>
                </a:cubicBezTo>
                <a:cubicBezTo>
                  <a:pt x="536" y="937"/>
                  <a:pt x="536" y="937"/>
                  <a:pt x="536" y="937"/>
                </a:cubicBezTo>
                <a:cubicBezTo>
                  <a:pt x="536" y="935"/>
                  <a:pt x="536" y="935"/>
                  <a:pt x="536" y="935"/>
                </a:cubicBezTo>
                <a:cubicBezTo>
                  <a:pt x="531" y="934"/>
                  <a:pt x="531" y="934"/>
                  <a:pt x="531" y="934"/>
                </a:cubicBezTo>
                <a:cubicBezTo>
                  <a:pt x="532" y="934"/>
                  <a:pt x="532" y="934"/>
                  <a:pt x="532" y="934"/>
                </a:cubicBezTo>
                <a:cubicBezTo>
                  <a:pt x="531" y="933"/>
                  <a:pt x="531" y="933"/>
                  <a:pt x="531" y="933"/>
                </a:cubicBezTo>
                <a:cubicBezTo>
                  <a:pt x="527" y="934"/>
                  <a:pt x="527" y="934"/>
                  <a:pt x="527" y="934"/>
                </a:cubicBezTo>
                <a:cubicBezTo>
                  <a:pt x="526" y="935"/>
                  <a:pt x="526" y="935"/>
                  <a:pt x="526" y="935"/>
                </a:cubicBezTo>
                <a:cubicBezTo>
                  <a:pt x="518" y="933"/>
                  <a:pt x="518" y="933"/>
                  <a:pt x="518" y="933"/>
                </a:cubicBezTo>
                <a:cubicBezTo>
                  <a:pt x="517" y="934"/>
                  <a:pt x="517" y="934"/>
                  <a:pt x="517" y="934"/>
                </a:cubicBezTo>
                <a:cubicBezTo>
                  <a:pt x="517" y="933"/>
                  <a:pt x="521" y="934"/>
                  <a:pt x="517" y="932"/>
                </a:cubicBezTo>
                <a:cubicBezTo>
                  <a:pt x="524" y="930"/>
                  <a:pt x="524" y="930"/>
                  <a:pt x="524" y="930"/>
                </a:cubicBezTo>
                <a:cubicBezTo>
                  <a:pt x="526" y="929"/>
                  <a:pt x="528" y="926"/>
                  <a:pt x="529" y="928"/>
                </a:cubicBezTo>
                <a:cubicBezTo>
                  <a:pt x="529" y="928"/>
                  <a:pt x="531" y="926"/>
                  <a:pt x="530" y="929"/>
                </a:cubicBezTo>
                <a:cubicBezTo>
                  <a:pt x="532" y="929"/>
                  <a:pt x="532" y="929"/>
                  <a:pt x="532" y="929"/>
                </a:cubicBezTo>
                <a:cubicBezTo>
                  <a:pt x="530" y="927"/>
                  <a:pt x="533" y="929"/>
                  <a:pt x="533" y="926"/>
                </a:cubicBezTo>
                <a:cubicBezTo>
                  <a:pt x="535" y="924"/>
                  <a:pt x="535" y="924"/>
                  <a:pt x="535" y="924"/>
                </a:cubicBezTo>
                <a:cubicBezTo>
                  <a:pt x="529" y="924"/>
                  <a:pt x="529" y="924"/>
                  <a:pt x="529" y="924"/>
                </a:cubicBezTo>
                <a:cubicBezTo>
                  <a:pt x="527" y="925"/>
                  <a:pt x="527" y="925"/>
                  <a:pt x="527" y="925"/>
                </a:cubicBezTo>
                <a:cubicBezTo>
                  <a:pt x="530" y="925"/>
                  <a:pt x="519" y="931"/>
                  <a:pt x="532" y="925"/>
                </a:cubicBezTo>
                <a:cubicBezTo>
                  <a:pt x="526" y="925"/>
                  <a:pt x="536" y="936"/>
                  <a:pt x="523" y="927"/>
                </a:cubicBezTo>
                <a:cubicBezTo>
                  <a:pt x="522" y="926"/>
                  <a:pt x="522" y="926"/>
                  <a:pt x="522" y="926"/>
                </a:cubicBezTo>
                <a:cubicBezTo>
                  <a:pt x="521" y="927"/>
                  <a:pt x="521" y="927"/>
                  <a:pt x="521" y="927"/>
                </a:cubicBezTo>
                <a:cubicBezTo>
                  <a:pt x="520" y="927"/>
                  <a:pt x="517" y="935"/>
                  <a:pt x="515" y="927"/>
                </a:cubicBezTo>
                <a:cubicBezTo>
                  <a:pt x="514" y="927"/>
                  <a:pt x="514" y="927"/>
                  <a:pt x="514" y="927"/>
                </a:cubicBezTo>
                <a:cubicBezTo>
                  <a:pt x="514" y="929"/>
                  <a:pt x="514" y="929"/>
                  <a:pt x="514" y="929"/>
                </a:cubicBezTo>
                <a:cubicBezTo>
                  <a:pt x="516" y="930"/>
                  <a:pt x="516" y="930"/>
                  <a:pt x="516" y="930"/>
                </a:cubicBezTo>
                <a:cubicBezTo>
                  <a:pt x="513" y="931"/>
                  <a:pt x="513" y="931"/>
                  <a:pt x="513" y="931"/>
                </a:cubicBezTo>
                <a:cubicBezTo>
                  <a:pt x="512" y="928"/>
                  <a:pt x="512" y="928"/>
                  <a:pt x="512" y="928"/>
                </a:cubicBezTo>
                <a:cubicBezTo>
                  <a:pt x="508" y="928"/>
                  <a:pt x="508" y="928"/>
                  <a:pt x="508" y="928"/>
                </a:cubicBezTo>
                <a:cubicBezTo>
                  <a:pt x="511" y="927"/>
                  <a:pt x="511" y="927"/>
                  <a:pt x="511" y="927"/>
                </a:cubicBezTo>
                <a:cubicBezTo>
                  <a:pt x="510" y="925"/>
                  <a:pt x="510" y="925"/>
                  <a:pt x="510" y="925"/>
                </a:cubicBezTo>
                <a:cubicBezTo>
                  <a:pt x="511" y="921"/>
                  <a:pt x="511" y="921"/>
                  <a:pt x="511" y="921"/>
                </a:cubicBezTo>
                <a:cubicBezTo>
                  <a:pt x="516" y="921"/>
                  <a:pt x="516" y="921"/>
                  <a:pt x="516" y="921"/>
                </a:cubicBezTo>
                <a:cubicBezTo>
                  <a:pt x="518" y="920"/>
                  <a:pt x="518" y="920"/>
                  <a:pt x="518" y="920"/>
                </a:cubicBezTo>
                <a:cubicBezTo>
                  <a:pt x="521" y="920"/>
                  <a:pt x="521" y="920"/>
                  <a:pt x="521" y="920"/>
                </a:cubicBezTo>
                <a:cubicBezTo>
                  <a:pt x="526" y="919"/>
                  <a:pt x="526" y="919"/>
                  <a:pt x="526" y="919"/>
                </a:cubicBezTo>
                <a:cubicBezTo>
                  <a:pt x="526" y="918"/>
                  <a:pt x="526" y="918"/>
                  <a:pt x="526" y="918"/>
                </a:cubicBezTo>
                <a:cubicBezTo>
                  <a:pt x="526" y="917"/>
                  <a:pt x="528" y="914"/>
                  <a:pt x="530" y="919"/>
                </a:cubicBezTo>
                <a:cubicBezTo>
                  <a:pt x="527" y="920"/>
                  <a:pt x="533" y="912"/>
                  <a:pt x="528" y="922"/>
                </a:cubicBezTo>
                <a:cubicBezTo>
                  <a:pt x="527" y="920"/>
                  <a:pt x="538" y="916"/>
                  <a:pt x="521" y="923"/>
                </a:cubicBezTo>
                <a:cubicBezTo>
                  <a:pt x="521" y="923"/>
                  <a:pt x="521" y="923"/>
                  <a:pt x="521" y="923"/>
                </a:cubicBezTo>
                <a:cubicBezTo>
                  <a:pt x="516" y="925"/>
                  <a:pt x="516" y="925"/>
                  <a:pt x="516" y="925"/>
                </a:cubicBezTo>
                <a:cubicBezTo>
                  <a:pt x="518" y="926"/>
                  <a:pt x="518" y="926"/>
                  <a:pt x="518" y="926"/>
                </a:cubicBezTo>
                <a:cubicBezTo>
                  <a:pt x="526" y="925"/>
                  <a:pt x="526" y="925"/>
                  <a:pt x="526" y="925"/>
                </a:cubicBezTo>
                <a:cubicBezTo>
                  <a:pt x="527" y="923"/>
                  <a:pt x="527" y="923"/>
                  <a:pt x="527" y="923"/>
                </a:cubicBezTo>
                <a:cubicBezTo>
                  <a:pt x="532" y="922"/>
                  <a:pt x="532" y="922"/>
                  <a:pt x="532" y="922"/>
                </a:cubicBezTo>
                <a:cubicBezTo>
                  <a:pt x="531" y="920"/>
                  <a:pt x="531" y="920"/>
                  <a:pt x="531" y="920"/>
                </a:cubicBezTo>
                <a:cubicBezTo>
                  <a:pt x="535" y="920"/>
                  <a:pt x="535" y="920"/>
                  <a:pt x="535" y="920"/>
                </a:cubicBezTo>
                <a:cubicBezTo>
                  <a:pt x="535" y="922"/>
                  <a:pt x="535" y="922"/>
                  <a:pt x="535" y="922"/>
                </a:cubicBezTo>
                <a:cubicBezTo>
                  <a:pt x="538" y="922"/>
                  <a:pt x="538" y="922"/>
                  <a:pt x="538" y="922"/>
                </a:cubicBezTo>
                <a:cubicBezTo>
                  <a:pt x="539" y="920"/>
                  <a:pt x="539" y="920"/>
                  <a:pt x="539" y="920"/>
                </a:cubicBezTo>
                <a:cubicBezTo>
                  <a:pt x="552" y="918"/>
                  <a:pt x="552" y="918"/>
                  <a:pt x="552" y="918"/>
                </a:cubicBezTo>
                <a:cubicBezTo>
                  <a:pt x="551" y="916"/>
                  <a:pt x="551" y="916"/>
                  <a:pt x="551" y="916"/>
                </a:cubicBezTo>
                <a:cubicBezTo>
                  <a:pt x="547" y="916"/>
                  <a:pt x="547" y="916"/>
                  <a:pt x="547" y="916"/>
                </a:cubicBezTo>
                <a:cubicBezTo>
                  <a:pt x="548" y="916"/>
                  <a:pt x="548" y="916"/>
                  <a:pt x="548" y="916"/>
                </a:cubicBezTo>
                <a:cubicBezTo>
                  <a:pt x="544" y="916"/>
                  <a:pt x="544" y="916"/>
                  <a:pt x="544" y="916"/>
                </a:cubicBezTo>
                <a:cubicBezTo>
                  <a:pt x="542" y="914"/>
                  <a:pt x="542" y="914"/>
                  <a:pt x="542" y="914"/>
                </a:cubicBezTo>
                <a:cubicBezTo>
                  <a:pt x="536" y="916"/>
                  <a:pt x="536" y="916"/>
                  <a:pt x="536" y="916"/>
                </a:cubicBezTo>
                <a:cubicBezTo>
                  <a:pt x="535" y="915"/>
                  <a:pt x="535" y="915"/>
                  <a:pt x="535" y="915"/>
                </a:cubicBezTo>
                <a:cubicBezTo>
                  <a:pt x="531" y="917"/>
                  <a:pt x="531" y="917"/>
                  <a:pt x="531" y="917"/>
                </a:cubicBezTo>
                <a:cubicBezTo>
                  <a:pt x="528" y="915"/>
                  <a:pt x="528" y="915"/>
                  <a:pt x="528" y="915"/>
                </a:cubicBezTo>
                <a:cubicBezTo>
                  <a:pt x="529" y="912"/>
                  <a:pt x="529" y="912"/>
                  <a:pt x="529" y="912"/>
                </a:cubicBezTo>
                <a:cubicBezTo>
                  <a:pt x="536" y="913"/>
                  <a:pt x="536" y="913"/>
                  <a:pt x="536" y="913"/>
                </a:cubicBezTo>
                <a:cubicBezTo>
                  <a:pt x="536" y="911"/>
                  <a:pt x="536" y="911"/>
                  <a:pt x="536" y="911"/>
                </a:cubicBezTo>
                <a:cubicBezTo>
                  <a:pt x="541" y="910"/>
                  <a:pt x="541" y="910"/>
                  <a:pt x="541" y="910"/>
                </a:cubicBezTo>
                <a:cubicBezTo>
                  <a:pt x="542" y="910"/>
                  <a:pt x="536" y="910"/>
                  <a:pt x="544" y="913"/>
                </a:cubicBezTo>
                <a:cubicBezTo>
                  <a:pt x="549" y="910"/>
                  <a:pt x="549" y="910"/>
                  <a:pt x="549" y="910"/>
                </a:cubicBezTo>
                <a:cubicBezTo>
                  <a:pt x="553" y="911"/>
                  <a:pt x="553" y="911"/>
                  <a:pt x="553" y="911"/>
                </a:cubicBezTo>
                <a:cubicBezTo>
                  <a:pt x="557" y="909"/>
                  <a:pt x="557" y="909"/>
                  <a:pt x="557" y="909"/>
                </a:cubicBezTo>
                <a:cubicBezTo>
                  <a:pt x="581" y="906"/>
                  <a:pt x="581" y="906"/>
                  <a:pt x="581" y="906"/>
                </a:cubicBezTo>
                <a:cubicBezTo>
                  <a:pt x="585" y="906"/>
                  <a:pt x="585" y="906"/>
                  <a:pt x="585" y="906"/>
                </a:cubicBezTo>
                <a:cubicBezTo>
                  <a:pt x="589" y="904"/>
                  <a:pt x="589" y="904"/>
                  <a:pt x="589" y="904"/>
                </a:cubicBezTo>
                <a:cubicBezTo>
                  <a:pt x="584" y="902"/>
                  <a:pt x="583" y="906"/>
                  <a:pt x="570" y="906"/>
                </a:cubicBezTo>
                <a:cubicBezTo>
                  <a:pt x="569" y="903"/>
                  <a:pt x="569" y="903"/>
                  <a:pt x="569" y="903"/>
                </a:cubicBezTo>
                <a:cubicBezTo>
                  <a:pt x="568" y="905"/>
                  <a:pt x="568" y="905"/>
                  <a:pt x="568" y="905"/>
                </a:cubicBezTo>
                <a:cubicBezTo>
                  <a:pt x="568" y="901"/>
                  <a:pt x="568" y="901"/>
                  <a:pt x="568" y="901"/>
                </a:cubicBezTo>
                <a:cubicBezTo>
                  <a:pt x="571" y="899"/>
                  <a:pt x="571" y="899"/>
                  <a:pt x="571" y="899"/>
                </a:cubicBezTo>
                <a:cubicBezTo>
                  <a:pt x="571" y="901"/>
                  <a:pt x="571" y="901"/>
                  <a:pt x="571" y="901"/>
                </a:cubicBezTo>
                <a:cubicBezTo>
                  <a:pt x="573" y="901"/>
                  <a:pt x="573" y="901"/>
                  <a:pt x="573" y="901"/>
                </a:cubicBezTo>
                <a:cubicBezTo>
                  <a:pt x="570" y="903"/>
                  <a:pt x="570" y="903"/>
                  <a:pt x="570" y="903"/>
                </a:cubicBezTo>
                <a:cubicBezTo>
                  <a:pt x="588" y="903"/>
                  <a:pt x="517" y="919"/>
                  <a:pt x="599" y="901"/>
                </a:cubicBezTo>
                <a:cubicBezTo>
                  <a:pt x="607" y="897"/>
                  <a:pt x="607" y="897"/>
                  <a:pt x="607" y="897"/>
                </a:cubicBezTo>
                <a:cubicBezTo>
                  <a:pt x="614" y="896"/>
                  <a:pt x="614" y="896"/>
                  <a:pt x="614" y="896"/>
                </a:cubicBezTo>
                <a:cubicBezTo>
                  <a:pt x="614" y="894"/>
                  <a:pt x="614" y="894"/>
                  <a:pt x="614" y="894"/>
                </a:cubicBezTo>
                <a:cubicBezTo>
                  <a:pt x="615" y="894"/>
                  <a:pt x="615" y="894"/>
                  <a:pt x="615" y="894"/>
                </a:cubicBezTo>
                <a:cubicBezTo>
                  <a:pt x="615" y="895"/>
                  <a:pt x="614" y="895"/>
                  <a:pt x="615" y="895"/>
                </a:cubicBezTo>
                <a:cubicBezTo>
                  <a:pt x="617" y="897"/>
                  <a:pt x="617" y="897"/>
                  <a:pt x="617" y="897"/>
                </a:cubicBezTo>
                <a:cubicBezTo>
                  <a:pt x="618" y="896"/>
                  <a:pt x="618" y="896"/>
                  <a:pt x="618" y="896"/>
                </a:cubicBezTo>
                <a:cubicBezTo>
                  <a:pt x="617" y="894"/>
                  <a:pt x="613" y="901"/>
                  <a:pt x="618" y="893"/>
                </a:cubicBezTo>
                <a:cubicBezTo>
                  <a:pt x="622" y="890"/>
                  <a:pt x="622" y="890"/>
                  <a:pt x="622" y="890"/>
                </a:cubicBezTo>
                <a:cubicBezTo>
                  <a:pt x="631" y="888"/>
                  <a:pt x="631" y="888"/>
                  <a:pt x="631" y="888"/>
                </a:cubicBezTo>
                <a:cubicBezTo>
                  <a:pt x="638" y="887"/>
                  <a:pt x="638" y="887"/>
                  <a:pt x="638" y="887"/>
                </a:cubicBezTo>
                <a:cubicBezTo>
                  <a:pt x="639" y="886"/>
                  <a:pt x="639" y="886"/>
                  <a:pt x="639" y="886"/>
                </a:cubicBezTo>
                <a:cubicBezTo>
                  <a:pt x="629" y="885"/>
                  <a:pt x="629" y="885"/>
                  <a:pt x="629" y="885"/>
                </a:cubicBezTo>
                <a:cubicBezTo>
                  <a:pt x="632" y="883"/>
                  <a:pt x="632" y="883"/>
                  <a:pt x="632" y="883"/>
                </a:cubicBezTo>
                <a:cubicBezTo>
                  <a:pt x="628" y="881"/>
                  <a:pt x="628" y="881"/>
                  <a:pt x="628" y="881"/>
                </a:cubicBezTo>
                <a:cubicBezTo>
                  <a:pt x="623" y="884"/>
                  <a:pt x="623" y="884"/>
                  <a:pt x="623" y="884"/>
                </a:cubicBezTo>
                <a:cubicBezTo>
                  <a:pt x="624" y="884"/>
                  <a:pt x="626" y="883"/>
                  <a:pt x="627" y="885"/>
                </a:cubicBezTo>
                <a:cubicBezTo>
                  <a:pt x="623" y="888"/>
                  <a:pt x="623" y="888"/>
                  <a:pt x="623" y="888"/>
                </a:cubicBezTo>
                <a:cubicBezTo>
                  <a:pt x="621" y="888"/>
                  <a:pt x="635" y="886"/>
                  <a:pt x="618" y="888"/>
                </a:cubicBezTo>
                <a:cubicBezTo>
                  <a:pt x="617" y="889"/>
                  <a:pt x="617" y="889"/>
                  <a:pt x="617" y="889"/>
                </a:cubicBezTo>
                <a:cubicBezTo>
                  <a:pt x="619" y="887"/>
                  <a:pt x="619" y="887"/>
                  <a:pt x="619" y="887"/>
                </a:cubicBezTo>
                <a:cubicBezTo>
                  <a:pt x="620" y="888"/>
                  <a:pt x="622" y="888"/>
                  <a:pt x="623" y="887"/>
                </a:cubicBezTo>
                <a:cubicBezTo>
                  <a:pt x="621" y="883"/>
                  <a:pt x="621" y="883"/>
                  <a:pt x="621" y="883"/>
                </a:cubicBezTo>
                <a:cubicBezTo>
                  <a:pt x="620" y="884"/>
                  <a:pt x="627" y="882"/>
                  <a:pt x="618" y="884"/>
                </a:cubicBezTo>
                <a:cubicBezTo>
                  <a:pt x="618" y="885"/>
                  <a:pt x="618" y="885"/>
                  <a:pt x="618" y="885"/>
                </a:cubicBezTo>
                <a:cubicBezTo>
                  <a:pt x="615" y="882"/>
                  <a:pt x="615" y="882"/>
                  <a:pt x="615" y="882"/>
                </a:cubicBezTo>
                <a:cubicBezTo>
                  <a:pt x="619" y="882"/>
                  <a:pt x="622" y="880"/>
                  <a:pt x="626" y="879"/>
                </a:cubicBezTo>
                <a:cubicBezTo>
                  <a:pt x="629" y="880"/>
                  <a:pt x="629" y="880"/>
                  <a:pt x="629" y="880"/>
                </a:cubicBezTo>
                <a:cubicBezTo>
                  <a:pt x="632" y="879"/>
                  <a:pt x="635" y="879"/>
                  <a:pt x="637" y="880"/>
                </a:cubicBezTo>
                <a:cubicBezTo>
                  <a:pt x="639" y="877"/>
                  <a:pt x="639" y="877"/>
                  <a:pt x="639" y="877"/>
                </a:cubicBezTo>
                <a:cubicBezTo>
                  <a:pt x="640" y="876"/>
                  <a:pt x="640" y="876"/>
                  <a:pt x="640" y="876"/>
                </a:cubicBezTo>
                <a:cubicBezTo>
                  <a:pt x="642" y="878"/>
                  <a:pt x="642" y="878"/>
                  <a:pt x="642" y="878"/>
                </a:cubicBezTo>
                <a:cubicBezTo>
                  <a:pt x="646" y="877"/>
                  <a:pt x="646" y="877"/>
                  <a:pt x="646" y="877"/>
                </a:cubicBezTo>
                <a:cubicBezTo>
                  <a:pt x="649" y="880"/>
                  <a:pt x="649" y="880"/>
                  <a:pt x="649" y="880"/>
                </a:cubicBezTo>
                <a:cubicBezTo>
                  <a:pt x="651" y="879"/>
                  <a:pt x="651" y="879"/>
                  <a:pt x="651" y="879"/>
                </a:cubicBezTo>
                <a:cubicBezTo>
                  <a:pt x="650" y="877"/>
                  <a:pt x="650" y="877"/>
                  <a:pt x="650" y="877"/>
                </a:cubicBezTo>
                <a:cubicBezTo>
                  <a:pt x="656" y="873"/>
                  <a:pt x="656" y="873"/>
                  <a:pt x="656" y="873"/>
                </a:cubicBezTo>
                <a:cubicBezTo>
                  <a:pt x="646" y="873"/>
                  <a:pt x="646" y="873"/>
                  <a:pt x="646" y="873"/>
                </a:cubicBezTo>
                <a:cubicBezTo>
                  <a:pt x="641" y="875"/>
                  <a:pt x="641" y="875"/>
                  <a:pt x="641" y="875"/>
                </a:cubicBezTo>
                <a:cubicBezTo>
                  <a:pt x="640" y="875"/>
                  <a:pt x="640" y="875"/>
                  <a:pt x="640" y="875"/>
                </a:cubicBezTo>
                <a:cubicBezTo>
                  <a:pt x="640" y="873"/>
                  <a:pt x="640" y="873"/>
                  <a:pt x="640" y="873"/>
                </a:cubicBezTo>
                <a:cubicBezTo>
                  <a:pt x="634" y="871"/>
                  <a:pt x="634" y="871"/>
                  <a:pt x="634" y="871"/>
                </a:cubicBezTo>
                <a:cubicBezTo>
                  <a:pt x="624" y="873"/>
                  <a:pt x="624" y="873"/>
                  <a:pt x="624" y="873"/>
                </a:cubicBezTo>
                <a:cubicBezTo>
                  <a:pt x="623" y="875"/>
                  <a:pt x="623" y="875"/>
                  <a:pt x="623" y="875"/>
                </a:cubicBezTo>
                <a:cubicBezTo>
                  <a:pt x="627" y="875"/>
                  <a:pt x="627" y="875"/>
                  <a:pt x="627" y="875"/>
                </a:cubicBezTo>
                <a:cubicBezTo>
                  <a:pt x="622" y="877"/>
                  <a:pt x="622" y="877"/>
                  <a:pt x="622" y="877"/>
                </a:cubicBezTo>
                <a:cubicBezTo>
                  <a:pt x="619" y="877"/>
                  <a:pt x="643" y="872"/>
                  <a:pt x="613" y="878"/>
                </a:cubicBezTo>
                <a:cubicBezTo>
                  <a:pt x="611" y="877"/>
                  <a:pt x="611" y="877"/>
                  <a:pt x="611" y="877"/>
                </a:cubicBezTo>
                <a:cubicBezTo>
                  <a:pt x="609" y="878"/>
                  <a:pt x="609" y="878"/>
                  <a:pt x="609" y="878"/>
                </a:cubicBezTo>
                <a:cubicBezTo>
                  <a:pt x="596" y="880"/>
                  <a:pt x="596" y="880"/>
                  <a:pt x="596" y="880"/>
                </a:cubicBezTo>
                <a:cubicBezTo>
                  <a:pt x="595" y="879"/>
                  <a:pt x="595" y="879"/>
                  <a:pt x="595" y="879"/>
                </a:cubicBezTo>
                <a:cubicBezTo>
                  <a:pt x="590" y="882"/>
                  <a:pt x="590" y="882"/>
                  <a:pt x="590" y="882"/>
                </a:cubicBezTo>
                <a:cubicBezTo>
                  <a:pt x="588" y="881"/>
                  <a:pt x="588" y="881"/>
                  <a:pt x="588" y="881"/>
                </a:cubicBezTo>
                <a:cubicBezTo>
                  <a:pt x="569" y="884"/>
                  <a:pt x="569" y="884"/>
                  <a:pt x="569" y="884"/>
                </a:cubicBezTo>
                <a:cubicBezTo>
                  <a:pt x="568" y="886"/>
                  <a:pt x="568" y="886"/>
                  <a:pt x="568" y="886"/>
                </a:cubicBezTo>
                <a:cubicBezTo>
                  <a:pt x="568" y="887"/>
                  <a:pt x="570" y="883"/>
                  <a:pt x="569" y="888"/>
                </a:cubicBezTo>
                <a:cubicBezTo>
                  <a:pt x="571" y="886"/>
                  <a:pt x="571" y="886"/>
                  <a:pt x="571" y="886"/>
                </a:cubicBezTo>
                <a:cubicBezTo>
                  <a:pt x="578" y="887"/>
                  <a:pt x="575" y="882"/>
                  <a:pt x="583" y="887"/>
                </a:cubicBezTo>
                <a:cubicBezTo>
                  <a:pt x="583" y="888"/>
                  <a:pt x="583" y="888"/>
                  <a:pt x="583" y="888"/>
                </a:cubicBezTo>
                <a:cubicBezTo>
                  <a:pt x="579" y="887"/>
                  <a:pt x="579" y="887"/>
                  <a:pt x="579" y="887"/>
                </a:cubicBezTo>
                <a:cubicBezTo>
                  <a:pt x="576" y="891"/>
                  <a:pt x="576" y="891"/>
                  <a:pt x="576" y="891"/>
                </a:cubicBezTo>
                <a:cubicBezTo>
                  <a:pt x="578" y="892"/>
                  <a:pt x="578" y="892"/>
                  <a:pt x="578" y="892"/>
                </a:cubicBezTo>
                <a:cubicBezTo>
                  <a:pt x="572" y="891"/>
                  <a:pt x="572" y="891"/>
                  <a:pt x="572" y="891"/>
                </a:cubicBezTo>
                <a:cubicBezTo>
                  <a:pt x="569" y="891"/>
                  <a:pt x="569" y="891"/>
                  <a:pt x="569" y="891"/>
                </a:cubicBezTo>
                <a:cubicBezTo>
                  <a:pt x="567" y="886"/>
                  <a:pt x="567" y="886"/>
                  <a:pt x="567" y="886"/>
                </a:cubicBezTo>
                <a:cubicBezTo>
                  <a:pt x="566" y="886"/>
                  <a:pt x="564" y="884"/>
                  <a:pt x="563" y="888"/>
                </a:cubicBezTo>
                <a:cubicBezTo>
                  <a:pt x="565" y="890"/>
                  <a:pt x="565" y="890"/>
                  <a:pt x="565" y="890"/>
                </a:cubicBezTo>
                <a:cubicBezTo>
                  <a:pt x="559" y="891"/>
                  <a:pt x="559" y="891"/>
                  <a:pt x="559" y="891"/>
                </a:cubicBezTo>
                <a:cubicBezTo>
                  <a:pt x="556" y="895"/>
                  <a:pt x="556" y="895"/>
                  <a:pt x="556" y="895"/>
                </a:cubicBezTo>
                <a:cubicBezTo>
                  <a:pt x="554" y="894"/>
                  <a:pt x="554" y="894"/>
                  <a:pt x="554" y="894"/>
                </a:cubicBezTo>
                <a:cubicBezTo>
                  <a:pt x="552" y="896"/>
                  <a:pt x="552" y="896"/>
                  <a:pt x="552" y="896"/>
                </a:cubicBezTo>
                <a:cubicBezTo>
                  <a:pt x="551" y="893"/>
                  <a:pt x="551" y="893"/>
                  <a:pt x="551" y="893"/>
                </a:cubicBezTo>
                <a:cubicBezTo>
                  <a:pt x="550" y="892"/>
                  <a:pt x="548" y="896"/>
                  <a:pt x="548" y="892"/>
                </a:cubicBezTo>
                <a:cubicBezTo>
                  <a:pt x="544" y="894"/>
                  <a:pt x="544" y="894"/>
                  <a:pt x="544" y="894"/>
                </a:cubicBezTo>
                <a:cubicBezTo>
                  <a:pt x="544" y="899"/>
                  <a:pt x="540" y="890"/>
                  <a:pt x="541" y="898"/>
                </a:cubicBezTo>
                <a:cubicBezTo>
                  <a:pt x="538" y="895"/>
                  <a:pt x="538" y="895"/>
                  <a:pt x="538" y="895"/>
                </a:cubicBezTo>
                <a:cubicBezTo>
                  <a:pt x="536" y="896"/>
                  <a:pt x="536" y="896"/>
                  <a:pt x="536" y="896"/>
                </a:cubicBezTo>
                <a:cubicBezTo>
                  <a:pt x="537" y="899"/>
                  <a:pt x="529" y="894"/>
                  <a:pt x="539" y="898"/>
                </a:cubicBezTo>
                <a:cubicBezTo>
                  <a:pt x="534" y="898"/>
                  <a:pt x="534" y="898"/>
                  <a:pt x="534" y="898"/>
                </a:cubicBezTo>
                <a:cubicBezTo>
                  <a:pt x="534" y="896"/>
                  <a:pt x="534" y="896"/>
                  <a:pt x="534" y="896"/>
                </a:cubicBezTo>
                <a:cubicBezTo>
                  <a:pt x="543" y="893"/>
                  <a:pt x="543" y="893"/>
                  <a:pt x="543" y="893"/>
                </a:cubicBezTo>
                <a:cubicBezTo>
                  <a:pt x="542" y="891"/>
                  <a:pt x="542" y="891"/>
                  <a:pt x="542" y="891"/>
                </a:cubicBezTo>
                <a:cubicBezTo>
                  <a:pt x="541" y="890"/>
                  <a:pt x="541" y="890"/>
                  <a:pt x="541" y="890"/>
                </a:cubicBezTo>
                <a:cubicBezTo>
                  <a:pt x="538" y="892"/>
                  <a:pt x="538" y="892"/>
                  <a:pt x="538" y="892"/>
                </a:cubicBezTo>
                <a:cubicBezTo>
                  <a:pt x="538" y="892"/>
                  <a:pt x="538" y="892"/>
                  <a:pt x="538" y="892"/>
                </a:cubicBezTo>
                <a:cubicBezTo>
                  <a:pt x="526" y="895"/>
                  <a:pt x="526" y="895"/>
                  <a:pt x="526" y="895"/>
                </a:cubicBezTo>
                <a:cubicBezTo>
                  <a:pt x="522" y="897"/>
                  <a:pt x="522" y="897"/>
                  <a:pt x="522" y="897"/>
                </a:cubicBezTo>
                <a:cubicBezTo>
                  <a:pt x="526" y="900"/>
                  <a:pt x="526" y="900"/>
                  <a:pt x="526" y="900"/>
                </a:cubicBezTo>
                <a:cubicBezTo>
                  <a:pt x="528" y="898"/>
                  <a:pt x="528" y="898"/>
                  <a:pt x="528" y="898"/>
                </a:cubicBezTo>
                <a:cubicBezTo>
                  <a:pt x="533" y="898"/>
                  <a:pt x="533" y="898"/>
                  <a:pt x="533" y="898"/>
                </a:cubicBezTo>
                <a:cubicBezTo>
                  <a:pt x="526" y="902"/>
                  <a:pt x="526" y="902"/>
                  <a:pt x="526" y="902"/>
                </a:cubicBezTo>
                <a:cubicBezTo>
                  <a:pt x="520" y="902"/>
                  <a:pt x="520" y="902"/>
                  <a:pt x="520" y="902"/>
                </a:cubicBezTo>
                <a:cubicBezTo>
                  <a:pt x="515" y="901"/>
                  <a:pt x="515" y="901"/>
                  <a:pt x="515" y="901"/>
                </a:cubicBezTo>
                <a:cubicBezTo>
                  <a:pt x="510" y="903"/>
                  <a:pt x="510" y="903"/>
                  <a:pt x="510" y="903"/>
                </a:cubicBezTo>
                <a:cubicBezTo>
                  <a:pt x="506" y="902"/>
                  <a:pt x="506" y="902"/>
                  <a:pt x="506" y="902"/>
                </a:cubicBezTo>
                <a:cubicBezTo>
                  <a:pt x="482" y="906"/>
                  <a:pt x="482" y="906"/>
                  <a:pt x="482" y="906"/>
                </a:cubicBezTo>
                <a:cubicBezTo>
                  <a:pt x="479" y="908"/>
                  <a:pt x="474" y="906"/>
                  <a:pt x="472" y="910"/>
                </a:cubicBezTo>
                <a:cubicBezTo>
                  <a:pt x="474" y="911"/>
                  <a:pt x="474" y="911"/>
                  <a:pt x="474" y="911"/>
                </a:cubicBezTo>
                <a:cubicBezTo>
                  <a:pt x="480" y="909"/>
                  <a:pt x="480" y="909"/>
                  <a:pt x="480" y="909"/>
                </a:cubicBezTo>
                <a:cubicBezTo>
                  <a:pt x="485" y="909"/>
                  <a:pt x="485" y="909"/>
                  <a:pt x="485" y="909"/>
                </a:cubicBezTo>
                <a:cubicBezTo>
                  <a:pt x="484" y="909"/>
                  <a:pt x="487" y="909"/>
                  <a:pt x="484" y="910"/>
                </a:cubicBezTo>
                <a:cubicBezTo>
                  <a:pt x="484" y="911"/>
                  <a:pt x="484" y="911"/>
                  <a:pt x="484" y="911"/>
                </a:cubicBezTo>
                <a:cubicBezTo>
                  <a:pt x="506" y="909"/>
                  <a:pt x="506" y="909"/>
                  <a:pt x="506" y="909"/>
                </a:cubicBezTo>
                <a:cubicBezTo>
                  <a:pt x="513" y="909"/>
                  <a:pt x="513" y="909"/>
                  <a:pt x="513" y="909"/>
                </a:cubicBezTo>
                <a:cubicBezTo>
                  <a:pt x="515" y="912"/>
                  <a:pt x="515" y="912"/>
                  <a:pt x="515" y="912"/>
                </a:cubicBezTo>
                <a:cubicBezTo>
                  <a:pt x="511" y="912"/>
                  <a:pt x="511" y="912"/>
                  <a:pt x="511" y="912"/>
                </a:cubicBezTo>
                <a:cubicBezTo>
                  <a:pt x="504" y="910"/>
                  <a:pt x="504" y="910"/>
                  <a:pt x="504" y="910"/>
                </a:cubicBezTo>
                <a:cubicBezTo>
                  <a:pt x="488" y="912"/>
                  <a:pt x="488" y="912"/>
                  <a:pt x="488" y="912"/>
                </a:cubicBezTo>
                <a:cubicBezTo>
                  <a:pt x="487" y="911"/>
                  <a:pt x="487" y="911"/>
                  <a:pt x="487" y="911"/>
                </a:cubicBezTo>
                <a:cubicBezTo>
                  <a:pt x="468" y="913"/>
                  <a:pt x="468" y="913"/>
                  <a:pt x="468" y="913"/>
                </a:cubicBezTo>
                <a:cubicBezTo>
                  <a:pt x="462" y="912"/>
                  <a:pt x="462" y="912"/>
                  <a:pt x="462" y="912"/>
                </a:cubicBezTo>
                <a:cubicBezTo>
                  <a:pt x="457" y="913"/>
                  <a:pt x="457" y="913"/>
                  <a:pt x="457" y="913"/>
                </a:cubicBezTo>
                <a:cubicBezTo>
                  <a:pt x="456" y="915"/>
                  <a:pt x="456" y="915"/>
                  <a:pt x="456" y="915"/>
                </a:cubicBezTo>
                <a:cubicBezTo>
                  <a:pt x="452" y="914"/>
                  <a:pt x="452" y="914"/>
                  <a:pt x="452" y="914"/>
                </a:cubicBezTo>
                <a:cubicBezTo>
                  <a:pt x="446" y="915"/>
                  <a:pt x="446" y="915"/>
                  <a:pt x="446" y="915"/>
                </a:cubicBezTo>
                <a:cubicBezTo>
                  <a:pt x="443" y="918"/>
                  <a:pt x="438" y="919"/>
                  <a:pt x="431" y="919"/>
                </a:cubicBezTo>
                <a:cubicBezTo>
                  <a:pt x="431" y="920"/>
                  <a:pt x="431" y="920"/>
                  <a:pt x="431" y="920"/>
                </a:cubicBezTo>
                <a:cubicBezTo>
                  <a:pt x="438" y="920"/>
                  <a:pt x="438" y="920"/>
                  <a:pt x="438" y="920"/>
                </a:cubicBezTo>
                <a:cubicBezTo>
                  <a:pt x="439" y="918"/>
                  <a:pt x="439" y="918"/>
                  <a:pt x="439" y="918"/>
                </a:cubicBezTo>
                <a:cubicBezTo>
                  <a:pt x="443" y="918"/>
                  <a:pt x="443" y="918"/>
                  <a:pt x="443" y="918"/>
                </a:cubicBezTo>
                <a:cubicBezTo>
                  <a:pt x="443" y="920"/>
                  <a:pt x="451" y="914"/>
                  <a:pt x="438" y="920"/>
                </a:cubicBezTo>
                <a:cubicBezTo>
                  <a:pt x="448" y="919"/>
                  <a:pt x="448" y="919"/>
                  <a:pt x="448" y="919"/>
                </a:cubicBezTo>
                <a:cubicBezTo>
                  <a:pt x="452" y="921"/>
                  <a:pt x="452" y="921"/>
                  <a:pt x="452" y="921"/>
                </a:cubicBezTo>
                <a:cubicBezTo>
                  <a:pt x="456" y="920"/>
                  <a:pt x="456" y="920"/>
                  <a:pt x="456" y="920"/>
                </a:cubicBezTo>
                <a:cubicBezTo>
                  <a:pt x="456" y="921"/>
                  <a:pt x="456" y="921"/>
                  <a:pt x="456" y="921"/>
                </a:cubicBezTo>
                <a:cubicBezTo>
                  <a:pt x="461" y="921"/>
                  <a:pt x="461" y="921"/>
                  <a:pt x="461" y="921"/>
                </a:cubicBezTo>
                <a:cubicBezTo>
                  <a:pt x="468" y="928"/>
                  <a:pt x="453" y="917"/>
                  <a:pt x="473" y="921"/>
                </a:cubicBezTo>
                <a:cubicBezTo>
                  <a:pt x="481" y="919"/>
                  <a:pt x="481" y="919"/>
                  <a:pt x="481" y="919"/>
                </a:cubicBezTo>
                <a:cubicBezTo>
                  <a:pt x="479" y="921"/>
                  <a:pt x="479" y="921"/>
                  <a:pt x="479" y="921"/>
                </a:cubicBezTo>
                <a:cubicBezTo>
                  <a:pt x="482" y="922"/>
                  <a:pt x="482" y="922"/>
                  <a:pt x="482" y="922"/>
                </a:cubicBezTo>
                <a:cubicBezTo>
                  <a:pt x="486" y="921"/>
                  <a:pt x="489" y="922"/>
                  <a:pt x="492" y="921"/>
                </a:cubicBezTo>
                <a:cubicBezTo>
                  <a:pt x="489" y="923"/>
                  <a:pt x="489" y="923"/>
                  <a:pt x="489" y="923"/>
                </a:cubicBezTo>
                <a:cubicBezTo>
                  <a:pt x="491" y="924"/>
                  <a:pt x="491" y="924"/>
                  <a:pt x="491" y="924"/>
                </a:cubicBezTo>
                <a:cubicBezTo>
                  <a:pt x="493" y="924"/>
                  <a:pt x="493" y="925"/>
                  <a:pt x="494" y="921"/>
                </a:cubicBezTo>
                <a:cubicBezTo>
                  <a:pt x="496" y="923"/>
                  <a:pt x="496" y="923"/>
                  <a:pt x="496" y="923"/>
                </a:cubicBezTo>
                <a:cubicBezTo>
                  <a:pt x="496" y="921"/>
                  <a:pt x="496" y="921"/>
                  <a:pt x="496" y="921"/>
                </a:cubicBezTo>
                <a:cubicBezTo>
                  <a:pt x="498" y="922"/>
                  <a:pt x="498" y="922"/>
                  <a:pt x="498" y="922"/>
                </a:cubicBezTo>
                <a:cubicBezTo>
                  <a:pt x="501" y="922"/>
                  <a:pt x="506" y="918"/>
                  <a:pt x="508" y="921"/>
                </a:cubicBezTo>
                <a:cubicBezTo>
                  <a:pt x="506" y="922"/>
                  <a:pt x="506" y="922"/>
                  <a:pt x="506" y="922"/>
                </a:cubicBezTo>
                <a:cubicBezTo>
                  <a:pt x="505" y="923"/>
                  <a:pt x="513" y="916"/>
                  <a:pt x="504" y="925"/>
                </a:cubicBezTo>
                <a:cubicBezTo>
                  <a:pt x="503" y="924"/>
                  <a:pt x="503" y="924"/>
                  <a:pt x="503" y="924"/>
                </a:cubicBezTo>
                <a:cubicBezTo>
                  <a:pt x="501" y="926"/>
                  <a:pt x="501" y="926"/>
                  <a:pt x="501" y="926"/>
                </a:cubicBezTo>
                <a:cubicBezTo>
                  <a:pt x="492" y="927"/>
                  <a:pt x="492" y="927"/>
                  <a:pt x="492" y="927"/>
                </a:cubicBezTo>
                <a:cubicBezTo>
                  <a:pt x="489" y="926"/>
                  <a:pt x="489" y="926"/>
                  <a:pt x="489" y="926"/>
                </a:cubicBezTo>
                <a:cubicBezTo>
                  <a:pt x="485" y="925"/>
                  <a:pt x="485" y="925"/>
                  <a:pt x="485" y="925"/>
                </a:cubicBezTo>
                <a:cubicBezTo>
                  <a:pt x="485" y="929"/>
                  <a:pt x="485" y="929"/>
                  <a:pt x="485" y="929"/>
                </a:cubicBezTo>
                <a:cubicBezTo>
                  <a:pt x="484" y="929"/>
                  <a:pt x="484" y="929"/>
                  <a:pt x="484" y="929"/>
                </a:cubicBezTo>
                <a:cubicBezTo>
                  <a:pt x="484" y="926"/>
                  <a:pt x="484" y="926"/>
                  <a:pt x="484" y="926"/>
                </a:cubicBezTo>
                <a:cubicBezTo>
                  <a:pt x="474" y="928"/>
                  <a:pt x="474" y="928"/>
                  <a:pt x="474" y="928"/>
                </a:cubicBezTo>
                <a:cubicBezTo>
                  <a:pt x="472" y="930"/>
                  <a:pt x="472" y="930"/>
                  <a:pt x="472" y="930"/>
                </a:cubicBezTo>
                <a:cubicBezTo>
                  <a:pt x="470" y="930"/>
                  <a:pt x="470" y="930"/>
                  <a:pt x="470" y="930"/>
                </a:cubicBezTo>
                <a:cubicBezTo>
                  <a:pt x="472" y="929"/>
                  <a:pt x="472" y="929"/>
                  <a:pt x="472" y="929"/>
                </a:cubicBezTo>
                <a:cubicBezTo>
                  <a:pt x="468" y="927"/>
                  <a:pt x="468" y="927"/>
                  <a:pt x="468" y="927"/>
                </a:cubicBezTo>
                <a:cubicBezTo>
                  <a:pt x="465" y="927"/>
                  <a:pt x="480" y="933"/>
                  <a:pt x="464" y="923"/>
                </a:cubicBezTo>
                <a:cubicBezTo>
                  <a:pt x="462" y="927"/>
                  <a:pt x="462" y="927"/>
                  <a:pt x="462" y="927"/>
                </a:cubicBezTo>
                <a:cubicBezTo>
                  <a:pt x="460" y="928"/>
                  <a:pt x="460" y="928"/>
                  <a:pt x="460" y="928"/>
                </a:cubicBezTo>
                <a:cubicBezTo>
                  <a:pt x="458" y="926"/>
                  <a:pt x="458" y="926"/>
                  <a:pt x="458" y="926"/>
                </a:cubicBezTo>
                <a:cubicBezTo>
                  <a:pt x="452" y="930"/>
                  <a:pt x="452" y="930"/>
                  <a:pt x="452" y="930"/>
                </a:cubicBezTo>
                <a:cubicBezTo>
                  <a:pt x="450" y="929"/>
                  <a:pt x="450" y="929"/>
                  <a:pt x="450" y="929"/>
                </a:cubicBezTo>
                <a:cubicBezTo>
                  <a:pt x="443" y="931"/>
                  <a:pt x="443" y="931"/>
                  <a:pt x="443" y="931"/>
                </a:cubicBezTo>
                <a:cubicBezTo>
                  <a:pt x="434" y="930"/>
                  <a:pt x="434" y="930"/>
                  <a:pt x="434" y="930"/>
                </a:cubicBezTo>
                <a:cubicBezTo>
                  <a:pt x="430" y="933"/>
                  <a:pt x="430" y="933"/>
                  <a:pt x="430" y="933"/>
                </a:cubicBezTo>
                <a:cubicBezTo>
                  <a:pt x="430" y="933"/>
                  <a:pt x="437" y="933"/>
                  <a:pt x="428" y="931"/>
                </a:cubicBezTo>
                <a:cubicBezTo>
                  <a:pt x="426" y="932"/>
                  <a:pt x="438" y="931"/>
                  <a:pt x="424" y="933"/>
                </a:cubicBezTo>
                <a:cubicBezTo>
                  <a:pt x="421" y="930"/>
                  <a:pt x="421" y="930"/>
                  <a:pt x="421" y="930"/>
                </a:cubicBezTo>
                <a:cubicBezTo>
                  <a:pt x="421" y="931"/>
                  <a:pt x="424" y="928"/>
                  <a:pt x="421" y="932"/>
                </a:cubicBezTo>
                <a:cubicBezTo>
                  <a:pt x="421" y="931"/>
                  <a:pt x="421" y="931"/>
                  <a:pt x="421" y="931"/>
                </a:cubicBezTo>
                <a:cubicBezTo>
                  <a:pt x="418" y="932"/>
                  <a:pt x="418" y="932"/>
                  <a:pt x="418" y="932"/>
                </a:cubicBezTo>
                <a:cubicBezTo>
                  <a:pt x="418" y="934"/>
                  <a:pt x="418" y="934"/>
                  <a:pt x="418" y="934"/>
                </a:cubicBezTo>
                <a:cubicBezTo>
                  <a:pt x="409" y="933"/>
                  <a:pt x="409" y="933"/>
                  <a:pt x="409" y="933"/>
                </a:cubicBezTo>
                <a:cubicBezTo>
                  <a:pt x="414" y="931"/>
                  <a:pt x="414" y="931"/>
                  <a:pt x="414" y="931"/>
                </a:cubicBezTo>
                <a:cubicBezTo>
                  <a:pt x="413" y="930"/>
                  <a:pt x="419" y="933"/>
                  <a:pt x="412" y="929"/>
                </a:cubicBezTo>
                <a:cubicBezTo>
                  <a:pt x="407" y="931"/>
                  <a:pt x="407" y="931"/>
                  <a:pt x="407" y="931"/>
                </a:cubicBezTo>
                <a:cubicBezTo>
                  <a:pt x="405" y="932"/>
                  <a:pt x="420" y="934"/>
                  <a:pt x="402" y="929"/>
                </a:cubicBezTo>
                <a:cubicBezTo>
                  <a:pt x="401" y="931"/>
                  <a:pt x="401" y="931"/>
                  <a:pt x="401" y="931"/>
                </a:cubicBezTo>
                <a:cubicBezTo>
                  <a:pt x="400" y="933"/>
                  <a:pt x="400" y="933"/>
                  <a:pt x="400" y="933"/>
                </a:cubicBezTo>
                <a:cubicBezTo>
                  <a:pt x="402" y="934"/>
                  <a:pt x="402" y="934"/>
                  <a:pt x="402" y="934"/>
                </a:cubicBezTo>
                <a:cubicBezTo>
                  <a:pt x="390" y="934"/>
                  <a:pt x="390" y="934"/>
                  <a:pt x="390" y="934"/>
                </a:cubicBezTo>
                <a:cubicBezTo>
                  <a:pt x="392" y="932"/>
                  <a:pt x="392" y="932"/>
                  <a:pt x="392" y="932"/>
                </a:cubicBezTo>
                <a:cubicBezTo>
                  <a:pt x="396" y="934"/>
                  <a:pt x="386" y="934"/>
                  <a:pt x="395" y="931"/>
                </a:cubicBezTo>
                <a:cubicBezTo>
                  <a:pt x="390" y="930"/>
                  <a:pt x="390" y="930"/>
                  <a:pt x="390" y="930"/>
                </a:cubicBezTo>
                <a:cubicBezTo>
                  <a:pt x="389" y="931"/>
                  <a:pt x="389" y="931"/>
                  <a:pt x="389" y="931"/>
                </a:cubicBezTo>
                <a:cubicBezTo>
                  <a:pt x="388" y="930"/>
                  <a:pt x="388" y="930"/>
                  <a:pt x="388" y="930"/>
                </a:cubicBezTo>
                <a:cubicBezTo>
                  <a:pt x="386" y="931"/>
                  <a:pt x="386" y="931"/>
                  <a:pt x="386" y="931"/>
                </a:cubicBezTo>
                <a:cubicBezTo>
                  <a:pt x="387" y="933"/>
                  <a:pt x="373" y="932"/>
                  <a:pt x="388" y="934"/>
                </a:cubicBezTo>
                <a:cubicBezTo>
                  <a:pt x="387" y="935"/>
                  <a:pt x="387" y="935"/>
                  <a:pt x="387" y="935"/>
                </a:cubicBezTo>
                <a:cubicBezTo>
                  <a:pt x="386" y="934"/>
                  <a:pt x="386" y="934"/>
                  <a:pt x="386" y="934"/>
                </a:cubicBezTo>
                <a:cubicBezTo>
                  <a:pt x="385" y="934"/>
                  <a:pt x="384" y="934"/>
                  <a:pt x="383" y="935"/>
                </a:cubicBezTo>
                <a:cubicBezTo>
                  <a:pt x="384" y="933"/>
                  <a:pt x="384" y="933"/>
                  <a:pt x="384" y="933"/>
                </a:cubicBezTo>
                <a:cubicBezTo>
                  <a:pt x="385" y="933"/>
                  <a:pt x="382" y="935"/>
                  <a:pt x="386" y="933"/>
                </a:cubicBezTo>
                <a:cubicBezTo>
                  <a:pt x="380" y="931"/>
                  <a:pt x="380" y="931"/>
                  <a:pt x="380" y="931"/>
                </a:cubicBezTo>
                <a:cubicBezTo>
                  <a:pt x="375" y="933"/>
                  <a:pt x="375" y="933"/>
                  <a:pt x="375" y="933"/>
                </a:cubicBezTo>
                <a:cubicBezTo>
                  <a:pt x="375" y="933"/>
                  <a:pt x="373" y="933"/>
                  <a:pt x="376" y="934"/>
                </a:cubicBezTo>
                <a:cubicBezTo>
                  <a:pt x="375" y="932"/>
                  <a:pt x="375" y="932"/>
                  <a:pt x="375" y="932"/>
                </a:cubicBezTo>
                <a:cubicBezTo>
                  <a:pt x="374" y="935"/>
                  <a:pt x="374" y="935"/>
                  <a:pt x="374" y="935"/>
                </a:cubicBezTo>
                <a:cubicBezTo>
                  <a:pt x="373" y="934"/>
                  <a:pt x="373" y="934"/>
                  <a:pt x="373" y="934"/>
                </a:cubicBezTo>
                <a:cubicBezTo>
                  <a:pt x="371" y="936"/>
                  <a:pt x="371" y="936"/>
                  <a:pt x="371" y="936"/>
                </a:cubicBezTo>
                <a:cubicBezTo>
                  <a:pt x="371" y="936"/>
                  <a:pt x="369" y="938"/>
                  <a:pt x="371" y="935"/>
                </a:cubicBezTo>
                <a:cubicBezTo>
                  <a:pt x="370" y="934"/>
                  <a:pt x="370" y="934"/>
                  <a:pt x="370" y="934"/>
                </a:cubicBezTo>
                <a:cubicBezTo>
                  <a:pt x="362" y="936"/>
                  <a:pt x="362" y="936"/>
                  <a:pt x="362" y="936"/>
                </a:cubicBezTo>
                <a:cubicBezTo>
                  <a:pt x="363" y="934"/>
                  <a:pt x="363" y="934"/>
                  <a:pt x="363" y="934"/>
                </a:cubicBezTo>
                <a:cubicBezTo>
                  <a:pt x="359" y="933"/>
                  <a:pt x="359" y="933"/>
                  <a:pt x="359" y="933"/>
                </a:cubicBezTo>
                <a:cubicBezTo>
                  <a:pt x="358" y="933"/>
                  <a:pt x="367" y="931"/>
                  <a:pt x="356" y="934"/>
                </a:cubicBezTo>
                <a:cubicBezTo>
                  <a:pt x="360" y="935"/>
                  <a:pt x="360" y="935"/>
                  <a:pt x="360" y="935"/>
                </a:cubicBezTo>
                <a:cubicBezTo>
                  <a:pt x="357" y="935"/>
                  <a:pt x="357" y="935"/>
                  <a:pt x="357" y="935"/>
                </a:cubicBezTo>
                <a:cubicBezTo>
                  <a:pt x="356" y="937"/>
                  <a:pt x="356" y="937"/>
                  <a:pt x="356" y="937"/>
                </a:cubicBezTo>
                <a:cubicBezTo>
                  <a:pt x="357" y="937"/>
                  <a:pt x="356" y="933"/>
                  <a:pt x="357" y="938"/>
                </a:cubicBezTo>
                <a:cubicBezTo>
                  <a:pt x="356" y="937"/>
                  <a:pt x="356" y="937"/>
                  <a:pt x="356" y="937"/>
                </a:cubicBezTo>
                <a:cubicBezTo>
                  <a:pt x="355" y="935"/>
                  <a:pt x="360" y="937"/>
                  <a:pt x="354" y="937"/>
                </a:cubicBezTo>
                <a:cubicBezTo>
                  <a:pt x="356" y="936"/>
                  <a:pt x="353" y="934"/>
                  <a:pt x="356" y="934"/>
                </a:cubicBezTo>
                <a:cubicBezTo>
                  <a:pt x="355" y="934"/>
                  <a:pt x="355" y="934"/>
                  <a:pt x="355" y="934"/>
                </a:cubicBezTo>
                <a:cubicBezTo>
                  <a:pt x="350" y="935"/>
                  <a:pt x="350" y="935"/>
                  <a:pt x="350" y="935"/>
                </a:cubicBezTo>
                <a:cubicBezTo>
                  <a:pt x="347" y="935"/>
                  <a:pt x="347" y="935"/>
                  <a:pt x="347" y="935"/>
                </a:cubicBezTo>
                <a:cubicBezTo>
                  <a:pt x="347" y="938"/>
                  <a:pt x="347" y="938"/>
                  <a:pt x="347" y="938"/>
                </a:cubicBezTo>
                <a:cubicBezTo>
                  <a:pt x="342" y="938"/>
                  <a:pt x="357" y="944"/>
                  <a:pt x="342" y="936"/>
                </a:cubicBezTo>
                <a:cubicBezTo>
                  <a:pt x="341" y="938"/>
                  <a:pt x="341" y="938"/>
                  <a:pt x="341" y="938"/>
                </a:cubicBezTo>
                <a:cubicBezTo>
                  <a:pt x="334" y="935"/>
                  <a:pt x="334" y="935"/>
                  <a:pt x="334" y="935"/>
                </a:cubicBezTo>
                <a:cubicBezTo>
                  <a:pt x="339" y="935"/>
                  <a:pt x="339" y="935"/>
                  <a:pt x="339" y="935"/>
                </a:cubicBezTo>
                <a:cubicBezTo>
                  <a:pt x="339" y="932"/>
                  <a:pt x="339" y="932"/>
                  <a:pt x="339" y="932"/>
                </a:cubicBezTo>
                <a:cubicBezTo>
                  <a:pt x="340" y="931"/>
                  <a:pt x="336" y="932"/>
                  <a:pt x="341" y="931"/>
                </a:cubicBezTo>
                <a:cubicBezTo>
                  <a:pt x="339" y="931"/>
                  <a:pt x="339" y="931"/>
                  <a:pt x="339" y="931"/>
                </a:cubicBezTo>
                <a:cubicBezTo>
                  <a:pt x="335" y="934"/>
                  <a:pt x="335" y="934"/>
                  <a:pt x="335" y="934"/>
                </a:cubicBezTo>
                <a:cubicBezTo>
                  <a:pt x="327" y="933"/>
                  <a:pt x="327" y="933"/>
                  <a:pt x="327" y="933"/>
                </a:cubicBezTo>
                <a:cubicBezTo>
                  <a:pt x="323" y="934"/>
                  <a:pt x="323" y="934"/>
                  <a:pt x="323" y="934"/>
                </a:cubicBezTo>
                <a:cubicBezTo>
                  <a:pt x="332" y="933"/>
                  <a:pt x="315" y="937"/>
                  <a:pt x="331" y="935"/>
                </a:cubicBezTo>
                <a:cubicBezTo>
                  <a:pt x="329" y="937"/>
                  <a:pt x="329" y="937"/>
                  <a:pt x="329" y="937"/>
                </a:cubicBezTo>
                <a:cubicBezTo>
                  <a:pt x="330" y="937"/>
                  <a:pt x="328" y="939"/>
                  <a:pt x="331" y="937"/>
                </a:cubicBezTo>
                <a:cubicBezTo>
                  <a:pt x="327" y="938"/>
                  <a:pt x="327" y="938"/>
                  <a:pt x="327" y="938"/>
                </a:cubicBezTo>
                <a:cubicBezTo>
                  <a:pt x="325" y="939"/>
                  <a:pt x="325" y="939"/>
                  <a:pt x="325" y="939"/>
                </a:cubicBezTo>
                <a:cubicBezTo>
                  <a:pt x="328" y="941"/>
                  <a:pt x="328" y="941"/>
                  <a:pt x="328" y="941"/>
                </a:cubicBezTo>
                <a:cubicBezTo>
                  <a:pt x="319" y="944"/>
                  <a:pt x="319" y="944"/>
                  <a:pt x="319" y="944"/>
                </a:cubicBezTo>
                <a:cubicBezTo>
                  <a:pt x="315" y="943"/>
                  <a:pt x="315" y="943"/>
                  <a:pt x="315" y="943"/>
                </a:cubicBezTo>
                <a:cubicBezTo>
                  <a:pt x="318" y="942"/>
                  <a:pt x="318" y="942"/>
                  <a:pt x="318" y="942"/>
                </a:cubicBezTo>
                <a:cubicBezTo>
                  <a:pt x="314" y="940"/>
                  <a:pt x="314" y="940"/>
                  <a:pt x="314" y="940"/>
                </a:cubicBezTo>
                <a:cubicBezTo>
                  <a:pt x="310" y="942"/>
                  <a:pt x="310" y="942"/>
                  <a:pt x="310" y="942"/>
                </a:cubicBezTo>
                <a:cubicBezTo>
                  <a:pt x="309" y="944"/>
                  <a:pt x="309" y="944"/>
                  <a:pt x="309" y="944"/>
                </a:cubicBezTo>
                <a:cubicBezTo>
                  <a:pt x="306" y="947"/>
                  <a:pt x="306" y="947"/>
                  <a:pt x="306" y="947"/>
                </a:cubicBezTo>
                <a:cubicBezTo>
                  <a:pt x="307" y="949"/>
                  <a:pt x="307" y="949"/>
                  <a:pt x="307" y="949"/>
                </a:cubicBezTo>
                <a:cubicBezTo>
                  <a:pt x="308" y="950"/>
                  <a:pt x="308" y="950"/>
                  <a:pt x="308" y="950"/>
                </a:cubicBezTo>
                <a:cubicBezTo>
                  <a:pt x="310" y="948"/>
                  <a:pt x="310" y="948"/>
                  <a:pt x="310" y="948"/>
                </a:cubicBezTo>
                <a:cubicBezTo>
                  <a:pt x="314" y="948"/>
                  <a:pt x="314" y="948"/>
                  <a:pt x="314" y="948"/>
                </a:cubicBezTo>
                <a:cubicBezTo>
                  <a:pt x="313" y="949"/>
                  <a:pt x="313" y="949"/>
                  <a:pt x="313" y="949"/>
                </a:cubicBezTo>
                <a:cubicBezTo>
                  <a:pt x="314" y="951"/>
                  <a:pt x="314" y="951"/>
                  <a:pt x="314" y="951"/>
                </a:cubicBezTo>
                <a:cubicBezTo>
                  <a:pt x="312" y="952"/>
                  <a:pt x="312" y="952"/>
                  <a:pt x="312" y="952"/>
                </a:cubicBezTo>
                <a:cubicBezTo>
                  <a:pt x="312" y="952"/>
                  <a:pt x="312" y="952"/>
                  <a:pt x="312" y="952"/>
                </a:cubicBezTo>
                <a:cubicBezTo>
                  <a:pt x="315" y="954"/>
                  <a:pt x="315" y="954"/>
                  <a:pt x="315" y="954"/>
                </a:cubicBezTo>
                <a:cubicBezTo>
                  <a:pt x="316" y="956"/>
                  <a:pt x="316" y="956"/>
                  <a:pt x="316" y="956"/>
                </a:cubicBezTo>
                <a:cubicBezTo>
                  <a:pt x="318" y="955"/>
                  <a:pt x="318" y="955"/>
                  <a:pt x="318" y="955"/>
                </a:cubicBezTo>
                <a:cubicBezTo>
                  <a:pt x="317" y="954"/>
                  <a:pt x="317" y="954"/>
                  <a:pt x="317" y="954"/>
                </a:cubicBezTo>
                <a:cubicBezTo>
                  <a:pt x="322" y="950"/>
                  <a:pt x="322" y="950"/>
                  <a:pt x="322" y="950"/>
                </a:cubicBezTo>
                <a:cubicBezTo>
                  <a:pt x="325" y="951"/>
                  <a:pt x="325" y="951"/>
                  <a:pt x="325" y="951"/>
                </a:cubicBezTo>
                <a:cubicBezTo>
                  <a:pt x="329" y="941"/>
                  <a:pt x="329" y="941"/>
                  <a:pt x="329" y="941"/>
                </a:cubicBezTo>
                <a:cubicBezTo>
                  <a:pt x="329" y="941"/>
                  <a:pt x="327" y="945"/>
                  <a:pt x="332" y="940"/>
                </a:cubicBezTo>
                <a:cubicBezTo>
                  <a:pt x="332" y="939"/>
                  <a:pt x="334" y="942"/>
                  <a:pt x="330" y="940"/>
                </a:cubicBezTo>
                <a:cubicBezTo>
                  <a:pt x="332" y="938"/>
                  <a:pt x="332" y="938"/>
                  <a:pt x="332" y="938"/>
                </a:cubicBezTo>
                <a:cubicBezTo>
                  <a:pt x="333" y="938"/>
                  <a:pt x="333" y="938"/>
                  <a:pt x="333" y="938"/>
                </a:cubicBezTo>
                <a:cubicBezTo>
                  <a:pt x="332" y="939"/>
                  <a:pt x="332" y="939"/>
                  <a:pt x="332" y="939"/>
                </a:cubicBezTo>
                <a:cubicBezTo>
                  <a:pt x="335" y="936"/>
                  <a:pt x="332" y="946"/>
                  <a:pt x="339" y="938"/>
                </a:cubicBezTo>
                <a:cubicBezTo>
                  <a:pt x="341" y="937"/>
                  <a:pt x="340" y="941"/>
                  <a:pt x="343" y="939"/>
                </a:cubicBezTo>
                <a:cubicBezTo>
                  <a:pt x="342" y="940"/>
                  <a:pt x="342" y="940"/>
                  <a:pt x="342" y="940"/>
                </a:cubicBezTo>
                <a:cubicBezTo>
                  <a:pt x="350" y="939"/>
                  <a:pt x="350" y="939"/>
                  <a:pt x="350" y="939"/>
                </a:cubicBezTo>
                <a:cubicBezTo>
                  <a:pt x="343" y="942"/>
                  <a:pt x="343" y="942"/>
                  <a:pt x="343" y="942"/>
                </a:cubicBezTo>
                <a:cubicBezTo>
                  <a:pt x="339" y="943"/>
                  <a:pt x="339" y="943"/>
                  <a:pt x="339" y="943"/>
                </a:cubicBezTo>
                <a:cubicBezTo>
                  <a:pt x="336" y="945"/>
                  <a:pt x="336" y="945"/>
                  <a:pt x="336" y="945"/>
                </a:cubicBezTo>
                <a:cubicBezTo>
                  <a:pt x="333" y="944"/>
                  <a:pt x="333" y="944"/>
                  <a:pt x="333" y="944"/>
                </a:cubicBezTo>
                <a:cubicBezTo>
                  <a:pt x="332" y="945"/>
                  <a:pt x="332" y="945"/>
                  <a:pt x="332" y="945"/>
                </a:cubicBezTo>
                <a:cubicBezTo>
                  <a:pt x="332" y="942"/>
                  <a:pt x="332" y="942"/>
                  <a:pt x="332" y="942"/>
                </a:cubicBezTo>
                <a:cubicBezTo>
                  <a:pt x="329" y="943"/>
                  <a:pt x="329" y="943"/>
                  <a:pt x="329" y="943"/>
                </a:cubicBezTo>
                <a:cubicBezTo>
                  <a:pt x="329" y="943"/>
                  <a:pt x="325" y="944"/>
                  <a:pt x="330" y="946"/>
                </a:cubicBezTo>
                <a:cubicBezTo>
                  <a:pt x="328" y="946"/>
                  <a:pt x="328" y="946"/>
                  <a:pt x="328" y="946"/>
                </a:cubicBezTo>
                <a:cubicBezTo>
                  <a:pt x="325" y="947"/>
                  <a:pt x="325" y="948"/>
                  <a:pt x="332" y="949"/>
                </a:cubicBezTo>
                <a:cubicBezTo>
                  <a:pt x="336" y="950"/>
                  <a:pt x="330" y="948"/>
                  <a:pt x="335" y="947"/>
                </a:cubicBezTo>
                <a:cubicBezTo>
                  <a:pt x="337" y="948"/>
                  <a:pt x="337" y="948"/>
                  <a:pt x="337" y="948"/>
                </a:cubicBezTo>
                <a:cubicBezTo>
                  <a:pt x="335" y="950"/>
                  <a:pt x="335" y="950"/>
                  <a:pt x="335" y="950"/>
                </a:cubicBezTo>
                <a:cubicBezTo>
                  <a:pt x="338" y="953"/>
                  <a:pt x="338" y="953"/>
                  <a:pt x="338" y="953"/>
                </a:cubicBezTo>
                <a:cubicBezTo>
                  <a:pt x="343" y="952"/>
                  <a:pt x="343" y="952"/>
                  <a:pt x="343" y="952"/>
                </a:cubicBezTo>
                <a:cubicBezTo>
                  <a:pt x="349" y="952"/>
                  <a:pt x="349" y="952"/>
                  <a:pt x="349" y="952"/>
                </a:cubicBezTo>
                <a:cubicBezTo>
                  <a:pt x="349" y="953"/>
                  <a:pt x="349" y="953"/>
                  <a:pt x="349" y="953"/>
                </a:cubicBezTo>
                <a:cubicBezTo>
                  <a:pt x="342" y="956"/>
                  <a:pt x="342" y="956"/>
                  <a:pt x="342" y="956"/>
                </a:cubicBezTo>
                <a:cubicBezTo>
                  <a:pt x="339" y="962"/>
                  <a:pt x="339" y="962"/>
                  <a:pt x="339" y="962"/>
                </a:cubicBezTo>
                <a:cubicBezTo>
                  <a:pt x="329" y="962"/>
                  <a:pt x="329" y="962"/>
                  <a:pt x="329" y="962"/>
                </a:cubicBezTo>
                <a:cubicBezTo>
                  <a:pt x="329" y="961"/>
                  <a:pt x="329" y="961"/>
                  <a:pt x="329" y="961"/>
                </a:cubicBezTo>
                <a:cubicBezTo>
                  <a:pt x="332" y="961"/>
                  <a:pt x="332" y="961"/>
                  <a:pt x="332" y="961"/>
                </a:cubicBezTo>
                <a:cubicBezTo>
                  <a:pt x="330" y="959"/>
                  <a:pt x="330" y="959"/>
                  <a:pt x="330" y="959"/>
                </a:cubicBezTo>
                <a:cubicBezTo>
                  <a:pt x="323" y="959"/>
                  <a:pt x="323" y="959"/>
                  <a:pt x="323" y="959"/>
                </a:cubicBezTo>
                <a:cubicBezTo>
                  <a:pt x="322" y="958"/>
                  <a:pt x="322" y="958"/>
                  <a:pt x="322" y="958"/>
                </a:cubicBezTo>
                <a:cubicBezTo>
                  <a:pt x="319" y="959"/>
                  <a:pt x="319" y="959"/>
                  <a:pt x="319" y="959"/>
                </a:cubicBezTo>
                <a:cubicBezTo>
                  <a:pt x="321" y="962"/>
                  <a:pt x="321" y="962"/>
                  <a:pt x="321" y="962"/>
                </a:cubicBezTo>
                <a:cubicBezTo>
                  <a:pt x="318" y="963"/>
                  <a:pt x="318" y="963"/>
                  <a:pt x="318" y="963"/>
                </a:cubicBezTo>
                <a:cubicBezTo>
                  <a:pt x="320" y="964"/>
                  <a:pt x="320" y="964"/>
                  <a:pt x="320" y="964"/>
                </a:cubicBezTo>
                <a:cubicBezTo>
                  <a:pt x="320" y="966"/>
                  <a:pt x="320" y="966"/>
                  <a:pt x="320" y="966"/>
                </a:cubicBezTo>
                <a:cubicBezTo>
                  <a:pt x="317" y="967"/>
                  <a:pt x="317" y="967"/>
                  <a:pt x="317" y="967"/>
                </a:cubicBezTo>
                <a:cubicBezTo>
                  <a:pt x="317" y="969"/>
                  <a:pt x="317" y="969"/>
                  <a:pt x="317" y="969"/>
                </a:cubicBezTo>
                <a:cubicBezTo>
                  <a:pt x="321" y="967"/>
                  <a:pt x="321" y="967"/>
                  <a:pt x="321" y="967"/>
                </a:cubicBezTo>
                <a:cubicBezTo>
                  <a:pt x="317" y="971"/>
                  <a:pt x="317" y="971"/>
                  <a:pt x="317" y="971"/>
                </a:cubicBezTo>
                <a:cubicBezTo>
                  <a:pt x="325" y="971"/>
                  <a:pt x="325" y="971"/>
                  <a:pt x="325" y="971"/>
                </a:cubicBezTo>
                <a:cubicBezTo>
                  <a:pt x="322" y="973"/>
                  <a:pt x="322" y="975"/>
                  <a:pt x="331" y="973"/>
                </a:cubicBezTo>
                <a:cubicBezTo>
                  <a:pt x="332" y="974"/>
                  <a:pt x="332" y="974"/>
                  <a:pt x="332" y="974"/>
                </a:cubicBezTo>
                <a:cubicBezTo>
                  <a:pt x="333" y="972"/>
                  <a:pt x="333" y="972"/>
                  <a:pt x="333" y="972"/>
                </a:cubicBezTo>
                <a:cubicBezTo>
                  <a:pt x="339" y="974"/>
                  <a:pt x="339" y="974"/>
                  <a:pt x="339" y="974"/>
                </a:cubicBezTo>
                <a:cubicBezTo>
                  <a:pt x="339" y="975"/>
                  <a:pt x="339" y="975"/>
                  <a:pt x="339" y="975"/>
                </a:cubicBezTo>
                <a:cubicBezTo>
                  <a:pt x="345" y="972"/>
                  <a:pt x="345" y="972"/>
                  <a:pt x="345" y="972"/>
                </a:cubicBezTo>
                <a:cubicBezTo>
                  <a:pt x="344" y="969"/>
                  <a:pt x="344" y="969"/>
                  <a:pt x="344" y="969"/>
                </a:cubicBezTo>
                <a:cubicBezTo>
                  <a:pt x="349" y="970"/>
                  <a:pt x="349" y="970"/>
                  <a:pt x="349" y="970"/>
                </a:cubicBezTo>
                <a:cubicBezTo>
                  <a:pt x="350" y="969"/>
                  <a:pt x="350" y="969"/>
                  <a:pt x="350" y="969"/>
                </a:cubicBezTo>
                <a:cubicBezTo>
                  <a:pt x="351" y="968"/>
                  <a:pt x="351" y="968"/>
                  <a:pt x="351" y="968"/>
                </a:cubicBezTo>
                <a:cubicBezTo>
                  <a:pt x="351" y="968"/>
                  <a:pt x="353" y="969"/>
                  <a:pt x="351" y="969"/>
                </a:cubicBezTo>
                <a:cubicBezTo>
                  <a:pt x="353" y="970"/>
                  <a:pt x="353" y="970"/>
                  <a:pt x="353" y="970"/>
                </a:cubicBezTo>
                <a:cubicBezTo>
                  <a:pt x="353" y="969"/>
                  <a:pt x="353" y="969"/>
                  <a:pt x="353" y="969"/>
                </a:cubicBezTo>
                <a:cubicBezTo>
                  <a:pt x="355" y="972"/>
                  <a:pt x="355" y="972"/>
                  <a:pt x="355" y="972"/>
                </a:cubicBezTo>
                <a:cubicBezTo>
                  <a:pt x="370" y="969"/>
                  <a:pt x="370" y="969"/>
                  <a:pt x="370" y="969"/>
                </a:cubicBezTo>
                <a:cubicBezTo>
                  <a:pt x="369" y="970"/>
                  <a:pt x="369" y="970"/>
                  <a:pt x="369" y="970"/>
                </a:cubicBezTo>
                <a:cubicBezTo>
                  <a:pt x="363" y="972"/>
                  <a:pt x="363" y="972"/>
                  <a:pt x="363" y="972"/>
                </a:cubicBezTo>
                <a:cubicBezTo>
                  <a:pt x="357" y="974"/>
                  <a:pt x="357" y="974"/>
                  <a:pt x="357" y="974"/>
                </a:cubicBezTo>
                <a:cubicBezTo>
                  <a:pt x="357" y="976"/>
                  <a:pt x="357" y="976"/>
                  <a:pt x="357" y="976"/>
                </a:cubicBezTo>
                <a:cubicBezTo>
                  <a:pt x="357" y="976"/>
                  <a:pt x="362" y="977"/>
                  <a:pt x="356" y="976"/>
                </a:cubicBezTo>
                <a:cubicBezTo>
                  <a:pt x="356" y="977"/>
                  <a:pt x="356" y="977"/>
                  <a:pt x="356" y="977"/>
                </a:cubicBezTo>
                <a:cubicBezTo>
                  <a:pt x="360" y="976"/>
                  <a:pt x="360" y="976"/>
                  <a:pt x="360" y="976"/>
                </a:cubicBezTo>
                <a:cubicBezTo>
                  <a:pt x="367" y="977"/>
                  <a:pt x="367" y="977"/>
                  <a:pt x="367" y="977"/>
                </a:cubicBezTo>
                <a:cubicBezTo>
                  <a:pt x="373" y="974"/>
                  <a:pt x="373" y="974"/>
                  <a:pt x="373" y="974"/>
                </a:cubicBezTo>
                <a:cubicBezTo>
                  <a:pt x="376" y="974"/>
                  <a:pt x="376" y="974"/>
                  <a:pt x="376" y="974"/>
                </a:cubicBezTo>
                <a:cubicBezTo>
                  <a:pt x="379" y="970"/>
                  <a:pt x="379" y="970"/>
                  <a:pt x="379" y="970"/>
                </a:cubicBezTo>
                <a:cubicBezTo>
                  <a:pt x="381" y="971"/>
                  <a:pt x="381" y="971"/>
                  <a:pt x="381" y="971"/>
                </a:cubicBezTo>
                <a:cubicBezTo>
                  <a:pt x="388" y="970"/>
                  <a:pt x="388" y="970"/>
                  <a:pt x="388" y="970"/>
                </a:cubicBezTo>
                <a:cubicBezTo>
                  <a:pt x="387" y="973"/>
                  <a:pt x="387" y="973"/>
                  <a:pt x="387" y="973"/>
                </a:cubicBezTo>
                <a:cubicBezTo>
                  <a:pt x="387" y="971"/>
                  <a:pt x="387" y="971"/>
                  <a:pt x="387" y="971"/>
                </a:cubicBezTo>
                <a:cubicBezTo>
                  <a:pt x="383" y="972"/>
                  <a:pt x="383" y="972"/>
                  <a:pt x="383" y="972"/>
                </a:cubicBezTo>
                <a:cubicBezTo>
                  <a:pt x="380" y="975"/>
                  <a:pt x="380" y="975"/>
                  <a:pt x="380" y="975"/>
                </a:cubicBezTo>
                <a:cubicBezTo>
                  <a:pt x="380" y="975"/>
                  <a:pt x="380" y="977"/>
                  <a:pt x="379" y="974"/>
                </a:cubicBezTo>
                <a:cubicBezTo>
                  <a:pt x="379" y="977"/>
                  <a:pt x="379" y="977"/>
                  <a:pt x="379" y="977"/>
                </a:cubicBezTo>
                <a:cubicBezTo>
                  <a:pt x="383" y="977"/>
                  <a:pt x="383" y="977"/>
                  <a:pt x="383" y="977"/>
                </a:cubicBezTo>
                <a:cubicBezTo>
                  <a:pt x="386" y="979"/>
                  <a:pt x="386" y="979"/>
                  <a:pt x="386" y="979"/>
                </a:cubicBezTo>
                <a:cubicBezTo>
                  <a:pt x="391" y="978"/>
                  <a:pt x="391" y="978"/>
                  <a:pt x="391" y="978"/>
                </a:cubicBezTo>
                <a:cubicBezTo>
                  <a:pt x="391" y="975"/>
                  <a:pt x="391" y="975"/>
                  <a:pt x="391" y="975"/>
                </a:cubicBezTo>
                <a:cubicBezTo>
                  <a:pt x="393" y="975"/>
                  <a:pt x="392" y="971"/>
                  <a:pt x="394" y="974"/>
                </a:cubicBezTo>
                <a:cubicBezTo>
                  <a:pt x="395" y="974"/>
                  <a:pt x="389" y="971"/>
                  <a:pt x="396" y="977"/>
                </a:cubicBezTo>
                <a:cubicBezTo>
                  <a:pt x="397" y="976"/>
                  <a:pt x="397" y="976"/>
                  <a:pt x="397" y="976"/>
                </a:cubicBezTo>
                <a:cubicBezTo>
                  <a:pt x="397" y="978"/>
                  <a:pt x="397" y="978"/>
                  <a:pt x="397" y="978"/>
                </a:cubicBezTo>
                <a:cubicBezTo>
                  <a:pt x="402" y="974"/>
                  <a:pt x="402" y="974"/>
                  <a:pt x="402" y="974"/>
                </a:cubicBezTo>
                <a:cubicBezTo>
                  <a:pt x="402" y="973"/>
                  <a:pt x="402" y="973"/>
                  <a:pt x="402" y="973"/>
                </a:cubicBezTo>
                <a:cubicBezTo>
                  <a:pt x="400" y="972"/>
                  <a:pt x="400" y="972"/>
                  <a:pt x="400" y="972"/>
                </a:cubicBezTo>
                <a:cubicBezTo>
                  <a:pt x="400" y="971"/>
                  <a:pt x="400" y="971"/>
                  <a:pt x="400" y="971"/>
                </a:cubicBezTo>
                <a:cubicBezTo>
                  <a:pt x="402" y="971"/>
                  <a:pt x="402" y="971"/>
                  <a:pt x="402" y="971"/>
                </a:cubicBezTo>
                <a:cubicBezTo>
                  <a:pt x="404" y="974"/>
                  <a:pt x="404" y="974"/>
                  <a:pt x="404" y="974"/>
                </a:cubicBezTo>
                <a:cubicBezTo>
                  <a:pt x="406" y="973"/>
                  <a:pt x="406" y="973"/>
                  <a:pt x="406" y="973"/>
                </a:cubicBezTo>
                <a:cubicBezTo>
                  <a:pt x="407" y="971"/>
                  <a:pt x="409" y="976"/>
                  <a:pt x="407" y="970"/>
                </a:cubicBezTo>
                <a:cubicBezTo>
                  <a:pt x="409" y="973"/>
                  <a:pt x="409" y="973"/>
                  <a:pt x="409" y="973"/>
                </a:cubicBezTo>
                <a:cubicBezTo>
                  <a:pt x="411" y="971"/>
                  <a:pt x="411" y="971"/>
                  <a:pt x="411" y="971"/>
                </a:cubicBezTo>
                <a:cubicBezTo>
                  <a:pt x="412" y="974"/>
                  <a:pt x="412" y="974"/>
                  <a:pt x="412" y="974"/>
                </a:cubicBezTo>
                <a:cubicBezTo>
                  <a:pt x="411" y="976"/>
                  <a:pt x="411" y="976"/>
                  <a:pt x="411" y="976"/>
                </a:cubicBezTo>
                <a:cubicBezTo>
                  <a:pt x="412" y="977"/>
                  <a:pt x="412" y="977"/>
                  <a:pt x="412" y="977"/>
                </a:cubicBezTo>
                <a:cubicBezTo>
                  <a:pt x="419" y="976"/>
                  <a:pt x="419" y="976"/>
                  <a:pt x="419" y="976"/>
                </a:cubicBezTo>
                <a:cubicBezTo>
                  <a:pt x="419" y="975"/>
                  <a:pt x="419" y="975"/>
                  <a:pt x="419" y="975"/>
                </a:cubicBezTo>
                <a:cubicBezTo>
                  <a:pt x="424" y="976"/>
                  <a:pt x="424" y="976"/>
                  <a:pt x="424" y="976"/>
                </a:cubicBezTo>
                <a:cubicBezTo>
                  <a:pt x="427" y="975"/>
                  <a:pt x="427" y="975"/>
                  <a:pt x="427" y="975"/>
                </a:cubicBezTo>
                <a:cubicBezTo>
                  <a:pt x="429" y="976"/>
                  <a:pt x="429" y="976"/>
                  <a:pt x="429" y="976"/>
                </a:cubicBezTo>
                <a:cubicBezTo>
                  <a:pt x="436" y="973"/>
                  <a:pt x="436" y="973"/>
                  <a:pt x="436" y="973"/>
                </a:cubicBezTo>
                <a:cubicBezTo>
                  <a:pt x="438" y="971"/>
                  <a:pt x="438" y="971"/>
                  <a:pt x="438" y="971"/>
                </a:cubicBezTo>
                <a:cubicBezTo>
                  <a:pt x="437" y="970"/>
                  <a:pt x="442" y="972"/>
                  <a:pt x="437" y="969"/>
                </a:cubicBezTo>
                <a:cubicBezTo>
                  <a:pt x="438" y="967"/>
                  <a:pt x="438" y="967"/>
                  <a:pt x="438" y="967"/>
                </a:cubicBezTo>
                <a:cubicBezTo>
                  <a:pt x="444" y="969"/>
                  <a:pt x="444" y="969"/>
                  <a:pt x="444" y="969"/>
                </a:cubicBezTo>
                <a:cubicBezTo>
                  <a:pt x="447" y="972"/>
                  <a:pt x="447" y="972"/>
                  <a:pt x="447" y="972"/>
                </a:cubicBezTo>
                <a:cubicBezTo>
                  <a:pt x="447" y="973"/>
                  <a:pt x="449" y="974"/>
                  <a:pt x="455" y="972"/>
                </a:cubicBezTo>
                <a:cubicBezTo>
                  <a:pt x="460" y="974"/>
                  <a:pt x="460" y="974"/>
                  <a:pt x="460" y="974"/>
                </a:cubicBezTo>
                <a:cubicBezTo>
                  <a:pt x="469" y="972"/>
                  <a:pt x="469" y="972"/>
                  <a:pt x="469" y="972"/>
                </a:cubicBezTo>
                <a:cubicBezTo>
                  <a:pt x="472" y="969"/>
                  <a:pt x="472" y="969"/>
                  <a:pt x="472" y="969"/>
                </a:cubicBezTo>
                <a:cubicBezTo>
                  <a:pt x="477" y="971"/>
                  <a:pt x="477" y="971"/>
                  <a:pt x="477" y="971"/>
                </a:cubicBezTo>
                <a:cubicBezTo>
                  <a:pt x="479" y="967"/>
                  <a:pt x="479" y="967"/>
                  <a:pt x="479" y="967"/>
                </a:cubicBezTo>
                <a:cubicBezTo>
                  <a:pt x="481" y="967"/>
                  <a:pt x="477" y="965"/>
                  <a:pt x="481" y="966"/>
                </a:cubicBezTo>
                <a:cubicBezTo>
                  <a:pt x="483" y="966"/>
                  <a:pt x="482" y="969"/>
                  <a:pt x="484" y="967"/>
                </a:cubicBezTo>
                <a:cubicBezTo>
                  <a:pt x="485" y="965"/>
                  <a:pt x="485" y="965"/>
                  <a:pt x="485" y="965"/>
                </a:cubicBezTo>
                <a:cubicBezTo>
                  <a:pt x="482" y="964"/>
                  <a:pt x="482" y="964"/>
                  <a:pt x="482" y="964"/>
                </a:cubicBezTo>
                <a:cubicBezTo>
                  <a:pt x="498" y="963"/>
                  <a:pt x="498" y="963"/>
                  <a:pt x="498" y="963"/>
                </a:cubicBezTo>
                <a:cubicBezTo>
                  <a:pt x="500" y="963"/>
                  <a:pt x="500" y="963"/>
                  <a:pt x="500" y="963"/>
                </a:cubicBezTo>
                <a:cubicBezTo>
                  <a:pt x="498" y="963"/>
                  <a:pt x="501" y="974"/>
                  <a:pt x="492" y="965"/>
                </a:cubicBezTo>
                <a:cubicBezTo>
                  <a:pt x="492" y="965"/>
                  <a:pt x="493" y="967"/>
                  <a:pt x="489" y="966"/>
                </a:cubicBezTo>
                <a:cubicBezTo>
                  <a:pt x="488" y="965"/>
                  <a:pt x="488" y="965"/>
                  <a:pt x="488" y="965"/>
                </a:cubicBezTo>
                <a:cubicBezTo>
                  <a:pt x="488" y="967"/>
                  <a:pt x="487" y="961"/>
                  <a:pt x="485" y="967"/>
                </a:cubicBezTo>
                <a:cubicBezTo>
                  <a:pt x="493" y="967"/>
                  <a:pt x="493" y="967"/>
                  <a:pt x="493" y="967"/>
                </a:cubicBezTo>
                <a:cubicBezTo>
                  <a:pt x="503" y="965"/>
                  <a:pt x="503" y="965"/>
                  <a:pt x="503" y="965"/>
                </a:cubicBezTo>
                <a:cubicBezTo>
                  <a:pt x="501" y="970"/>
                  <a:pt x="498" y="966"/>
                  <a:pt x="492" y="969"/>
                </a:cubicBezTo>
                <a:cubicBezTo>
                  <a:pt x="493" y="970"/>
                  <a:pt x="487" y="969"/>
                  <a:pt x="494" y="971"/>
                </a:cubicBezTo>
                <a:cubicBezTo>
                  <a:pt x="498" y="971"/>
                  <a:pt x="498" y="971"/>
                  <a:pt x="498" y="971"/>
                </a:cubicBezTo>
                <a:cubicBezTo>
                  <a:pt x="499" y="971"/>
                  <a:pt x="499" y="971"/>
                  <a:pt x="499" y="971"/>
                </a:cubicBezTo>
                <a:cubicBezTo>
                  <a:pt x="496" y="975"/>
                  <a:pt x="496" y="975"/>
                  <a:pt x="496" y="975"/>
                </a:cubicBezTo>
                <a:cubicBezTo>
                  <a:pt x="499" y="975"/>
                  <a:pt x="499" y="975"/>
                  <a:pt x="499" y="975"/>
                </a:cubicBezTo>
                <a:cubicBezTo>
                  <a:pt x="499" y="975"/>
                  <a:pt x="502" y="974"/>
                  <a:pt x="498" y="975"/>
                </a:cubicBezTo>
                <a:cubicBezTo>
                  <a:pt x="500" y="972"/>
                  <a:pt x="499" y="980"/>
                  <a:pt x="507" y="972"/>
                </a:cubicBezTo>
                <a:cubicBezTo>
                  <a:pt x="506" y="971"/>
                  <a:pt x="506" y="971"/>
                  <a:pt x="506" y="971"/>
                </a:cubicBezTo>
                <a:cubicBezTo>
                  <a:pt x="510" y="967"/>
                  <a:pt x="510" y="967"/>
                  <a:pt x="510" y="967"/>
                </a:cubicBezTo>
                <a:cubicBezTo>
                  <a:pt x="511" y="967"/>
                  <a:pt x="511" y="967"/>
                  <a:pt x="511" y="967"/>
                </a:cubicBezTo>
                <a:cubicBezTo>
                  <a:pt x="511" y="963"/>
                  <a:pt x="511" y="963"/>
                  <a:pt x="511" y="963"/>
                </a:cubicBezTo>
                <a:cubicBezTo>
                  <a:pt x="521" y="965"/>
                  <a:pt x="521" y="965"/>
                  <a:pt x="521" y="965"/>
                </a:cubicBezTo>
                <a:cubicBezTo>
                  <a:pt x="524" y="963"/>
                  <a:pt x="524" y="963"/>
                  <a:pt x="524" y="963"/>
                </a:cubicBezTo>
                <a:cubicBezTo>
                  <a:pt x="530" y="965"/>
                  <a:pt x="530" y="965"/>
                  <a:pt x="530" y="965"/>
                </a:cubicBezTo>
                <a:cubicBezTo>
                  <a:pt x="538" y="962"/>
                  <a:pt x="538" y="962"/>
                  <a:pt x="538" y="962"/>
                </a:cubicBezTo>
                <a:cubicBezTo>
                  <a:pt x="538" y="963"/>
                  <a:pt x="540" y="961"/>
                  <a:pt x="538" y="964"/>
                </a:cubicBezTo>
                <a:cubicBezTo>
                  <a:pt x="539" y="964"/>
                  <a:pt x="539" y="964"/>
                  <a:pt x="539" y="964"/>
                </a:cubicBezTo>
                <a:cubicBezTo>
                  <a:pt x="540" y="961"/>
                  <a:pt x="540" y="961"/>
                  <a:pt x="540" y="961"/>
                </a:cubicBezTo>
                <a:cubicBezTo>
                  <a:pt x="541" y="962"/>
                  <a:pt x="541" y="962"/>
                  <a:pt x="541" y="962"/>
                </a:cubicBezTo>
                <a:cubicBezTo>
                  <a:pt x="547" y="962"/>
                  <a:pt x="547" y="962"/>
                  <a:pt x="547" y="962"/>
                </a:cubicBezTo>
                <a:cubicBezTo>
                  <a:pt x="548" y="961"/>
                  <a:pt x="548" y="961"/>
                  <a:pt x="548" y="961"/>
                </a:cubicBezTo>
                <a:cubicBezTo>
                  <a:pt x="546" y="960"/>
                  <a:pt x="546" y="960"/>
                  <a:pt x="546" y="960"/>
                </a:cubicBezTo>
                <a:cubicBezTo>
                  <a:pt x="551" y="957"/>
                  <a:pt x="551" y="957"/>
                  <a:pt x="551" y="957"/>
                </a:cubicBezTo>
                <a:cubicBezTo>
                  <a:pt x="558" y="958"/>
                  <a:pt x="558" y="958"/>
                  <a:pt x="558" y="958"/>
                </a:cubicBezTo>
                <a:cubicBezTo>
                  <a:pt x="575" y="954"/>
                  <a:pt x="575" y="954"/>
                  <a:pt x="575" y="954"/>
                </a:cubicBezTo>
                <a:cubicBezTo>
                  <a:pt x="576" y="954"/>
                  <a:pt x="578" y="958"/>
                  <a:pt x="580" y="952"/>
                </a:cubicBezTo>
                <a:cubicBezTo>
                  <a:pt x="579" y="954"/>
                  <a:pt x="579" y="954"/>
                  <a:pt x="579" y="954"/>
                </a:cubicBezTo>
                <a:cubicBezTo>
                  <a:pt x="581" y="954"/>
                  <a:pt x="581" y="954"/>
                  <a:pt x="581" y="954"/>
                </a:cubicBezTo>
                <a:cubicBezTo>
                  <a:pt x="582" y="952"/>
                  <a:pt x="582" y="952"/>
                  <a:pt x="582" y="952"/>
                </a:cubicBezTo>
                <a:cubicBezTo>
                  <a:pt x="583" y="953"/>
                  <a:pt x="583" y="953"/>
                  <a:pt x="583" y="953"/>
                </a:cubicBezTo>
                <a:cubicBezTo>
                  <a:pt x="579" y="956"/>
                  <a:pt x="579" y="956"/>
                  <a:pt x="579" y="956"/>
                </a:cubicBezTo>
                <a:cubicBezTo>
                  <a:pt x="578" y="956"/>
                  <a:pt x="576" y="953"/>
                  <a:pt x="575" y="955"/>
                </a:cubicBezTo>
                <a:cubicBezTo>
                  <a:pt x="577" y="956"/>
                  <a:pt x="577" y="956"/>
                  <a:pt x="577" y="956"/>
                </a:cubicBezTo>
                <a:cubicBezTo>
                  <a:pt x="575" y="958"/>
                  <a:pt x="575" y="958"/>
                  <a:pt x="575" y="958"/>
                </a:cubicBezTo>
                <a:cubicBezTo>
                  <a:pt x="577" y="960"/>
                  <a:pt x="577" y="960"/>
                  <a:pt x="577" y="960"/>
                </a:cubicBezTo>
                <a:cubicBezTo>
                  <a:pt x="589" y="958"/>
                  <a:pt x="589" y="958"/>
                  <a:pt x="589" y="958"/>
                </a:cubicBezTo>
                <a:cubicBezTo>
                  <a:pt x="590" y="956"/>
                  <a:pt x="590" y="956"/>
                  <a:pt x="590" y="956"/>
                </a:cubicBezTo>
                <a:cubicBezTo>
                  <a:pt x="589" y="955"/>
                  <a:pt x="583" y="965"/>
                  <a:pt x="597" y="953"/>
                </a:cubicBezTo>
                <a:cubicBezTo>
                  <a:pt x="597" y="948"/>
                  <a:pt x="597" y="948"/>
                  <a:pt x="597" y="948"/>
                </a:cubicBezTo>
                <a:cubicBezTo>
                  <a:pt x="599" y="947"/>
                  <a:pt x="599" y="947"/>
                  <a:pt x="599" y="947"/>
                </a:cubicBezTo>
                <a:cubicBezTo>
                  <a:pt x="600" y="948"/>
                  <a:pt x="596" y="950"/>
                  <a:pt x="601" y="948"/>
                </a:cubicBezTo>
                <a:cubicBezTo>
                  <a:pt x="598" y="951"/>
                  <a:pt x="598" y="951"/>
                  <a:pt x="598" y="951"/>
                </a:cubicBezTo>
                <a:cubicBezTo>
                  <a:pt x="600" y="954"/>
                  <a:pt x="600" y="954"/>
                  <a:pt x="600" y="954"/>
                </a:cubicBezTo>
                <a:cubicBezTo>
                  <a:pt x="601" y="953"/>
                  <a:pt x="601" y="953"/>
                  <a:pt x="601" y="953"/>
                </a:cubicBezTo>
                <a:cubicBezTo>
                  <a:pt x="602" y="951"/>
                  <a:pt x="602" y="951"/>
                  <a:pt x="602" y="951"/>
                </a:cubicBezTo>
                <a:cubicBezTo>
                  <a:pt x="605" y="950"/>
                  <a:pt x="605" y="950"/>
                  <a:pt x="605" y="950"/>
                </a:cubicBezTo>
                <a:cubicBezTo>
                  <a:pt x="607" y="950"/>
                  <a:pt x="607" y="950"/>
                  <a:pt x="607" y="950"/>
                </a:cubicBezTo>
                <a:cubicBezTo>
                  <a:pt x="606" y="952"/>
                  <a:pt x="606" y="952"/>
                  <a:pt x="606" y="952"/>
                </a:cubicBezTo>
                <a:cubicBezTo>
                  <a:pt x="604" y="953"/>
                  <a:pt x="604" y="953"/>
                  <a:pt x="604" y="953"/>
                </a:cubicBezTo>
                <a:cubicBezTo>
                  <a:pt x="607" y="955"/>
                  <a:pt x="607" y="955"/>
                  <a:pt x="607" y="955"/>
                </a:cubicBezTo>
                <a:cubicBezTo>
                  <a:pt x="613" y="956"/>
                  <a:pt x="613" y="956"/>
                  <a:pt x="613" y="956"/>
                </a:cubicBezTo>
                <a:cubicBezTo>
                  <a:pt x="612" y="957"/>
                  <a:pt x="606" y="955"/>
                  <a:pt x="620" y="953"/>
                </a:cubicBezTo>
                <a:cubicBezTo>
                  <a:pt x="622" y="954"/>
                  <a:pt x="622" y="954"/>
                  <a:pt x="622" y="954"/>
                </a:cubicBezTo>
                <a:cubicBezTo>
                  <a:pt x="627" y="951"/>
                  <a:pt x="627" y="951"/>
                  <a:pt x="627" y="951"/>
                </a:cubicBezTo>
                <a:cubicBezTo>
                  <a:pt x="628" y="953"/>
                  <a:pt x="628" y="953"/>
                  <a:pt x="628" y="953"/>
                </a:cubicBezTo>
                <a:cubicBezTo>
                  <a:pt x="633" y="950"/>
                  <a:pt x="633" y="950"/>
                  <a:pt x="633" y="950"/>
                </a:cubicBezTo>
                <a:cubicBezTo>
                  <a:pt x="654" y="947"/>
                  <a:pt x="654" y="947"/>
                  <a:pt x="654" y="947"/>
                </a:cubicBezTo>
                <a:cubicBezTo>
                  <a:pt x="656" y="945"/>
                  <a:pt x="656" y="945"/>
                  <a:pt x="656" y="945"/>
                </a:cubicBezTo>
                <a:cubicBezTo>
                  <a:pt x="662" y="947"/>
                  <a:pt x="662" y="947"/>
                  <a:pt x="662" y="947"/>
                </a:cubicBezTo>
                <a:cubicBezTo>
                  <a:pt x="666" y="948"/>
                  <a:pt x="666" y="948"/>
                  <a:pt x="666" y="948"/>
                </a:cubicBezTo>
                <a:cubicBezTo>
                  <a:pt x="667" y="950"/>
                  <a:pt x="654" y="951"/>
                  <a:pt x="667" y="941"/>
                </a:cubicBezTo>
                <a:cubicBezTo>
                  <a:pt x="667" y="942"/>
                  <a:pt x="666" y="942"/>
                  <a:pt x="668" y="943"/>
                </a:cubicBezTo>
                <a:cubicBezTo>
                  <a:pt x="669" y="944"/>
                  <a:pt x="659" y="947"/>
                  <a:pt x="670" y="938"/>
                </a:cubicBezTo>
                <a:cubicBezTo>
                  <a:pt x="674" y="939"/>
                  <a:pt x="674" y="939"/>
                  <a:pt x="674" y="939"/>
                </a:cubicBezTo>
                <a:cubicBezTo>
                  <a:pt x="680" y="937"/>
                  <a:pt x="680" y="937"/>
                  <a:pt x="680" y="937"/>
                </a:cubicBezTo>
                <a:cubicBezTo>
                  <a:pt x="681" y="937"/>
                  <a:pt x="672" y="939"/>
                  <a:pt x="683" y="938"/>
                </a:cubicBezTo>
                <a:cubicBezTo>
                  <a:pt x="684" y="936"/>
                  <a:pt x="684" y="936"/>
                  <a:pt x="684" y="936"/>
                </a:cubicBezTo>
                <a:cubicBezTo>
                  <a:pt x="685" y="937"/>
                  <a:pt x="685" y="937"/>
                  <a:pt x="685" y="937"/>
                </a:cubicBezTo>
                <a:cubicBezTo>
                  <a:pt x="681" y="940"/>
                  <a:pt x="681" y="940"/>
                  <a:pt x="681" y="940"/>
                </a:cubicBezTo>
                <a:cubicBezTo>
                  <a:pt x="680" y="938"/>
                  <a:pt x="680" y="938"/>
                  <a:pt x="680" y="938"/>
                </a:cubicBezTo>
                <a:cubicBezTo>
                  <a:pt x="678" y="940"/>
                  <a:pt x="676" y="939"/>
                  <a:pt x="676" y="940"/>
                </a:cubicBezTo>
                <a:cubicBezTo>
                  <a:pt x="670" y="945"/>
                  <a:pt x="670" y="945"/>
                  <a:pt x="670" y="945"/>
                </a:cubicBezTo>
                <a:cubicBezTo>
                  <a:pt x="671" y="947"/>
                  <a:pt x="671" y="947"/>
                  <a:pt x="671" y="947"/>
                </a:cubicBezTo>
                <a:cubicBezTo>
                  <a:pt x="679" y="946"/>
                  <a:pt x="679" y="946"/>
                  <a:pt x="679" y="946"/>
                </a:cubicBezTo>
                <a:cubicBezTo>
                  <a:pt x="682" y="944"/>
                  <a:pt x="682" y="944"/>
                  <a:pt x="682" y="944"/>
                </a:cubicBezTo>
                <a:cubicBezTo>
                  <a:pt x="690" y="944"/>
                  <a:pt x="690" y="944"/>
                  <a:pt x="690" y="944"/>
                </a:cubicBezTo>
                <a:cubicBezTo>
                  <a:pt x="697" y="941"/>
                  <a:pt x="697" y="941"/>
                  <a:pt x="697" y="941"/>
                </a:cubicBezTo>
                <a:cubicBezTo>
                  <a:pt x="702" y="942"/>
                  <a:pt x="702" y="942"/>
                  <a:pt x="702" y="942"/>
                </a:cubicBezTo>
                <a:cubicBezTo>
                  <a:pt x="712" y="941"/>
                  <a:pt x="712" y="941"/>
                  <a:pt x="712" y="941"/>
                </a:cubicBezTo>
                <a:cubicBezTo>
                  <a:pt x="712" y="940"/>
                  <a:pt x="712" y="940"/>
                  <a:pt x="712" y="940"/>
                </a:cubicBezTo>
                <a:cubicBezTo>
                  <a:pt x="706" y="941"/>
                  <a:pt x="711" y="948"/>
                  <a:pt x="720" y="934"/>
                </a:cubicBezTo>
                <a:cubicBezTo>
                  <a:pt x="720" y="933"/>
                  <a:pt x="720" y="933"/>
                  <a:pt x="720" y="933"/>
                </a:cubicBezTo>
                <a:cubicBezTo>
                  <a:pt x="722" y="933"/>
                  <a:pt x="722" y="933"/>
                  <a:pt x="722" y="933"/>
                </a:cubicBezTo>
                <a:cubicBezTo>
                  <a:pt x="723" y="931"/>
                  <a:pt x="723" y="931"/>
                  <a:pt x="723" y="931"/>
                </a:cubicBezTo>
                <a:cubicBezTo>
                  <a:pt x="726" y="934"/>
                  <a:pt x="726" y="934"/>
                  <a:pt x="726" y="934"/>
                </a:cubicBezTo>
                <a:cubicBezTo>
                  <a:pt x="726" y="932"/>
                  <a:pt x="736" y="935"/>
                  <a:pt x="725" y="930"/>
                </a:cubicBezTo>
                <a:cubicBezTo>
                  <a:pt x="726" y="931"/>
                  <a:pt x="727" y="930"/>
                  <a:pt x="728" y="930"/>
                </a:cubicBezTo>
                <a:cubicBezTo>
                  <a:pt x="728" y="936"/>
                  <a:pt x="728" y="936"/>
                  <a:pt x="728" y="936"/>
                </a:cubicBezTo>
                <a:cubicBezTo>
                  <a:pt x="723" y="937"/>
                  <a:pt x="723" y="937"/>
                  <a:pt x="723" y="937"/>
                </a:cubicBezTo>
                <a:cubicBezTo>
                  <a:pt x="723" y="938"/>
                  <a:pt x="723" y="938"/>
                  <a:pt x="723" y="938"/>
                </a:cubicBezTo>
                <a:cubicBezTo>
                  <a:pt x="747" y="937"/>
                  <a:pt x="747" y="937"/>
                  <a:pt x="747" y="937"/>
                </a:cubicBezTo>
                <a:cubicBezTo>
                  <a:pt x="750" y="935"/>
                  <a:pt x="750" y="935"/>
                  <a:pt x="750" y="935"/>
                </a:cubicBezTo>
                <a:cubicBezTo>
                  <a:pt x="748" y="933"/>
                  <a:pt x="748" y="933"/>
                  <a:pt x="748" y="933"/>
                </a:cubicBezTo>
                <a:cubicBezTo>
                  <a:pt x="744" y="933"/>
                  <a:pt x="744" y="933"/>
                  <a:pt x="744" y="933"/>
                </a:cubicBezTo>
                <a:cubicBezTo>
                  <a:pt x="746" y="931"/>
                  <a:pt x="746" y="931"/>
                  <a:pt x="746" y="931"/>
                </a:cubicBezTo>
                <a:cubicBezTo>
                  <a:pt x="751" y="932"/>
                  <a:pt x="751" y="932"/>
                  <a:pt x="751" y="932"/>
                </a:cubicBezTo>
                <a:cubicBezTo>
                  <a:pt x="752" y="931"/>
                  <a:pt x="752" y="931"/>
                  <a:pt x="752" y="931"/>
                </a:cubicBezTo>
                <a:cubicBezTo>
                  <a:pt x="751" y="930"/>
                  <a:pt x="751" y="930"/>
                  <a:pt x="751" y="930"/>
                </a:cubicBezTo>
                <a:cubicBezTo>
                  <a:pt x="751" y="927"/>
                  <a:pt x="751" y="927"/>
                  <a:pt x="751" y="927"/>
                </a:cubicBezTo>
                <a:cubicBezTo>
                  <a:pt x="756" y="925"/>
                  <a:pt x="756" y="925"/>
                  <a:pt x="756" y="925"/>
                </a:cubicBezTo>
                <a:cubicBezTo>
                  <a:pt x="761" y="924"/>
                  <a:pt x="752" y="927"/>
                  <a:pt x="760" y="926"/>
                </a:cubicBezTo>
                <a:cubicBezTo>
                  <a:pt x="760" y="925"/>
                  <a:pt x="760" y="925"/>
                  <a:pt x="760" y="925"/>
                </a:cubicBezTo>
                <a:cubicBezTo>
                  <a:pt x="762" y="927"/>
                  <a:pt x="764" y="922"/>
                  <a:pt x="764" y="929"/>
                </a:cubicBezTo>
                <a:cubicBezTo>
                  <a:pt x="764" y="926"/>
                  <a:pt x="764" y="926"/>
                  <a:pt x="764" y="926"/>
                </a:cubicBezTo>
                <a:cubicBezTo>
                  <a:pt x="765" y="926"/>
                  <a:pt x="765" y="926"/>
                  <a:pt x="765" y="926"/>
                </a:cubicBezTo>
                <a:cubicBezTo>
                  <a:pt x="766" y="927"/>
                  <a:pt x="766" y="927"/>
                  <a:pt x="766" y="927"/>
                </a:cubicBezTo>
                <a:cubicBezTo>
                  <a:pt x="761" y="931"/>
                  <a:pt x="761" y="931"/>
                  <a:pt x="761" y="931"/>
                </a:cubicBezTo>
                <a:cubicBezTo>
                  <a:pt x="762" y="933"/>
                  <a:pt x="762" y="933"/>
                  <a:pt x="762" y="933"/>
                </a:cubicBezTo>
                <a:cubicBezTo>
                  <a:pt x="765" y="933"/>
                  <a:pt x="765" y="933"/>
                  <a:pt x="765" y="933"/>
                </a:cubicBezTo>
                <a:cubicBezTo>
                  <a:pt x="765" y="934"/>
                  <a:pt x="765" y="934"/>
                  <a:pt x="765" y="934"/>
                </a:cubicBezTo>
                <a:cubicBezTo>
                  <a:pt x="770" y="934"/>
                  <a:pt x="770" y="934"/>
                  <a:pt x="770" y="934"/>
                </a:cubicBezTo>
                <a:cubicBezTo>
                  <a:pt x="771" y="934"/>
                  <a:pt x="771" y="934"/>
                  <a:pt x="771" y="934"/>
                </a:cubicBezTo>
                <a:cubicBezTo>
                  <a:pt x="767" y="932"/>
                  <a:pt x="767" y="932"/>
                  <a:pt x="767" y="932"/>
                </a:cubicBezTo>
                <a:cubicBezTo>
                  <a:pt x="769" y="930"/>
                  <a:pt x="769" y="930"/>
                  <a:pt x="769" y="930"/>
                </a:cubicBezTo>
                <a:cubicBezTo>
                  <a:pt x="770" y="930"/>
                  <a:pt x="762" y="929"/>
                  <a:pt x="772" y="930"/>
                </a:cubicBezTo>
                <a:cubicBezTo>
                  <a:pt x="768" y="924"/>
                  <a:pt x="770" y="940"/>
                  <a:pt x="769" y="925"/>
                </a:cubicBezTo>
                <a:cubicBezTo>
                  <a:pt x="766" y="926"/>
                  <a:pt x="770" y="928"/>
                  <a:pt x="772" y="923"/>
                </a:cubicBezTo>
                <a:cubicBezTo>
                  <a:pt x="775" y="926"/>
                  <a:pt x="770" y="924"/>
                  <a:pt x="770" y="927"/>
                </a:cubicBezTo>
                <a:cubicBezTo>
                  <a:pt x="772" y="927"/>
                  <a:pt x="772" y="927"/>
                  <a:pt x="772" y="927"/>
                </a:cubicBezTo>
                <a:cubicBezTo>
                  <a:pt x="773" y="929"/>
                  <a:pt x="773" y="929"/>
                  <a:pt x="773" y="929"/>
                </a:cubicBezTo>
                <a:cubicBezTo>
                  <a:pt x="780" y="926"/>
                  <a:pt x="780" y="926"/>
                  <a:pt x="780" y="926"/>
                </a:cubicBezTo>
                <a:cubicBezTo>
                  <a:pt x="780" y="926"/>
                  <a:pt x="773" y="930"/>
                  <a:pt x="783" y="927"/>
                </a:cubicBezTo>
                <a:cubicBezTo>
                  <a:pt x="783" y="925"/>
                  <a:pt x="783" y="925"/>
                  <a:pt x="783" y="925"/>
                </a:cubicBezTo>
                <a:cubicBezTo>
                  <a:pt x="785" y="926"/>
                  <a:pt x="785" y="926"/>
                  <a:pt x="785" y="926"/>
                </a:cubicBezTo>
                <a:cubicBezTo>
                  <a:pt x="792" y="923"/>
                  <a:pt x="792" y="923"/>
                  <a:pt x="792" y="923"/>
                </a:cubicBezTo>
                <a:cubicBezTo>
                  <a:pt x="793" y="922"/>
                  <a:pt x="793" y="922"/>
                  <a:pt x="793" y="922"/>
                </a:cubicBezTo>
                <a:cubicBezTo>
                  <a:pt x="797" y="923"/>
                  <a:pt x="797" y="923"/>
                  <a:pt x="797" y="923"/>
                </a:cubicBezTo>
                <a:cubicBezTo>
                  <a:pt x="792" y="926"/>
                  <a:pt x="792" y="926"/>
                  <a:pt x="792" y="926"/>
                </a:cubicBezTo>
                <a:cubicBezTo>
                  <a:pt x="796" y="930"/>
                  <a:pt x="796" y="930"/>
                  <a:pt x="796" y="930"/>
                </a:cubicBezTo>
                <a:cubicBezTo>
                  <a:pt x="807" y="929"/>
                  <a:pt x="807" y="929"/>
                  <a:pt x="807" y="929"/>
                </a:cubicBezTo>
                <a:cubicBezTo>
                  <a:pt x="808" y="928"/>
                  <a:pt x="808" y="928"/>
                  <a:pt x="808" y="928"/>
                </a:cubicBezTo>
                <a:cubicBezTo>
                  <a:pt x="808" y="927"/>
                  <a:pt x="808" y="927"/>
                  <a:pt x="808" y="927"/>
                </a:cubicBezTo>
                <a:cubicBezTo>
                  <a:pt x="813" y="929"/>
                  <a:pt x="813" y="929"/>
                  <a:pt x="813" y="929"/>
                </a:cubicBezTo>
                <a:cubicBezTo>
                  <a:pt x="814" y="929"/>
                  <a:pt x="808" y="931"/>
                  <a:pt x="815" y="926"/>
                </a:cubicBezTo>
                <a:cubicBezTo>
                  <a:pt x="817" y="927"/>
                  <a:pt x="817" y="927"/>
                  <a:pt x="817" y="927"/>
                </a:cubicBezTo>
                <a:cubicBezTo>
                  <a:pt x="823" y="925"/>
                  <a:pt x="823" y="925"/>
                  <a:pt x="823" y="925"/>
                </a:cubicBezTo>
                <a:cubicBezTo>
                  <a:pt x="824" y="925"/>
                  <a:pt x="826" y="927"/>
                  <a:pt x="827" y="925"/>
                </a:cubicBezTo>
                <a:cubicBezTo>
                  <a:pt x="827" y="921"/>
                  <a:pt x="830" y="929"/>
                  <a:pt x="830" y="922"/>
                </a:cubicBezTo>
                <a:cubicBezTo>
                  <a:pt x="831" y="925"/>
                  <a:pt x="831" y="925"/>
                  <a:pt x="831" y="925"/>
                </a:cubicBezTo>
                <a:cubicBezTo>
                  <a:pt x="834" y="925"/>
                  <a:pt x="832" y="922"/>
                  <a:pt x="834" y="922"/>
                </a:cubicBezTo>
                <a:cubicBezTo>
                  <a:pt x="837" y="921"/>
                  <a:pt x="837" y="921"/>
                  <a:pt x="837" y="921"/>
                </a:cubicBezTo>
                <a:cubicBezTo>
                  <a:pt x="839" y="917"/>
                  <a:pt x="839" y="917"/>
                  <a:pt x="839" y="917"/>
                </a:cubicBezTo>
                <a:cubicBezTo>
                  <a:pt x="845" y="918"/>
                  <a:pt x="845" y="918"/>
                  <a:pt x="845" y="918"/>
                </a:cubicBezTo>
                <a:cubicBezTo>
                  <a:pt x="850" y="912"/>
                  <a:pt x="850" y="912"/>
                  <a:pt x="850" y="912"/>
                </a:cubicBezTo>
                <a:cubicBezTo>
                  <a:pt x="850" y="916"/>
                  <a:pt x="850" y="916"/>
                  <a:pt x="850" y="916"/>
                </a:cubicBezTo>
                <a:cubicBezTo>
                  <a:pt x="853" y="918"/>
                  <a:pt x="853" y="918"/>
                  <a:pt x="853" y="918"/>
                </a:cubicBezTo>
                <a:cubicBezTo>
                  <a:pt x="856" y="914"/>
                  <a:pt x="856" y="914"/>
                  <a:pt x="856" y="914"/>
                </a:cubicBezTo>
                <a:cubicBezTo>
                  <a:pt x="858" y="915"/>
                  <a:pt x="858" y="915"/>
                  <a:pt x="858" y="915"/>
                </a:cubicBezTo>
                <a:cubicBezTo>
                  <a:pt x="853" y="919"/>
                  <a:pt x="853" y="919"/>
                  <a:pt x="853" y="919"/>
                </a:cubicBezTo>
                <a:cubicBezTo>
                  <a:pt x="857" y="919"/>
                  <a:pt x="857" y="919"/>
                  <a:pt x="857" y="919"/>
                </a:cubicBezTo>
                <a:cubicBezTo>
                  <a:pt x="856" y="921"/>
                  <a:pt x="853" y="919"/>
                  <a:pt x="853" y="921"/>
                </a:cubicBezTo>
                <a:cubicBezTo>
                  <a:pt x="854" y="923"/>
                  <a:pt x="854" y="923"/>
                  <a:pt x="854" y="923"/>
                </a:cubicBezTo>
                <a:cubicBezTo>
                  <a:pt x="855" y="922"/>
                  <a:pt x="855" y="922"/>
                  <a:pt x="855" y="922"/>
                </a:cubicBezTo>
                <a:cubicBezTo>
                  <a:pt x="858" y="923"/>
                  <a:pt x="847" y="926"/>
                  <a:pt x="859" y="922"/>
                </a:cubicBezTo>
                <a:cubicBezTo>
                  <a:pt x="859" y="917"/>
                  <a:pt x="859" y="917"/>
                  <a:pt x="859" y="917"/>
                </a:cubicBezTo>
                <a:cubicBezTo>
                  <a:pt x="858" y="917"/>
                  <a:pt x="858" y="917"/>
                  <a:pt x="858" y="917"/>
                </a:cubicBezTo>
                <a:cubicBezTo>
                  <a:pt x="862" y="916"/>
                  <a:pt x="862" y="916"/>
                  <a:pt x="862" y="916"/>
                </a:cubicBezTo>
                <a:cubicBezTo>
                  <a:pt x="863" y="914"/>
                  <a:pt x="863" y="914"/>
                  <a:pt x="863" y="914"/>
                </a:cubicBezTo>
                <a:cubicBezTo>
                  <a:pt x="869" y="914"/>
                  <a:pt x="869" y="914"/>
                  <a:pt x="869" y="914"/>
                </a:cubicBezTo>
                <a:cubicBezTo>
                  <a:pt x="869" y="912"/>
                  <a:pt x="869" y="912"/>
                  <a:pt x="869" y="912"/>
                </a:cubicBezTo>
                <a:cubicBezTo>
                  <a:pt x="872" y="912"/>
                  <a:pt x="872" y="912"/>
                  <a:pt x="872" y="912"/>
                </a:cubicBezTo>
                <a:cubicBezTo>
                  <a:pt x="873" y="914"/>
                  <a:pt x="873" y="914"/>
                  <a:pt x="873" y="914"/>
                </a:cubicBezTo>
                <a:cubicBezTo>
                  <a:pt x="877" y="911"/>
                  <a:pt x="877" y="911"/>
                  <a:pt x="877" y="911"/>
                </a:cubicBezTo>
                <a:cubicBezTo>
                  <a:pt x="888" y="910"/>
                  <a:pt x="888" y="910"/>
                  <a:pt x="888" y="910"/>
                </a:cubicBezTo>
                <a:cubicBezTo>
                  <a:pt x="884" y="914"/>
                  <a:pt x="884" y="914"/>
                  <a:pt x="884" y="914"/>
                </a:cubicBezTo>
                <a:cubicBezTo>
                  <a:pt x="885" y="916"/>
                  <a:pt x="885" y="916"/>
                  <a:pt x="885" y="916"/>
                </a:cubicBezTo>
                <a:cubicBezTo>
                  <a:pt x="880" y="916"/>
                  <a:pt x="880" y="916"/>
                  <a:pt x="880" y="916"/>
                </a:cubicBezTo>
                <a:cubicBezTo>
                  <a:pt x="879" y="917"/>
                  <a:pt x="879" y="917"/>
                  <a:pt x="879" y="917"/>
                </a:cubicBezTo>
                <a:cubicBezTo>
                  <a:pt x="880" y="917"/>
                  <a:pt x="880" y="917"/>
                  <a:pt x="880" y="917"/>
                </a:cubicBezTo>
                <a:cubicBezTo>
                  <a:pt x="882" y="920"/>
                  <a:pt x="882" y="920"/>
                  <a:pt x="882" y="920"/>
                </a:cubicBezTo>
                <a:cubicBezTo>
                  <a:pt x="884" y="920"/>
                  <a:pt x="873" y="922"/>
                  <a:pt x="886" y="917"/>
                </a:cubicBezTo>
                <a:cubicBezTo>
                  <a:pt x="887" y="918"/>
                  <a:pt x="887" y="918"/>
                  <a:pt x="887" y="918"/>
                </a:cubicBezTo>
                <a:cubicBezTo>
                  <a:pt x="893" y="909"/>
                  <a:pt x="893" y="909"/>
                  <a:pt x="893" y="909"/>
                </a:cubicBezTo>
                <a:cubicBezTo>
                  <a:pt x="896" y="909"/>
                  <a:pt x="896" y="905"/>
                  <a:pt x="899" y="906"/>
                </a:cubicBezTo>
                <a:cubicBezTo>
                  <a:pt x="900" y="909"/>
                  <a:pt x="900" y="909"/>
                  <a:pt x="900" y="909"/>
                </a:cubicBezTo>
                <a:cubicBezTo>
                  <a:pt x="902" y="908"/>
                  <a:pt x="902" y="908"/>
                  <a:pt x="902" y="908"/>
                </a:cubicBezTo>
                <a:cubicBezTo>
                  <a:pt x="905" y="911"/>
                  <a:pt x="905" y="911"/>
                  <a:pt x="905" y="911"/>
                </a:cubicBezTo>
                <a:cubicBezTo>
                  <a:pt x="905" y="911"/>
                  <a:pt x="906" y="911"/>
                  <a:pt x="907" y="910"/>
                </a:cubicBezTo>
                <a:cubicBezTo>
                  <a:pt x="903" y="912"/>
                  <a:pt x="903" y="912"/>
                  <a:pt x="903" y="912"/>
                </a:cubicBezTo>
                <a:cubicBezTo>
                  <a:pt x="900" y="910"/>
                  <a:pt x="896" y="909"/>
                  <a:pt x="893" y="913"/>
                </a:cubicBezTo>
                <a:cubicBezTo>
                  <a:pt x="892" y="914"/>
                  <a:pt x="892" y="914"/>
                  <a:pt x="892" y="914"/>
                </a:cubicBezTo>
                <a:cubicBezTo>
                  <a:pt x="894" y="915"/>
                  <a:pt x="894" y="915"/>
                  <a:pt x="894" y="915"/>
                </a:cubicBezTo>
                <a:cubicBezTo>
                  <a:pt x="896" y="914"/>
                  <a:pt x="896" y="914"/>
                  <a:pt x="896" y="914"/>
                </a:cubicBezTo>
                <a:cubicBezTo>
                  <a:pt x="896" y="914"/>
                  <a:pt x="896" y="914"/>
                  <a:pt x="896" y="914"/>
                </a:cubicBezTo>
                <a:cubicBezTo>
                  <a:pt x="899" y="914"/>
                  <a:pt x="899" y="914"/>
                  <a:pt x="899" y="914"/>
                </a:cubicBezTo>
                <a:cubicBezTo>
                  <a:pt x="904" y="918"/>
                  <a:pt x="904" y="918"/>
                  <a:pt x="904" y="918"/>
                </a:cubicBezTo>
                <a:cubicBezTo>
                  <a:pt x="909" y="915"/>
                  <a:pt x="909" y="915"/>
                  <a:pt x="909" y="915"/>
                </a:cubicBezTo>
                <a:cubicBezTo>
                  <a:pt x="910" y="916"/>
                  <a:pt x="910" y="916"/>
                  <a:pt x="910" y="916"/>
                </a:cubicBezTo>
                <a:cubicBezTo>
                  <a:pt x="924" y="911"/>
                  <a:pt x="924" y="911"/>
                  <a:pt x="924" y="911"/>
                </a:cubicBezTo>
                <a:cubicBezTo>
                  <a:pt x="931" y="910"/>
                  <a:pt x="931" y="910"/>
                  <a:pt x="931" y="910"/>
                </a:cubicBezTo>
                <a:cubicBezTo>
                  <a:pt x="932" y="909"/>
                  <a:pt x="932" y="909"/>
                  <a:pt x="932" y="909"/>
                </a:cubicBezTo>
                <a:cubicBezTo>
                  <a:pt x="933" y="909"/>
                  <a:pt x="927" y="912"/>
                  <a:pt x="932" y="906"/>
                </a:cubicBezTo>
                <a:cubicBezTo>
                  <a:pt x="932" y="909"/>
                  <a:pt x="932" y="909"/>
                  <a:pt x="932" y="909"/>
                </a:cubicBezTo>
                <a:cubicBezTo>
                  <a:pt x="933" y="909"/>
                  <a:pt x="928" y="910"/>
                  <a:pt x="934" y="909"/>
                </a:cubicBezTo>
                <a:cubicBezTo>
                  <a:pt x="932" y="913"/>
                  <a:pt x="932" y="913"/>
                  <a:pt x="932" y="913"/>
                </a:cubicBezTo>
                <a:cubicBezTo>
                  <a:pt x="927" y="911"/>
                  <a:pt x="921" y="923"/>
                  <a:pt x="921" y="912"/>
                </a:cubicBezTo>
                <a:cubicBezTo>
                  <a:pt x="919" y="912"/>
                  <a:pt x="920" y="916"/>
                  <a:pt x="919" y="914"/>
                </a:cubicBezTo>
                <a:cubicBezTo>
                  <a:pt x="914" y="919"/>
                  <a:pt x="911" y="907"/>
                  <a:pt x="914" y="922"/>
                </a:cubicBezTo>
                <a:cubicBezTo>
                  <a:pt x="914" y="924"/>
                  <a:pt x="911" y="921"/>
                  <a:pt x="913" y="924"/>
                </a:cubicBezTo>
                <a:cubicBezTo>
                  <a:pt x="909" y="921"/>
                  <a:pt x="909" y="921"/>
                  <a:pt x="909" y="921"/>
                </a:cubicBezTo>
                <a:cubicBezTo>
                  <a:pt x="911" y="918"/>
                  <a:pt x="899" y="922"/>
                  <a:pt x="912" y="918"/>
                </a:cubicBezTo>
                <a:cubicBezTo>
                  <a:pt x="909" y="917"/>
                  <a:pt x="909" y="917"/>
                  <a:pt x="909" y="917"/>
                </a:cubicBezTo>
                <a:cubicBezTo>
                  <a:pt x="907" y="919"/>
                  <a:pt x="907" y="919"/>
                  <a:pt x="907" y="919"/>
                </a:cubicBezTo>
                <a:cubicBezTo>
                  <a:pt x="905" y="918"/>
                  <a:pt x="905" y="918"/>
                  <a:pt x="905" y="918"/>
                </a:cubicBezTo>
                <a:cubicBezTo>
                  <a:pt x="902" y="919"/>
                  <a:pt x="902" y="919"/>
                  <a:pt x="902" y="919"/>
                </a:cubicBezTo>
                <a:cubicBezTo>
                  <a:pt x="896" y="918"/>
                  <a:pt x="896" y="918"/>
                  <a:pt x="896" y="918"/>
                </a:cubicBezTo>
                <a:cubicBezTo>
                  <a:pt x="895" y="921"/>
                  <a:pt x="895" y="921"/>
                  <a:pt x="895" y="921"/>
                </a:cubicBezTo>
                <a:cubicBezTo>
                  <a:pt x="894" y="919"/>
                  <a:pt x="894" y="919"/>
                  <a:pt x="894" y="919"/>
                </a:cubicBezTo>
                <a:cubicBezTo>
                  <a:pt x="885" y="920"/>
                  <a:pt x="885" y="920"/>
                  <a:pt x="885" y="920"/>
                </a:cubicBezTo>
                <a:cubicBezTo>
                  <a:pt x="881" y="920"/>
                  <a:pt x="881" y="920"/>
                  <a:pt x="881" y="920"/>
                </a:cubicBezTo>
                <a:cubicBezTo>
                  <a:pt x="880" y="922"/>
                  <a:pt x="880" y="922"/>
                  <a:pt x="880" y="922"/>
                </a:cubicBezTo>
                <a:cubicBezTo>
                  <a:pt x="879" y="921"/>
                  <a:pt x="879" y="921"/>
                  <a:pt x="879" y="921"/>
                </a:cubicBezTo>
                <a:cubicBezTo>
                  <a:pt x="877" y="922"/>
                  <a:pt x="875" y="925"/>
                  <a:pt x="873" y="921"/>
                </a:cubicBezTo>
                <a:cubicBezTo>
                  <a:pt x="872" y="924"/>
                  <a:pt x="872" y="924"/>
                  <a:pt x="872" y="924"/>
                </a:cubicBezTo>
                <a:cubicBezTo>
                  <a:pt x="861" y="924"/>
                  <a:pt x="861" y="924"/>
                  <a:pt x="861" y="924"/>
                </a:cubicBezTo>
                <a:cubicBezTo>
                  <a:pt x="849" y="926"/>
                  <a:pt x="849" y="926"/>
                  <a:pt x="849" y="926"/>
                </a:cubicBezTo>
                <a:cubicBezTo>
                  <a:pt x="841" y="926"/>
                  <a:pt x="841" y="926"/>
                  <a:pt x="841" y="926"/>
                </a:cubicBezTo>
                <a:cubicBezTo>
                  <a:pt x="839" y="928"/>
                  <a:pt x="839" y="928"/>
                  <a:pt x="839" y="928"/>
                </a:cubicBezTo>
                <a:cubicBezTo>
                  <a:pt x="823" y="929"/>
                  <a:pt x="823" y="929"/>
                  <a:pt x="823" y="929"/>
                </a:cubicBezTo>
                <a:cubicBezTo>
                  <a:pt x="819" y="932"/>
                  <a:pt x="819" y="932"/>
                  <a:pt x="819" y="932"/>
                </a:cubicBezTo>
                <a:cubicBezTo>
                  <a:pt x="820" y="933"/>
                  <a:pt x="820" y="933"/>
                  <a:pt x="820" y="933"/>
                </a:cubicBezTo>
                <a:cubicBezTo>
                  <a:pt x="826" y="931"/>
                  <a:pt x="826" y="931"/>
                  <a:pt x="826" y="931"/>
                </a:cubicBezTo>
                <a:cubicBezTo>
                  <a:pt x="826" y="935"/>
                  <a:pt x="826" y="935"/>
                  <a:pt x="826" y="935"/>
                </a:cubicBezTo>
                <a:cubicBezTo>
                  <a:pt x="816" y="933"/>
                  <a:pt x="816" y="933"/>
                  <a:pt x="816" y="933"/>
                </a:cubicBezTo>
                <a:cubicBezTo>
                  <a:pt x="815" y="929"/>
                  <a:pt x="815" y="929"/>
                  <a:pt x="815" y="929"/>
                </a:cubicBezTo>
                <a:cubicBezTo>
                  <a:pt x="807" y="931"/>
                  <a:pt x="807" y="931"/>
                  <a:pt x="807" y="931"/>
                </a:cubicBezTo>
                <a:cubicBezTo>
                  <a:pt x="801" y="931"/>
                  <a:pt x="801" y="931"/>
                  <a:pt x="801" y="931"/>
                </a:cubicBezTo>
                <a:cubicBezTo>
                  <a:pt x="797" y="934"/>
                  <a:pt x="797" y="934"/>
                  <a:pt x="797" y="934"/>
                </a:cubicBezTo>
                <a:cubicBezTo>
                  <a:pt x="793" y="931"/>
                  <a:pt x="793" y="931"/>
                  <a:pt x="793" y="931"/>
                </a:cubicBezTo>
                <a:cubicBezTo>
                  <a:pt x="792" y="933"/>
                  <a:pt x="791" y="934"/>
                  <a:pt x="785" y="933"/>
                </a:cubicBezTo>
                <a:cubicBezTo>
                  <a:pt x="783" y="934"/>
                  <a:pt x="783" y="934"/>
                  <a:pt x="783" y="934"/>
                </a:cubicBezTo>
                <a:cubicBezTo>
                  <a:pt x="783" y="934"/>
                  <a:pt x="783" y="934"/>
                  <a:pt x="783" y="934"/>
                </a:cubicBezTo>
                <a:cubicBezTo>
                  <a:pt x="777" y="934"/>
                  <a:pt x="777" y="934"/>
                  <a:pt x="777" y="934"/>
                </a:cubicBezTo>
                <a:cubicBezTo>
                  <a:pt x="776" y="935"/>
                  <a:pt x="776" y="935"/>
                  <a:pt x="776" y="935"/>
                </a:cubicBezTo>
                <a:cubicBezTo>
                  <a:pt x="774" y="935"/>
                  <a:pt x="774" y="935"/>
                  <a:pt x="774" y="935"/>
                </a:cubicBezTo>
                <a:cubicBezTo>
                  <a:pt x="774" y="933"/>
                  <a:pt x="774" y="933"/>
                  <a:pt x="774" y="933"/>
                </a:cubicBezTo>
                <a:cubicBezTo>
                  <a:pt x="769" y="937"/>
                  <a:pt x="769" y="937"/>
                  <a:pt x="769" y="937"/>
                </a:cubicBezTo>
                <a:cubicBezTo>
                  <a:pt x="766" y="938"/>
                  <a:pt x="766" y="938"/>
                  <a:pt x="766" y="938"/>
                </a:cubicBezTo>
                <a:cubicBezTo>
                  <a:pt x="762" y="935"/>
                  <a:pt x="762" y="935"/>
                  <a:pt x="762" y="935"/>
                </a:cubicBezTo>
                <a:cubicBezTo>
                  <a:pt x="757" y="936"/>
                  <a:pt x="757" y="936"/>
                  <a:pt x="757" y="936"/>
                </a:cubicBezTo>
                <a:cubicBezTo>
                  <a:pt x="757" y="939"/>
                  <a:pt x="757" y="939"/>
                  <a:pt x="757" y="939"/>
                </a:cubicBezTo>
                <a:cubicBezTo>
                  <a:pt x="755" y="938"/>
                  <a:pt x="755" y="938"/>
                  <a:pt x="755" y="938"/>
                </a:cubicBezTo>
                <a:cubicBezTo>
                  <a:pt x="753" y="938"/>
                  <a:pt x="753" y="938"/>
                  <a:pt x="753" y="938"/>
                </a:cubicBezTo>
                <a:cubicBezTo>
                  <a:pt x="752" y="939"/>
                  <a:pt x="752" y="939"/>
                  <a:pt x="752" y="939"/>
                </a:cubicBezTo>
                <a:cubicBezTo>
                  <a:pt x="750" y="938"/>
                  <a:pt x="750" y="938"/>
                  <a:pt x="750" y="938"/>
                </a:cubicBezTo>
                <a:cubicBezTo>
                  <a:pt x="740" y="940"/>
                  <a:pt x="740" y="940"/>
                  <a:pt x="740" y="940"/>
                </a:cubicBezTo>
                <a:cubicBezTo>
                  <a:pt x="736" y="941"/>
                  <a:pt x="736" y="941"/>
                  <a:pt x="736" y="941"/>
                </a:cubicBezTo>
                <a:cubicBezTo>
                  <a:pt x="729" y="940"/>
                  <a:pt x="729" y="940"/>
                  <a:pt x="729" y="940"/>
                </a:cubicBezTo>
                <a:cubicBezTo>
                  <a:pt x="729" y="941"/>
                  <a:pt x="727" y="937"/>
                  <a:pt x="729" y="942"/>
                </a:cubicBezTo>
                <a:cubicBezTo>
                  <a:pt x="728" y="942"/>
                  <a:pt x="728" y="942"/>
                  <a:pt x="728" y="942"/>
                </a:cubicBezTo>
                <a:cubicBezTo>
                  <a:pt x="728" y="941"/>
                  <a:pt x="728" y="941"/>
                  <a:pt x="728" y="941"/>
                </a:cubicBezTo>
                <a:cubicBezTo>
                  <a:pt x="727" y="940"/>
                  <a:pt x="727" y="940"/>
                  <a:pt x="727" y="940"/>
                </a:cubicBezTo>
                <a:cubicBezTo>
                  <a:pt x="722" y="942"/>
                  <a:pt x="722" y="942"/>
                  <a:pt x="722" y="942"/>
                </a:cubicBezTo>
                <a:cubicBezTo>
                  <a:pt x="721" y="941"/>
                  <a:pt x="731" y="942"/>
                  <a:pt x="720" y="940"/>
                </a:cubicBezTo>
                <a:cubicBezTo>
                  <a:pt x="719" y="945"/>
                  <a:pt x="719" y="945"/>
                  <a:pt x="719" y="945"/>
                </a:cubicBezTo>
                <a:cubicBezTo>
                  <a:pt x="716" y="946"/>
                  <a:pt x="716" y="946"/>
                  <a:pt x="716" y="946"/>
                </a:cubicBezTo>
                <a:cubicBezTo>
                  <a:pt x="704" y="943"/>
                  <a:pt x="704" y="943"/>
                  <a:pt x="704" y="943"/>
                </a:cubicBezTo>
                <a:cubicBezTo>
                  <a:pt x="704" y="944"/>
                  <a:pt x="704" y="944"/>
                  <a:pt x="704" y="944"/>
                </a:cubicBezTo>
                <a:cubicBezTo>
                  <a:pt x="706" y="945"/>
                  <a:pt x="706" y="945"/>
                  <a:pt x="706" y="945"/>
                </a:cubicBezTo>
                <a:cubicBezTo>
                  <a:pt x="698" y="948"/>
                  <a:pt x="698" y="948"/>
                  <a:pt x="698" y="948"/>
                </a:cubicBezTo>
                <a:cubicBezTo>
                  <a:pt x="696" y="947"/>
                  <a:pt x="696" y="947"/>
                  <a:pt x="696" y="947"/>
                </a:cubicBezTo>
                <a:cubicBezTo>
                  <a:pt x="694" y="948"/>
                  <a:pt x="694" y="948"/>
                  <a:pt x="694" y="948"/>
                </a:cubicBezTo>
                <a:cubicBezTo>
                  <a:pt x="690" y="946"/>
                  <a:pt x="690" y="946"/>
                  <a:pt x="690" y="946"/>
                </a:cubicBezTo>
                <a:cubicBezTo>
                  <a:pt x="684" y="949"/>
                  <a:pt x="684" y="949"/>
                  <a:pt x="684" y="949"/>
                </a:cubicBezTo>
                <a:cubicBezTo>
                  <a:pt x="679" y="948"/>
                  <a:pt x="679" y="948"/>
                  <a:pt x="679" y="948"/>
                </a:cubicBezTo>
                <a:cubicBezTo>
                  <a:pt x="677" y="948"/>
                  <a:pt x="687" y="940"/>
                  <a:pt x="676" y="950"/>
                </a:cubicBezTo>
                <a:cubicBezTo>
                  <a:pt x="670" y="951"/>
                  <a:pt x="670" y="951"/>
                  <a:pt x="670" y="951"/>
                </a:cubicBezTo>
                <a:cubicBezTo>
                  <a:pt x="666" y="952"/>
                  <a:pt x="666" y="952"/>
                  <a:pt x="666" y="952"/>
                </a:cubicBezTo>
                <a:cubicBezTo>
                  <a:pt x="668" y="950"/>
                  <a:pt x="668" y="950"/>
                  <a:pt x="668" y="950"/>
                </a:cubicBezTo>
                <a:cubicBezTo>
                  <a:pt x="664" y="949"/>
                  <a:pt x="664" y="949"/>
                  <a:pt x="664" y="949"/>
                </a:cubicBezTo>
                <a:cubicBezTo>
                  <a:pt x="663" y="948"/>
                  <a:pt x="669" y="957"/>
                  <a:pt x="658" y="951"/>
                </a:cubicBezTo>
                <a:cubicBezTo>
                  <a:pt x="653" y="953"/>
                  <a:pt x="653" y="953"/>
                  <a:pt x="653" y="953"/>
                </a:cubicBezTo>
                <a:cubicBezTo>
                  <a:pt x="651" y="953"/>
                  <a:pt x="651" y="953"/>
                  <a:pt x="651" y="953"/>
                </a:cubicBezTo>
                <a:cubicBezTo>
                  <a:pt x="652" y="953"/>
                  <a:pt x="653" y="952"/>
                  <a:pt x="652" y="951"/>
                </a:cubicBezTo>
                <a:cubicBezTo>
                  <a:pt x="640" y="955"/>
                  <a:pt x="640" y="955"/>
                  <a:pt x="640" y="955"/>
                </a:cubicBezTo>
                <a:cubicBezTo>
                  <a:pt x="633" y="956"/>
                  <a:pt x="633" y="956"/>
                  <a:pt x="633" y="956"/>
                </a:cubicBezTo>
                <a:cubicBezTo>
                  <a:pt x="632" y="955"/>
                  <a:pt x="632" y="955"/>
                  <a:pt x="632" y="955"/>
                </a:cubicBezTo>
                <a:cubicBezTo>
                  <a:pt x="627" y="957"/>
                  <a:pt x="627" y="957"/>
                  <a:pt x="627" y="957"/>
                </a:cubicBezTo>
                <a:cubicBezTo>
                  <a:pt x="623" y="956"/>
                  <a:pt x="623" y="956"/>
                  <a:pt x="623" y="956"/>
                </a:cubicBezTo>
                <a:cubicBezTo>
                  <a:pt x="621" y="958"/>
                  <a:pt x="621" y="958"/>
                  <a:pt x="621" y="958"/>
                </a:cubicBezTo>
                <a:cubicBezTo>
                  <a:pt x="621" y="957"/>
                  <a:pt x="628" y="958"/>
                  <a:pt x="619" y="957"/>
                </a:cubicBezTo>
                <a:cubicBezTo>
                  <a:pt x="619" y="956"/>
                  <a:pt x="619" y="956"/>
                  <a:pt x="619" y="956"/>
                </a:cubicBezTo>
                <a:cubicBezTo>
                  <a:pt x="615" y="958"/>
                  <a:pt x="615" y="958"/>
                  <a:pt x="615" y="958"/>
                </a:cubicBezTo>
                <a:cubicBezTo>
                  <a:pt x="615" y="958"/>
                  <a:pt x="616" y="959"/>
                  <a:pt x="615" y="957"/>
                </a:cubicBezTo>
                <a:cubicBezTo>
                  <a:pt x="614" y="959"/>
                  <a:pt x="628" y="955"/>
                  <a:pt x="609" y="957"/>
                </a:cubicBezTo>
                <a:cubicBezTo>
                  <a:pt x="611" y="958"/>
                  <a:pt x="611" y="958"/>
                  <a:pt x="611" y="958"/>
                </a:cubicBezTo>
                <a:cubicBezTo>
                  <a:pt x="610" y="960"/>
                  <a:pt x="610" y="960"/>
                  <a:pt x="610" y="960"/>
                </a:cubicBezTo>
                <a:cubicBezTo>
                  <a:pt x="608" y="959"/>
                  <a:pt x="608" y="959"/>
                  <a:pt x="608" y="959"/>
                </a:cubicBezTo>
                <a:cubicBezTo>
                  <a:pt x="604" y="960"/>
                  <a:pt x="604" y="960"/>
                  <a:pt x="604" y="960"/>
                </a:cubicBezTo>
                <a:cubicBezTo>
                  <a:pt x="607" y="960"/>
                  <a:pt x="601" y="959"/>
                  <a:pt x="607" y="958"/>
                </a:cubicBezTo>
                <a:cubicBezTo>
                  <a:pt x="604" y="957"/>
                  <a:pt x="604" y="957"/>
                  <a:pt x="604" y="957"/>
                </a:cubicBezTo>
                <a:cubicBezTo>
                  <a:pt x="599" y="959"/>
                  <a:pt x="599" y="959"/>
                  <a:pt x="599" y="959"/>
                </a:cubicBezTo>
                <a:cubicBezTo>
                  <a:pt x="600" y="959"/>
                  <a:pt x="598" y="956"/>
                  <a:pt x="600" y="959"/>
                </a:cubicBezTo>
                <a:cubicBezTo>
                  <a:pt x="599" y="961"/>
                  <a:pt x="599" y="961"/>
                  <a:pt x="599" y="961"/>
                </a:cubicBezTo>
                <a:cubicBezTo>
                  <a:pt x="591" y="961"/>
                  <a:pt x="591" y="961"/>
                  <a:pt x="591" y="961"/>
                </a:cubicBezTo>
                <a:cubicBezTo>
                  <a:pt x="591" y="960"/>
                  <a:pt x="590" y="963"/>
                  <a:pt x="590" y="959"/>
                </a:cubicBezTo>
                <a:cubicBezTo>
                  <a:pt x="586" y="962"/>
                  <a:pt x="597" y="952"/>
                  <a:pt x="585" y="963"/>
                </a:cubicBezTo>
                <a:cubicBezTo>
                  <a:pt x="583" y="965"/>
                  <a:pt x="583" y="965"/>
                  <a:pt x="583" y="965"/>
                </a:cubicBezTo>
                <a:cubicBezTo>
                  <a:pt x="590" y="965"/>
                  <a:pt x="590" y="965"/>
                  <a:pt x="590" y="965"/>
                </a:cubicBezTo>
                <a:cubicBezTo>
                  <a:pt x="591" y="963"/>
                  <a:pt x="591" y="963"/>
                  <a:pt x="591" y="963"/>
                </a:cubicBezTo>
                <a:cubicBezTo>
                  <a:pt x="593" y="967"/>
                  <a:pt x="593" y="967"/>
                  <a:pt x="593" y="967"/>
                </a:cubicBezTo>
                <a:cubicBezTo>
                  <a:pt x="593" y="966"/>
                  <a:pt x="593" y="966"/>
                  <a:pt x="594" y="966"/>
                </a:cubicBezTo>
                <a:cubicBezTo>
                  <a:pt x="594" y="967"/>
                  <a:pt x="594" y="967"/>
                  <a:pt x="594" y="967"/>
                </a:cubicBezTo>
                <a:cubicBezTo>
                  <a:pt x="591" y="967"/>
                  <a:pt x="591" y="967"/>
                  <a:pt x="591" y="967"/>
                </a:cubicBezTo>
                <a:cubicBezTo>
                  <a:pt x="591" y="967"/>
                  <a:pt x="591" y="967"/>
                  <a:pt x="591" y="967"/>
                </a:cubicBezTo>
                <a:cubicBezTo>
                  <a:pt x="590" y="966"/>
                  <a:pt x="590" y="966"/>
                  <a:pt x="590" y="966"/>
                </a:cubicBezTo>
                <a:cubicBezTo>
                  <a:pt x="587" y="967"/>
                  <a:pt x="587" y="967"/>
                  <a:pt x="587" y="967"/>
                </a:cubicBezTo>
                <a:cubicBezTo>
                  <a:pt x="590" y="969"/>
                  <a:pt x="590" y="969"/>
                  <a:pt x="590" y="969"/>
                </a:cubicBezTo>
                <a:cubicBezTo>
                  <a:pt x="589" y="970"/>
                  <a:pt x="589" y="970"/>
                  <a:pt x="589" y="970"/>
                </a:cubicBezTo>
                <a:cubicBezTo>
                  <a:pt x="584" y="969"/>
                  <a:pt x="584" y="969"/>
                  <a:pt x="584" y="969"/>
                </a:cubicBezTo>
                <a:cubicBezTo>
                  <a:pt x="586" y="967"/>
                  <a:pt x="586" y="967"/>
                  <a:pt x="586" y="967"/>
                </a:cubicBezTo>
                <a:cubicBezTo>
                  <a:pt x="583" y="965"/>
                  <a:pt x="583" y="965"/>
                  <a:pt x="583" y="965"/>
                </a:cubicBezTo>
                <a:cubicBezTo>
                  <a:pt x="583" y="965"/>
                  <a:pt x="583" y="965"/>
                  <a:pt x="583" y="965"/>
                </a:cubicBezTo>
                <a:cubicBezTo>
                  <a:pt x="583" y="960"/>
                  <a:pt x="583" y="960"/>
                  <a:pt x="583" y="960"/>
                </a:cubicBezTo>
                <a:cubicBezTo>
                  <a:pt x="566" y="963"/>
                  <a:pt x="566" y="963"/>
                  <a:pt x="566" y="963"/>
                </a:cubicBezTo>
                <a:cubicBezTo>
                  <a:pt x="565" y="965"/>
                  <a:pt x="565" y="965"/>
                  <a:pt x="565" y="965"/>
                </a:cubicBezTo>
                <a:cubicBezTo>
                  <a:pt x="563" y="965"/>
                  <a:pt x="576" y="963"/>
                  <a:pt x="559" y="965"/>
                </a:cubicBezTo>
                <a:cubicBezTo>
                  <a:pt x="564" y="967"/>
                  <a:pt x="564" y="967"/>
                  <a:pt x="564" y="967"/>
                </a:cubicBezTo>
                <a:cubicBezTo>
                  <a:pt x="560" y="967"/>
                  <a:pt x="560" y="967"/>
                  <a:pt x="560" y="967"/>
                </a:cubicBezTo>
                <a:cubicBezTo>
                  <a:pt x="556" y="968"/>
                  <a:pt x="556" y="968"/>
                  <a:pt x="556" y="968"/>
                </a:cubicBezTo>
                <a:cubicBezTo>
                  <a:pt x="553" y="965"/>
                  <a:pt x="553" y="965"/>
                  <a:pt x="553" y="965"/>
                </a:cubicBezTo>
                <a:cubicBezTo>
                  <a:pt x="554" y="962"/>
                  <a:pt x="554" y="962"/>
                  <a:pt x="554" y="962"/>
                </a:cubicBezTo>
                <a:cubicBezTo>
                  <a:pt x="550" y="962"/>
                  <a:pt x="550" y="962"/>
                  <a:pt x="550" y="962"/>
                </a:cubicBezTo>
                <a:cubicBezTo>
                  <a:pt x="550" y="963"/>
                  <a:pt x="550" y="963"/>
                  <a:pt x="550" y="963"/>
                </a:cubicBezTo>
                <a:cubicBezTo>
                  <a:pt x="552" y="965"/>
                  <a:pt x="552" y="965"/>
                  <a:pt x="552" y="965"/>
                </a:cubicBezTo>
                <a:cubicBezTo>
                  <a:pt x="545" y="967"/>
                  <a:pt x="545" y="967"/>
                  <a:pt x="545" y="967"/>
                </a:cubicBezTo>
                <a:cubicBezTo>
                  <a:pt x="545" y="967"/>
                  <a:pt x="542" y="968"/>
                  <a:pt x="547" y="967"/>
                </a:cubicBezTo>
                <a:cubicBezTo>
                  <a:pt x="546" y="968"/>
                  <a:pt x="549" y="968"/>
                  <a:pt x="545" y="969"/>
                </a:cubicBezTo>
                <a:cubicBezTo>
                  <a:pt x="545" y="967"/>
                  <a:pt x="545" y="967"/>
                  <a:pt x="545" y="967"/>
                </a:cubicBezTo>
                <a:cubicBezTo>
                  <a:pt x="544" y="967"/>
                  <a:pt x="543" y="966"/>
                  <a:pt x="542" y="969"/>
                </a:cubicBezTo>
                <a:cubicBezTo>
                  <a:pt x="543" y="970"/>
                  <a:pt x="543" y="970"/>
                  <a:pt x="543" y="970"/>
                </a:cubicBezTo>
                <a:cubicBezTo>
                  <a:pt x="546" y="970"/>
                  <a:pt x="546" y="970"/>
                  <a:pt x="546" y="970"/>
                </a:cubicBezTo>
                <a:cubicBezTo>
                  <a:pt x="543" y="972"/>
                  <a:pt x="543" y="972"/>
                  <a:pt x="543" y="972"/>
                </a:cubicBezTo>
                <a:cubicBezTo>
                  <a:pt x="536" y="970"/>
                  <a:pt x="536" y="970"/>
                  <a:pt x="536" y="970"/>
                </a:cubicBezTo>
                <a:cubicBezTo>
                  <a:pt x="535" y="972"/>
                  <a:pt x="535" y="972"/>
                  <a:pt x="535" y="972"/>
                </a:cubicBezTo>
                <a:cubicBezTo>
                  <a:pt x="533" y="972"/>
                  <a:pt x="531" y="976"/>
                  <a:pt x="529" y="972"/>
                </a:cubicBezTo>
                <a:cubicBezTo>
                  <a:pt x="527" y="974"/>
                  <a:pt x="527" y="974"/>
                  <a:pt x="527" y="974"/>
                </a:cubicBezTo>
                <a:cubicBezTo>
                  <a:pt x="529" y="976"/>
                  <a:pt x="529" y="976"/>
                  <a:pt x="529" y="976"/>
                </a:cubicBezTo>
                <a:cubicBezTo>
                  <a:pt x="523" y="974"/>
                  <a:pt x="523" y="974"/>
                  <a:pt x="523" y="974"/>
                </a:cubicBezTo>
                <a:cubicBezTo>
                  <a:pt x="522" y="974"/>
                  <a:pt x="520" y="973"/>
                  <a:pt x="519" y="975"/>
                </a:cubicBezTo>
                <a:cubicBezTo>
                  <a:pt x="520" y="977"/>
                  <a:pt x="520" y="977"/>
                  <a:pt x="520" y="977"/>
                </a:cubicBezTo>
                <a:cubicBezTo>
                  <a:pt x="516" y="974"/>
                  <a:pt x="516" y="974"/>
                  <a:pt x="516" y="974"/>
                </a:cubicBezTo>
                <a:cubicBezTo>
                  <a:pt x="511" y="977"/>
                  <a:pt x="511" y="977"/>
                  <a:pt x="511" y="977"/>
                </a:cubicBezTo>
                <a:cubicBezTo>
                  <a:pt x="511" y="974"/>
                  <a:pt x="511" y="974"/>
                  <a:pt x="511" y="974"/>
                </a:cubicBezTo>
                <a:cubicBezTo>
                  <a:pt x="508" y="975"/>
                  <a:pt x="508" y="975"/>
                  <a:pt x="508" y="975"/>
                </a:cubicBezTo>
                <a:cubicBezTo>
                  <a:pt x="508" y="975"/>
                  <a:pt x="509" y="975"/>
                  <a:pt x="508" y="974"/>
                </a:cubicBezTo>
                <a:cubicBezTo>
                  <a:pt x="508" y="973"/>
                  <a:pt x="508" y="973"/>
                  <a:pt x="508" y="973"/>
                </a:cubicBezTo>
                <a:cubicBezTo>
                  <a:pt x="503" y="977"/>
                  <a:pt x="503" y="977"/>
                  <a:pt x="503" y="977"/>
                </a:cubicBezTo>
                <a:cubicBezTo>
                  <a:pt x="498" y="977"/>
                  <a:pt x="498" y="977"/>
                  <a:pt x="498" y="977"/>
                </a:cubicBezTo>
                <a:cubicBezTo>
                  <a:pt x="499" y="979"/>
                  <a:pt x="499" y="979"/>
                  <a:pt x="499" y="979"/>
                </a:cubicBezTo>
                <a:cubicBezTo>
                  <a:pt x="498" y="979"/>
                  <a:pt x="498" y="979"/>
                  <a:pt x="498" y="979"/>
                </a:cubicBezTo>
                <a:cubicBezTo>
                  <a:pt x="499" y="982"/>
                  <a:pt x="499" y="982"/>
                  <a:pt x="499" y="982"/>
                </a:cubicBezTo>
                <a:cubicBezTo>
                  <a:pt x="485" y="983"/>
                  <a:pt x="485" y="983"/>
                  <a:pt x="485" y="983"/>
                </a:cubicBezTo>
                <a:cubicBezTo>
                  <a:pt x="474" y="984"/>
                  <a:pt x="474" y="984"/>
                  <a:pt x="474" y="984"/>
                </a:cubicBezTo>
                <a:cubicBezTo>
                  <a:pt x="473" y="983"/>
                  <a:pt x="473" y="983"/>
                  <a:pt x="473" y="983"/>
                </a:cubicBezTo>
                <a:cubicBezTo>
                  <a:pt x="486" y="980"/>
                  <a:pt x="486" y="980"/>
                  <a:pt x="486" y="980"/>
                </a:cubicBezTo>
                <a:cubicBezTo>
                  <a:pt x="489" y="979"/>
                  <a:pt x="489" y="979"/>
                  <a:pt x="489" y="979"/>
                </a:cubicBezTo>
                <a:cubicBezTo>
                  <a:pt x="490" y="978"/>
                  <a:pt x="490" y="978"/>
                  <a:pt x="490" y="978"/>
                </a:cubicBezTo>
                <a:cubicBezTo>
                  <a:pt x="485" y="978"/>
                  <a:pt x="485" y="978"/>
                  <a:pt x="485" y="978"/>
                </a:cubicBezTo>
                <a:cubicBezTo>
                  <a:pt x="484" y="976"/>
                  <a:pt x="484" y="976"/>
                  <a:pt x="484" y="976"/>
                </a:cubicBezTo>
                <a:cubicBezTo>
                  <a:pt x="477" y="978"/>
                  <a:pt x="477" y="978"/>
                  <a:pt x="477" y="978"/>
                </a:cubicBezTo>
                <a:cubicBezTo>
                  <a:pt x="475" y="978"/>
                  <a:pt x="475" y="978"/>
                  <a:pt x="475" y="978"/>
                </a:cubicBezTo>
                <a:cubicBezTo>
                  <a:pt x="470" y="981"/>
                  <a:pt x="470" y="981"/>
                  <a:pt x="470" y="981"/>
                </a:cubicBezTo>
                <a:cubicBezTo>
                  <a:pt x="469" y="980"/>
                  <a:pt x="469" y="980"/>
                  <a:pt x="469" y="980"/>
                </a:cubicBezTo>
                <a:cubicBezTo>
                  <a:pt x="465" y="981"/>
                  <a:pt x="465" y="981"/>
                  <a:pt x="465" y="981"/>
                </a:cubicBezTo>
                <a:cubicBezTo>
                  <a:pt x="465" y="981"/>
                  <a:pt x="469" y="978"/>
                  <a:pt x="463" y="980"/>
                </a:cubicBezTo>
                <a:cubicBezTo>
                  <a:pt x="466" y="975"/>
                  <a:pt x="466" y="975"/>
                  <a:pt x="466" y="975"/>
                </a:cubicBezTo>
                <a:cubicBezTo>
                  <a:pt x="462" y="976"/>
                  <a:pt x="462" y="976"/>
                  <a:pt x="462" y="976"/>
                </a:cubicBezTo>
                <a:cubicBezTo>
                  <a:pt x="460" y="981"/>
                  <a:pt x="460" y="981"/>
                  <a:pt x="460" y="981"/>
                </a:cubicBezTo>
                <a:cubicBezTo>
                  <a:pt x="453" y="978"/>
                  <a:pt x="473" y="980"/>
                  <a:pt x="453" y="981"/>
                </a:cubicBezTo>
                <a:cubicBezTo>
                  <a:pt x="448" y="979"/>
                  <a:pt x="448" y="979"/>
                  <a:pt x="448" y="979"/>
                </a:cubicBezTo>
                <a:cubicBezTo>
                  <a:pt x="447" y="977"/>
                  <a:pt x="447" y="977"/>
                  <a:pt x="447" y="977"/>
                </a:cubicBezTo>
                <a:cubicBezTo>
                  <a:pt x="438" y="978"/>
                  <a:pt x="438" y="978"/>
                  <a:pt x="438" y="978"/>
                </a:cubicBezTo>
                <a:cubicBezTo>
                  <a:pt x="440" y="979"/>
                  <a:pt x="440" y="979"/>
                  <a:pt x="440" y="979"/>
                </a:cubicBezTo>
                <a:cubicBezTo>
                  <a:pt x="447" y="979"/>
                  <a:pt x="447" y="979"/>
                  <a:pt x="447" y="979"/>
                </a:cubicBezTo>
                <a:cubicBezTo>
                  <a:pt x="443" y="983"/>
                  <a:pt x="443" y="983"/>
                  <a:pt x="443" y="983"/>
                </a:cubicBezTo>
                <a:cubicBezTo>
                  <a:pt x="436" y="984"/>
                  <a:pt x="436" y="984"/>
                  <a:pt x="436" y="984"/>
                </a:cubicBezTo>
                <a:cubicBezTo>
                  <a:pt x="437" y="983"/>
                  <a:pt x="437" y="983"/>
                  <a:pt x="437" y="983"/>
                </a:cubicBezTo>
                <a:cubicBezTo>
                  <a:pt x="434" y="982"/>
                  <a:pt x="434" y="982"/>
                  <a:pt x="434" y="982"/>
                </a:cubicBezTo>
                <a:cubicBezTo>
                  <a:pt x="428" y="983"/>
                  <a:pt x="428" y="983"/>
                  <a:pt x="428" y="983"/>
                </a:cubicBezTo>
                <a:cubicBezTo>
                  <a:pt x="420" y="983"/>
                  <a:pt x="420" y="983"/>
                  <a:pt x="420" y="983"/>
                </a:cubicBezTo>
                <a:cubicBezTo>
                  <a:pt x="412" y="982"/>
                  <a:pt x="412" y="982"/>
                  <a:pt x="412" y="982"/>
                </a:cubicBezTo>
                <a:cubicBezTo>
                  <a:pt x="402" y="984"/>
                  <a:pt x="402" y="984"/>
                  <a:pt x="402" y="984"/>
                </a:cubicBezTo>
                <a:cubicBezTo>
                  <a:pt x="399" y="983"/>
                  <a:pt x="399" y="983"/>
                  <a:pt x="399" y="983"/>
                </a:cubicBezTo>
                <a:cubicBezTo>
                  <a:pt x="397" y="984"/>
                  <a:pt x="397" y="984"/>
                  <a:pt x="397" y="984"/>
                </a:cubicBezTo>
                <a:cubicBezTo>
                  <a:pt x="389" y="984"/>
                  <a:pt x="389" y="984"/>
                  <a:pt x="389" y="984"/>
                </a:cubicBezTo>
                <a:cubicBezTo>
                  <a:pt x="391" y="985"/>
                  <a:pt x="393" y="984"/>
                  <a:pt x="394" y="983"/>
                </a:cubicBezTo>
                <a:cubicBezTo>
                  <a:pt x="392" y="982"/>
                  <a:pt x="400" y="981"/>
                  <a:pt x="391" y="981"/>
                </a:cubicBezTo>
                <a:cubicBezTo>
                  <a:pt x="391" y="982"/>
                  <a:pt x="391" y="982"/>
                  <a:pt x="391" y="982"/>
                </a:cubicBezTo>
                <a:cubicBezTo>
                  <a:pt x="390" y="981"/>
                  <a:pt x="398" y="978"/>
                  <a:pt x="384" y="982"/>
                </a:cubicBezTo>
                <a:cubicBezTo>
                  <a:pt x="379" y="981"/>
                  <a:pt x="379" y="981"/>
                  <a:pt x="379" y="981"/>
                </a:cubicBezTo>
                <a:cubicBezTo>
                  <a:pt x="378" y="981"/>
                  <a:pt x="383" y="979"/>
                  <a:pt x="377" y="982"/>
                </a:cubicBezTo>
                <a:cubicBezTo>
                  <a:pt x="379" y="985"/>
                  <a:pt x="379" y="985"/>
                  <a:pt x="379" y="985"/>
                </a:cubicBezTo>
                <a:cubicBezTo>
                  <a:pt x="377" y="986"/>
                  <a:pt x="377" y="986"/>
                  <a:pt x="377" y="986"/>
                </a:cubicBezTo>
                <a:cubicBezTo>
                  <a:pt x="375" y="986"/>
                  <a:pt x="375" y="986"/>
                  <a:pt x="375" y="986"/>
                </a:cubicBezTo>
                <a:cubicBezTo>
                  <a:pt x="374" y="984"/>
                  <a:pt x="374" y="984"/>
                  <a:pt x="374" y="984"/>
                </a:cubicBezTo>
                <a:cubicBezTo>
                  <a:pt x="376" y="981"/>
                  <a:pt x="385" y="985"/>
                  <a:pt x="367" y="987"/>
                </a:cubicBezTo>
                <a:cubicBezTo>
                  <a:pt x="364" y="988"/>
                  <a:pt x="364" y="988"/>
                  <a:pt x="364" y="988"/>
                </a:cubicBezTo>
                <a:cubicBezTo>
                  <a:pt x="361" y="988"/>
                  <a:pt x="361" y="988"/>
                  <a:pt x="361" y="988"/>
                </a:cubicBezTo>
                <a:cubicBezTo>
                  <a:pt x="363" y="987"/>
                  <a:pt x="363" y="987"/>
                  <a:pt x="363" y="987"/>
                </a:cubicBezTo>
                <a:cubicBezTo>
                  <a:pt x="356" y="984"/>
                  <a:pt x="356" y="984"/>
                  <a:pt x="356" y="984"/>
                </a:cubicBezTo>
                <a:cubicBezTo>
                  <a:pt x="353" y="984"/>
                  <a:pt x="353" y="984"/>
                  <a:pt x="353" y="984"/>
                </a:cubicBezTo>
                <a:cubicBezTo>
                  <a:pt x="353" y="983"/>
                  <a:pt x="353" y="983"/>
                  <a:pt x="353" y="983"/>
                </a:cubicBezTo>
                <a:cubicBezTo>
                  <a:pt x="355" y="982"/>
                  <a:pt x="355" y="982"/>
                  <a:pt x="355" y="982"/>
                </a:cubicBezTo>
                <a:cubicBezTo>
                  <a:pt x="352" y="981"/>
                  <a:pt x="352" y="981"/>
                  <a:pt x="352" y="981"/>
                </a:cubicBezTo>
                <a:cubicBezTo>
                  <a:pt x="351" y="984"/>
                  <a:pt x="351" y="984"/>
                  <a:pt x="351" y="984"/>
                </a:cubicBezTo>
                <a:cubicBezTo>
                  <a:pt x="350" y="984"/>
                  <a:pt x="353" y="983"/>
                  <a:pt x="349" y="983"/>
                </a:cubicBezTo>
                <a:cubicBezTo>
                  <a:pt x="350" y="982"/>
                  <a:pt x="350" y="982"/>
                  <a:pt x="350" y="982"/>
                </a:cubicBezTo>
                <a:cubicBezTo>
                  <a:pt x="350" y="981"/>
                  <a:pt x="350" y="981"/>
                  <a:pt x="350" y="981"/>
                </a:cubicBezTo>
                <a:cubicBezTo>
                  <a:pt x="346" y="983"/>
                  <a:pt x="346" y="983"/>
                  <a:pt x="346" y="983"/>
                </a:cubicBezTo>
                <a:cubicBezTo>
                  <a:pt x="347" y="981"/>
                  <a:pt x="347" y="981"/>
                  <a:pt x="347" y="981"/>
                </a:cubicBezTo>
                <a:cubicBezTo>
                  <a:pt x="342" y="982"/>
                  <a:pt x="342" y="982"/>
                  <a:pt x="342" y="982"/>
                </a:cubicBezTo>
                <a:cubicBezTo>
                  <a:pt x="341" y="984"/>
                  <a:pt x="341" y="984"/>
                  <a:pt x="341" y="984"/>
                </a:cubicBezTo>
                <a:cubicBezTo>
                  <a:pt x="338" y="983"/>
                  <a:pt x="346" y="980"/>
                  <a:pt x="339" y="982"/>
                </a:cubicBezTo>
                <a:cubicBezTo>
                  <a:pt x="337" y="985"/>
                  <a:pt x="337" y="985"/>
                  <a:pt x="337" y="985"/>
                </a:cubicBezTo>
                <a:cubicBezTo>
                  <a:pt x="337" y="984"/>
                  <a:pt x="337" y="984"/>
                  <a:pt x="337" y="984"/>
                </a:cubicBezTo>
                <a:cubicBezTo>
                  <a:pt x="335" y="986"/>
                  <a:pt x="335" y="986"/>
                  <a:pt x="335" y="986"/>
                </a:cubicBezTo>
                <a:cubicBezTo>
                  <a:pt x="337" y="983"/>
                  <a:pt x="337" y="983"/>
                  <a:pt x="337" y="983"/>
                </a:cubicBezTo>
                <a:cubicBezTo>
                  <a:pt x="334" y="980"/>
                  <a:pt x="334" y="980"/>
                  <a:pt x="334" y="980"/>
                </a:cubicBezTo>
                <a:cubicBezTo>
                  <a:pt x="331" y="982"/>
                  <a:pt x="331" y="982"/>
                  <a:pt x="331" y="982"/>
                </a:cubicBezTo>
                <a:cubicBezTo>
                  <a:pt x="330" y="983"/>
                  <a:pt x="330" y="983"/>
                  <a:pt x="332" y="983"/>
                </a:cubicBezTo>
                <a:cubicBezTo>
                  <a:pt x="332" y="984"/>
                  <a:pt x="332" y="984"/>
                  <a:pt x="331" y="984"/>
                </a:cubicBezTo>
                <a:cubicBezTo>
                  <a:pt x="329" y="983"/>
                  <a:pt x="329" y="983"/>
                  <a:pt x="329" y="983"/>
                </a:cubicBezTo>
                <a:cubicBezTo>
                  <a:pt x="327" y="984"/>
                  <a:pt x="327" y="984"/>
                  <a:pt x="327" y="984"/>
                </a:cubicBezTo>
                <a:cubicBezTo>
                  <a:pt x="327" y="986"/>
                  <a:pt x="327" y="986"/>
                  <a:pt x="327" y="986"/>
                </a:cubicBezTo>
                <a:cubicBezTo>
                  <a:pt x="327" y="987"/>
                  <a:pt x="327" y="987"/>
                  <a:pt x="327" y="987"/>
                </a:cubicBezTo>
                <a:cubicBezTo>
                  <a:pt x="325" y="987"/>
                  <a:pt x="325" y="987"/>
                  <a:pt x="325" y="987"/>
                </a:cubicBezTo>
                <a:cubicBezTo>
                  <a:pt x="325" y="983"/>
                  <a:pt x="325" y="983"/>
                  <a:pt x="325" y="983"/>
                </a:cubicBezTo>
                <a:cubicBezTo>
                  <a:pt x="321" y="982"/>
                  <a:pt x="321" y="982"/>
                  <a:pt x="321" y="982"/>
                </a:cubicBezTo>
                <a:cubicBezTo>
                  <a:pt x="327" y="981"/>
                  <a:pt x="327" y="981"/>
                  <a:pt x="327" y="981"/>
                </a:cubicBezTo>
                <a:cubicBezTo>
                  <a:pt x="327" y="978"/>
                  <a:pt x="319" y="986"/>
                  <a:pt x="328" y="978"/>
                </a:cubicBezTo>
                <a:cubicBezTo>
                  <a:pt x="327" y="978"/>
                  <a:pt x="327" y="978"/>
                  <a:pt x="327" y="978"/>
                </a:cubicBezTo>
                <a:cubicBezTo>
                  <a:pt x="325" y="975"/>
                  <a:pt x="325" y="975"/>
                  <a:pt x="325" y="975"/>
                </a:cubicBezTo>
                <a:cubicBezTo>
                  <a:pt x="325" y="973"/>
                  <a:pt x="325" y="973"/>
                  <a:pt x="325" y="973"/>
                </a:cubicBezTo>
                <a:cubicBezTo>
                  <a:pt x="323" y="972"/>
                  <a:pt x="323" y="972"/>
                  <a:pt x="323" y="972"/>
                </a:cubicBezTo>
                <a:cubicBezTo>
                  <a:pt x="319" y="975"/>
                  <a:pt x="319" y="975"/>
                  <a:pt x="319" y="975"/>
                </a:cubicBezTo>
                <a:cubicBezTo>
                  <a:pt x="314" y="976"/>
                  <a:pt x="314" y="976"/>
                  <a:pt x="314" y="976"/>
                </a:cubicBezTo>
                <a:cubicBezTo>
                  <a:pt x="314" y="973"/>
                  <a:pt x="314" y="973"/>
                  <a:pt x="314" y="973"/>
                </a:cubicBezTo>
                <a:cubicBezTo>
                  <a:pt x="312" y="970"/>
                  <a:pt x="312" y="970"/>
                  <a:pt x="312" y="970"/>
                </a:cubicBezTo>
                <a:cubicBezTo>
                  <a:pt x="313" y="968"/>
                  <a:pt x="313" y="968"/>
                  <a:pt x="313" y="968"/>
                </a:cubicBezTo>
                <a:cubicBezTo>
                  <a:pt x="317" y="967"/>
                  <a:pt x="317" y="967"/>
                  <a:pt x="317" y="967"/>
                </a:cubicBezTo>
                <a:cubicBezTo>
                  <a:pt x="315" y="965"/>
                  <a:pt x="315" y="965"/>
                  <a:pt x="315" y="965"/>
                </a:cubicBezTo>
                <a:cubicBezTo>
                  <a:pt x="314" y="966"/>
                  <a:pt x="314" y="966"/>
                  <a:pt x="314" y="966"/>
                </a:cubicBezTo>
                <a:cubicBezTo>
                  <a:pt x="314" y="962"/>
                  <a:pt x="314" y="962"/>
                  <a:pt x="314" y="962"/>
                </a:cubicBezTo>
                <a:cubicBezTo>
                  <a:pt x="312" y="963"/>
                  <a:pt x="312" y="963"/>
                  <a:pt x="312" y="963"/>
                </a:cubicBezTo>
                <a:cubicBezTo>
                  <a:pt x="311" y="961"/>
                  <a:pt x="323" y="976"/>
                  <a:pt x="314" y="955"/>
                </a:cubicBezTo>
                <a:cubicBezTo>
                  <a:pt x="313" y="955"/>
                  <a:pt x="313" y="955"/>
                  <a:pt x="313" y="955"/>
                </a:cubicBezTo>
                <a:cubicBezTo>
                  <a:pt x="310" y="957"/>
                  <a:pt x="310" y="957"/>
                  <a:pt x="310" y="957"/>
                </a:cubicBezTo>
                <a:cubicBezTo>
                  <a:pt x="307" y="954"/>
                  <a:pt x="307" y="954"/>
                  <a:pt x="307" y="954"/>
                </a:cubicBezTo>
                <a:cubicBezTo>
                  <a:pt x="304" y="955"/>
                  <a:pt x="304" y="955"/>
                  <a:pt x="304" y="955"/>
                </a:cubicBezTo>
                <a:cubicBezTo>
                  <a:pt x="301" y="958"/>
                  <a:pt x="301" y="958"/>
                  <a:pt x="301" y="958"/>
                </a:cubicBezTo>
                <a:cubicBezTo>
                  <a:pt x="301" y="959"/>
                  <a:pt x="297" y="958"/>
                  <a:pt x="302" y="960"/>
                </a:cubicBezTo>
                <a:cubicBezTo>
                  <a:pt x="300" y="960"/>
                  <a:pt x="300" y="960"/>
                  <a:pt x="300" y="960"/>
                </a:cubicBezTo>
                <a:cubicBezTo>
                  <a:pt x="301" y="962"/>
                  <a:pt x="301" y="962"/>
                  <a:pt x="301" y="962"/>
                </a:cubicBezTo>
                <a:cubicBezTo>
                  <a:pt x="300" y="965"/>
                  <a:pt x="300" y="965"/>
                  <a:pt x="300" y="965"/>
                </a:cubicBezTo>
                <a:cubicBezTo>
                  <a:pt x="297" y="964"/>
                  <a:pt x="297" y="964"/>
                  <a:pt x="297" y="964"/>
                </a:cubicBezTo>
                <a:cubicBezTo>
                  <a:pt x="296" y="961"/>
                  <a:pt x="296" y="961"/>
                  <a:pt x="296" y="961"/>
                </a:cubicBezTo>
                <a:cubicBezTo>
                  <a:pt x="297" y="958"/>
                  <a:pt x="297" y="958"/>
                  <a:pt x="297" y="958"/>
                </a:cubicBezTo>
                <a:cubicBezTo>
                  <a:pt x="296" y="955"/>
                  <a:pt x="296" y="955"/>
                  <a:pt x="296" y="955"/>
                </a:cubicBezTo>
                <a:cubicBezTo>
                  <a:pt x="294" y="953"/>
                  <a:pt x="294" y="953"/>
                  <a:pt x="294" y="953"/>
                </a:cubicBezTo>
                <a:cubicBezTo>
                  <a:pt x="288" y="954"/>
                  <a:pt x="288" y="954"/>
                  <a:pt x="288" y="954"/>
                </a:cubicBezTo>
                <a:cubicBezTo>
                  <a:pt x="285" y="956"/>
                  <a:pt x="285" y="956"/>
                  <a:pt x="285" y="956"/>
                </a:cubicBezTo>
                <a:cubicBezTo>
                  <a:pt x="282" y="951"/>
                  <a:pt x="282" y="951"/>
                  <a:pt x="282" y="951"/>
                </a:cubicBezTo>
                <a:cubicBezTo>
                  <a:pt x="284" y="952"/>
                  <a:pt x="278" y="954"/>
                  <a:pt x="285" y="950"/>
                </a:cubicBezTo>
                <a:cubicBezTo>
                  <a:pt x="285" y="952"/>
                  <a:pt x="285" y="952"/>
                  <a:pt x="285" y="952"/>
                </a:cubicBezTo>
                <a:cubicBezTo>
                  <a:pt x="287" y="954"/>
                  <a:pt x="287" y="954"/>
                  <a:pt x="287" y="954"/>
                </a:cubicBezTo>
                <a:cubicBezTo>
                  <a:pt x="289" y="952"/>
                  <a:pt x="289" y="952"/>
                  <a:pt x="289" y="952"/>
                </a:cubicBezTo>
                <a:cubicBezTo>
                  <a:pt x="289" y="950"/>
                  <a:pt x="280" y="957"/>
                  <a:pt x="294" y="952"/>
                </a:cubicBezTo>
                <a:cubicBezTo>
                  <a:pt x="292" y="950"/>
                  <a:pt x="292" y="950"/>
                  <a:pt x="292" y="950"/>
                </a:cubicBezTo>
                <a:cubicBezTo>
                  <a:pt x="295" y="951"/>
                  <a:pt x="278" y="953"/>
                  <a:pt x="298" y="950"/>
                </a:cubicBezTo>
                <a:cubicBezTo>
                  <a:pt x="301" y="946"/>
                  <a:pt x="301" y="946"/>
                  <a:pt x="301" y="946"/>
                </a:cubicBezTo>
                <a:cubicBezTo>
                  <a:pt x="305" y="946"/>
                  <a:pt x="305" y="946"/>
                  <a:pt x="305" y="946"/>
                </a:cubicBezTo>
                <a:cubicBezTo>
                  <a:pt x="306" y="945"/>
                  <a:pt x="306" y="945"/>
                  <a:pt x="306" y="945"/>
                </a:cubicBezTo>
                <a:cubicBezTo>
                  <a:pt x="301" y="944"/>
                  <a:pt x="301" y="944"/>
                  <a:pt x="301" y="944"/>
                </a:cubicBezTo>
                <a:cubicBezTo>
                  <a:pt x="305" y="942"/>
                  <a:pt x="305" y="942"/>
                  <a:pt x="305" y="942"/>
                </a:cubicBezTo>
                <a:cubicBezTo>
                  <a:pt x="315" y="938"/>
                  <a:pt x="315" y="938"/>
                  <a:pt x="315" y="938"/>
                </a:cubicBezTo>
                <a:cubicBezTo>
                  <a:pt x="310" y="937"/>
                  <a:pt x="310" y="937"/>
                  <a:pt x="310" y="937"/>
                </a:cubicBezTo>
                <a:cubicBezTo>
                  <a:pt x="311" y="934"/>
                  <a:pt x="311" y="934"/>
                  <a:pt x="311" y="934"/>
                </a:cubicBezTo>
                <a:cubicBezTo>
                  <a:pt x="314" y="933"/>
                  <a:pt x="314" y="933"/>
                  <a:pt x="314" y="933"/>
                </a:cubicBezTo>
                <a:cubicBezTo>
                  <a:pt x="319" y="931"/>
                  <a:pt x="319" y="931"/>
                  <a:pt x="319" y="931"/>
                </a:cubicBezTo>
                <a:cubicBezTo>
                  <a:pt x="318" y="927"/>
                  <a:pt x="318" y="927"/>
                  <a:pt x="318" y="927"/>
                </a:cubicBezTo>
                <a:cubicBezTo>
                  <a:pt x="321" y="926"/>
                  <a:pt x="321" y="926"/>
                  <a:pt x="321" y="926"/>
                </a:cubicBezTo>
                <a:cubicBezTo>
                  <a:pt x="323" y="928"/>
                  <a:pt x="323" y="928"/>
                  <a:pt x="323" y="928"/>
                </a:cubicBezTo>
                <a:cubicBezTo>
                  <a:pt x="331" y="925"/>
                  <a:pt x="331" y="925"/>
                  <a:pt x="331" y="925"/>
                </a:cubicBezTo>
                <a:cubicBezTo>
                  <a:pt x="331" y="926"/>
                  <a:pt x="319" y="928"/>
                  <a:pt x="337" y="926"/>
                </a:cubicBezTo>
                <a:cubicBezTo>
                  <a:pt x="336" y="924"/>
                  <a:pt x="336" y="924"/>
                  <a:pt x="336" y="924"/>
                </a:cubicBezTo>
                <a:cubicBezTo>
                  <a:pt x="337" y="924"/>
                  <a:pt x="335" y="928"/>
                  <a:pt x="337" y="923"/>
                </a:cubicBezTo>
                <a:cubicBezTo>
                  <a:pt x="332" y="924"/>
                  <a:pt x="332" y="924"/>
                  <a:pt x="332" y="924"/>
                </a:cubicBezTo>
                <a:cubicBezTo>
                  <a:pt x="332" y="921"/>
                  <a:pt x="332" y="921"/>
                  <a:pt x="332" y="921"/>
                </a:cubicBezTo>
                <a:cubicBezTo>
                  <a:pt x="335" y="921"/>
                  <a:pt x="335" y="921"/>
                  <a:pt x="335" y="921"/>
                </a:cubicBezTo>
                <a:cubicBezTo>
                  <a:pt x="335" y="919"/>
                  <a:pt x="335" y="919"/>
                  <a:pt x="335" y="919"/>
                </a:cubicBezTo>
                <a:cubicBezTo>
                  <a:pt x="336" y="918"/>
                  <a:pt x="336" y="918"/>
                  <a:pt x="336" y="918"/>
                </a:cubicBezTo>
                <a:cubicBezTo>
                  <a:pt x="335" y="916"/>
                  <a:pt x="335" y="916"/>
                  <a:pt x="335" y="916"/>
                </a:cubicBezTo>
                <a:cubicBezTo>
                  <a:pt x="331" y="916"/>
                  <a:pt x="331" y="916"/>
                  <a:pt x="331" y="916"/>
                </a:cubicBezTo>
                <a:cubicBezTo>
                  <a:pt x="332" y="914"/>
                  <a:pt x="332" y="914"/>
                  <a:pt x="332" y="914"/>
                </a:cubicBezTo>
                <a:cubicBezTo>
                  <a:pt x="326" y="908"/>
                  <a:pt x="326" y="908"/>
                  <a:pt x="326" y="908"/>
                </a:cubicBezTo>
                <a:cubicBezTo>
                  <a:pt x="325" y="908"/>
                  <a:pt x="331" y="908"/>
                  <a:pt x="324" y="910"/>
                </a:cubicBezTo>
                <a:cubicBezTo>
                  <a:pt x="325" y="908"/>
                  <a:pt x="325" y="908"/>
                  <a:pt x="325" y="908"/>
                </a:cubicBezTo>
                <a:cubicBezTo>
                  <a:pt x="318" y="906"/>
                  <a:pt x="318" y="906"/>
                  <a:pt x="318" y="906"/>
                </a:cubicBezTo>
                <a:cubicBezTo>
                  <a:pt x="316" y="909"/>
                  <a:pt x="316" y="909"/>
                  <a:pt x="316" y="909"/>
                </a:cubicBezTo>
                <a:cubicBezTo>
                  <a:pt x="314" y="907"/>
                  <a:pt x="314" y="907"/>
                  <a:pt x="314" y="907"/>
                </a:cubicBezTo>
                <a:cubicBezTo>
                  <a:pt x="315" y="907"/>
                  <a:pt x="315" y="910"/>
                  <a:pt x="316" y="906"/>
                </a:cubicBezTo>
                <a:cubicBezTo>
                  <a:pt x="313" y="906"/>
                  <a:pt x="313" y="906"/>
                  <a:pt x="313" y="906"/>
                </a:cubicBezTo>
                <a:cubicBezTo>
                  <a:pt x="313" y="907"/>
                  <a:pt x="310" y="907"/>
                  <a:pt x="311" y="908"/>
                </a:cubicBezTo>
                <a:cubicBezTo>
                  <a:pt x="310" y="910"/>
                  <a:pt x="310" y="910"/>
                  <a:pt x="310" y="910"/>
                </a:cubicBezTo>
                <a:cubicBezTo>
                  <a:pt x="310" y="907"/>
                  <a:pt x="310" y="907"/>
                  <a:pt x="310" y="907"/>
                </a:cubicBezTo>
                <a:cubicBezTo>
                  <a:pt x="304" y="905"/>
                  <a:pt x="304" y="905"/>
                  <a:pt x="304" y="905"/>
                </a:cubicBezTo>
                <a:cubicBezTo>
                  <a:pt x="303" y="909"/>
                  <a:pt x="300" y="903"/>
                  <a:pt x="297" y="909"/>
                </a:cubicBezTo>
                <a:cubicBezTo>
                  <a:pt x="295" y="908"/>
                  <a:pt x="295" y="908"/>
                  <a:pt x="295" y="908"/>
                </a:cubicBezTo>
                <a:cubicBezTo>
                  <a:pt x="291" y="912"/>
                  <a:pt x="291" y="912"/>
                  <a:pt x="291" y="912"/>
                </a:cubicBezTo>
                <a:cubicBezTo>
                  <a:pt x="285" y="911"/>
                  <a:pt x="285" y="911"/>
                  <a:pt x="285" y="911"/>
                </a:cubicBezTo>
                <a:cubicBezTo>
                  <a:pt x="287" y="911"/>
                  <a:pt x="287" y="911"/>
                  <a:pt x="287" y="911"/>
                </a:cubicBezTo>
                <a:cubicBezTo>
                  <a:pt x="287" y="909"/>
                  <a:pt x="287" y="909"/>
                  <a:pt x="287" y="909"/>
                </a:cubicBezTo>
                <a:cubicBezTo>
                  <a:pt x="288" y="907"/>
                  <a:pt x="275" y="916"/>
                  <a:pt x="293" y="908"/>
                </a:cubicBezTo>
                <a:cubicBezTo>
                  <a:pt x="291" y="906"/>
                  <a:pt x="291" y="906"/>
                  <a:pt x="291" y="906"/>
                </a:cubicBezTo>
                <a:cubicBezTo>
                  <a:pt x="287" y="910"/>
                  <a:pt x="290" y="901"/>
                  <a:pt x="282" y="909"/>
                </a:cubicBezTo>
                <a:cubicBezTo>
                  <a:pt x="282" y="908"/>
                  <a:pt x="282" y="908"/>
                  <a:pt x="282" y="908"/>
                </a:cubicBezTo>
                <a:cubicBezTo>
                  <a:pt x="286" y="905"/>
                  <a:pt x="286" y="905"/>
                  <a:pt x="286" y="905"/>
                </a:cubicBezTo>
                <a:cubicBezTo>
                  <a:pt x="286" y="905"/>
                  <a:pt x="286" y="905"/>
                  <a:pt x="286" y="905"/>
                </a:cubicBezTo>
                <a:cubicBezTo>
                  <a:pt x="290" y="906"/>
                  <a:pt x="290" y="906"/>
                  <a:pt x="290" y="906"/>
                </a:cubicBezTo>
                <a:cubicBezTo>
                  <a:pt x="295" y="903"/>
                  <a:pt x="295" y="903"/>
                  <a:pt x="295" y="903"/>
                </a:cubicBezTo>
                <a:cubicBezTo>
                  <a:pt x="292" y="899"/>
                  <a:pt x="292" y="899"/>
                  <a:pt x="292" y="899"/>
                </a:cubicBezTo>
                <a:cubicBezTo>
                  <a:pt x="294" y="897"/>
                  <a:pt x="294" y="897"/>
                  <a:pt x="294" y="897"/>
                </a:cubicBezTo>
                <a:cubicBezTo>
                  <a:pt x="293" y="899"/>
                  <a:pt x="293" y="899"/>
                  <a:pt x="293" y="899"/>
                </a:cubicBezTo>
                <a:cubicBezTo>
                  <a:pt x="294" y="900"/>
                  <a:pt x="294" y="900"/>
                  <a:pt x="294" y="900"/>
                </a:cubicBezTo>
                <a:cubicBezTo>
                  <a:pt x="301" y="897"/>
                  <a:pt x="301" y="897"/>
                  <a:pt x="301" y="897"/>
                </a:cubicBezTo>
                <a:cubicBezTo>
                  <a:pt x="304" y="898"/>
                  <a:pt x="304" y="898"/>
                  <a:pt x="304" y="898"/>
                </a:cubicBezTo>
                <a:cubicBezTo>
                  <a:pt x="312" y="894"/>
                  <a:pt x="312" y="894"/>
                  <a:pt x="312" y="894"/>
                </a:cubicBezTo>
                <a:cubicBezTo>
                  <a:pt x="311" y="894"/>
                  <a:pt x="311" y="894"/>
                  <a:pt x="311" y="894"/>
                </a:cubicBezTo>
                <a:cubicBezTo>
                  <a:pt x="309" y="892"/>
                  <a:pt x="309" y="892"/>
                  <a:pt x="309" y="892"/>
                </a:cubicBezTo>
                <a:cubicBezTo>
                  <a:pt x="309" y="893"/>
                  <a:pt x="311" y="889"/>
                  <a:pt x="308" y="893"/>
                </a:cubicBezTo>
                <a:cubicBezTo>
                  <a:pt x="307" y="893"/>
                  <a:pt x="307" y="893"/>
                  <a:pt x="307" y="893"/>
                </a:cubicBezTo>
                <a:cubicBezTo>
                  <a:pt x="306" y="891"/>
                  <a:pt x="320" y="898"/>
                  <a:pt x="303" y="889"/>
                </a:cubicBezTo>
                <a:cubicBezTo>
                  <a:pt x="303" y="887"/>
                  <a:pt x="303" y="887"/>
                  <a:pt x="303" y="887"/>
                </a:cubicBezTo>
                <a:cubicBezTo>
                  <a:pt x="303" y="887"/>
                  <a:pt x="302" y="886"/>
                  <a:pt x="304" y="886"/>
                </a:cubicBezTo>
                <a:cubicBezTo>
                  <a:pt x="300" y="885"/>
                  <a:pt x="300" y="885"/>
                  <a:pt x="300" y="885"/>
                </a:cubicBezTo>
                <a:cubicBezTo>
                  <a:pt x="300" y="884"/>
                  <a:pt x="300" y="884"/>
                  <a:pt x="300" y="884"/>
                </a:cubicBezTo>
                <a:cubicBezTo>
                  <a:pt x="298" y="883"/>
                  <a:pt x="298" y="883"/>
                  <a:pt x="298" y="883"/>
                </a:cubicBezTo>
                <a:cubicBezTo>
                  <a:pt x="297" y="883"/>
                  <a:pt x="303" y="880"/>
                  <a:pt x="296" y="884"/>
                </a:cubicBezTo>
                <a:cubicBezTo>
                  <a:pt x="297" y="885"/>
                  <a:pt x="297" y="883"/>
                  <a:pt x="298" y="885"/>
                </a:cubicBezTo>
                <a:cubicBezTo>
                  <a:pt x="295" y="886"/>
                  <a:pt x="295" y="886"/>
                  <a:pt x="295" y="886"/>
                </a:cubicBezTo>
                <a:cubicBezTo>
                  <a:pt x="298" y="887"/>
                  <a:pt x="298" y="887"/>
                  <a:pt x="298" y="887"/>
                </a:cubicBezTo>
                <a:cubicBezTo>
                  <a:pt x="294" y="892"/>
                  <a:pt x="294" y="892"/>
                  <a:pt x="294" y="892"/>
                </a:cubicBezTo>
                <a:cubicBezTo>
                  <a:pt x="291" y="892"/>
                  <a:pt x="291" y="892"/>
                  <a:pt x="291" y="892"/>
                </a:cubicBezTo>
                <a:cubicBezTo>
                  <a:pt x="291" y="892"/>
                  <a:pt x="295" y="889"/>
                  <a:pt x="291" y="894"/>
                </a:cubicBezTo>
                <a:cubicBezTo>
                  <a:pt x="289" y="893"/>
                  <a:pt x="289" y="893"/>
                  <a:pt x="289" y="893"/>
                </a:cubicBezTo>
                <a:cubicBezTo>
                  <a:pt x="294" y="887"/>
                  <a:pt x="294" y="887"/>
                  <a:pt x="294" y="887"/>
                </a:cubicBezTo>
                <a:cubicBezTo>
                  <a:pt x="292" y="887"/>
                  <a:pt x="297" y="885"/>
                  <a:pt x="291" y="886"/>
                </a:cubicBezTo>
                <a:cubicBezTo>
                  <a:pt x="291" y="888"/>
                  <a:pt x="291" y="888"/>
                  <a:pt x="291" y="888"/>
                </a:cubicBezTo>
                <a:cubicBezTo>
                  <a:pt x="289" y="885"/>
                  <a:pt x="289" y="885"/>
                  <a:pt x="289" y="885"/>
                </a:cubicBezTo>
                <a:cubicBezTo>
                  <a:pt x="286" y="885"/>
                  <a:pt x="299" y="879"/>
                  <a:pt x="285" y="888"/>
                </a:cubicBezTo>
                <a:cubicBezTo>
                  <a:pt x="285" y="889"/>
                  <a:pt x="285" y="889"/>
                  <a:pt x="285" y="889"/>
                </a:cubicBezTo>
                <a:cubicBezTo>
                  <a:pt x="287" y="889"/>
                  <a:pt x="287" y="889"/>
                  <a:pt x="287" y="889"/>
                </a:cubicBezTo>
                <a:cubicBezTo>
                  <a:pt x="279" y="895"/>
                  <a:pt x="279" y="895"/>
                  <a:pt x="279" y="895"/>
                </a:cubicBezTo>
                <a:cubicBezTo>
                  <a:pt x="284" y="889"/>
                  <a:pt x="284" y="889"/>
                  <a:pt x="284" y="889"/>
                </a:cubicBezTo>
                <a:cubicBezTo>
                  <a:pt x="281" y="889"/>
                  <a:pt x="281" y="889"/>
                  <a:pt x="281" y="889"/>
                </a:cubicBezTo>
                <a:cubicBezTo>
                  <a:pt x="286" y="890"/>
                  <a:pt x="279" y="887"/>
                  <a:pt x="285" y="885"/>
                </a:cubicBezTo>
                <a:cubicBezTo>
                  <a:pt x="283" y="884"/>
                  <a:pt x="283" y="884"/>
                  <a:pt x="283" y="884"/>
                </a:cubicBezTo>
                <a:cubicBezTo>
                  <a:pt x="287" y="883"/>
                  <a:pt x="287" y="883"/>
                  <a:pt x="287" y="883"/>
                </a:cubicBezTo>
                <a:cubicBezTo>
                  <a:pt x="288" y="883"/>
                  <a:pt x="289" y="882"/>
                  <a:pt x="288" y="884"/>
                </a:cubicBezTo>
                <a:cubicBezTo>
                  <a:pt x="289" y="883"/>
                  <a:pt x="289" y="883"/>
                  <a:pt x="289" y="883"/>
                </a:cubicBezTo>
                <a:cubicBezTo>
                  <a:pt x="293" y="878"/>
                  <a:pt x="287" y="886"/>
                  <a:pt x="296" y="878"/>
                </a:cubicBezTo>
                <a:cubicBezTo>
                  <a:pt x="299" y="876"/>
                  <a:pt x="299" y="876"/>
                  <a:pt x="299" y="876"/>
                </a:cubicBezTo>
                <a:cubicBezTo>
                  <a:pt x="293" y="875"/>
                  <a:pt x="293" y="875"/>
                  <a:pt x="293" y="875"/>
                </a:cubicBezTo>
                <a:cubicBezTo>
                  <a:pt x="291" y="877"/>
                  <a:pt x="291" y="877"/>
                  <a:pt x="291" y="877"/>
                </a:cubicBezTo>
                <a:cubicBezTo>
                  <a:pt x="289" y="877"/>
                  <a:pt x="289" y="877"/>
                  <a:pt x="289" y="877"/>
                </a:cubicBezTo>
                <a:cubicBezTo>
                  <a:pt x="287" y="875"/>
                  <a:pt x="304" y="875"/>
                  <a:pt x="285" y="873"/>
                </a:cubicBezTo>
                <a:cubicBezTo>
                  <a:pt x="289" y="871"/>
                  <a:pt x="289" y="871"/>
                  <a:pt x="289" y="871"/>
                </a:cubicBezTo>
                <a:cubicBezTo>
                  <a:pt x="287" y="873"/>
                  <a:pt x="287" y="873"/>
                  <a:pt x="287" y="873"/>
                </a:cubicBezTo>
                <a:cubicBezTo>
                  <a:pt x="292" y="874"/>
                  <a:pt x="292" y="874"/>
                  <a:pt x="292" y="874"/>
                </a:cubicBezTo>
                <a:cubicBezTo>
                  <a:pt x="297" y="872"/>
                  <a:pt x="297" y="872"/>
                  <a:pt x="297" y="872"/>
                </a:cubicBezTo>
                <a:cubicBezTo>
                  <a:pt x="298" y="871"/>
                  <a:pt x="301" y="870"/>
                  <a:pt x="299" y="868"/>
                </a:cubicBezTo>
                <a:cubicBezTo>
                  <a:pt x="295" y="869"/>
                  <a:pt x="295" y="869"/>
                  <a:pt x="295" y="869"/>
                </a:cubicBezTo>
                <a:cubicBezTo>
                  <a:pt x="296" y="866"/>
                  <a:pt x="300" y="866"/>
                  <a:pt x="302" y="864"/>
                </a:cubicBezTo>
                <a:cubicBezTo>
                  <a:pt x="302" y="865"/>
                  <a:pt x="302" y="865"/>
                  <a:pt x="302" y="865"/>
                </a:cubicBezTo>
                <a:cubicBezTo>
                  <a:pt x="299" y="866"/>
                  <a:pt x="299" y="866"/>
                  <a:pt x="299" y="866"/>
                </a:cubicBezTo>
                <a:cubicBezTo>
                  <a:pt x="301" y="869"/>
                  <a:pt x="301" y="869"/>
                  <a:pt x="301" y="869"/>
                </a:cubicBezTo>
                <a:cubicBezTo>
                  <a:pt x="304" y="869"/>
                  <a:pt x="304" y="869"/>
                  <a:pt x="304" y="869"/>
                </a:cubicBezTo>
                <a:cubicBezTo>
                  <a:pt x="303" y="869"/>
                  <a:pt x="307" y="869"/>
                  <a:pt x="304" y="866"/>
                </a:cubicBezTo>
                <a:cubicBezTo>
                  <a:pt x="305" y="867"/>
                  <a:pt x="305" y="867"/>
                  <a:pt x="305" y="867"/>
                </a:cubicBezTo>
                <a:cubicBezTo>
                  <a:pt x="307" y="866"/>
                  <a:pt x="307" y="865"/>
                  <a:pt x="310" y="865"/>
                </a:cubicBezTo>
                <a:cubicBezTo>
                  <a:pt x="310" y="865"/>
                  <a:pt x="310" y="865"/>
                  <a:pt x="310" y="865"/>
                </a:cubicBezTo>
                <a:cubicBezTo>
                  <a:pt x="311" y="865"/>
                  <a:pt x="311" y="865"/>
                  <a:pt x="311" y="865"/>
                </a:cubicBezTo>
                <a:cubicBezTo>
                  <a:pt x="308" y="863"/>
                  <a:pt x="308" y="863"/>
                  <a:pt x="308" y="863"/>
                </a:cubicBezTo>
                <a:cubicBezTo>
                  <a:pt x="309" y="860"/>
                  <a:pt x="309" y="860"/>
                  <a:pt x="309" y="860"/>
                </a:cubicBezTo>
                <a:cubicBezTo>
                  <a:pt x="312" y="863"/>
                  <a:pt x="316" y="853"/>
                  <a:pt x="315" y="863"/>
                </a:cubicBezTo>
                <a:cubicBezTo>
                  <a:pt x="318" y="862"/>
                  <a:pt x="318" y="862"/>
                  <a:pt x="318" y="862"/>
                </a:cubicBezTo>
                <a:cubicBezTo>
                  <a:pt x="318" y="861"/>
                  <a:pt x="320" y="862"/>
                  <a:pt x="319" y="860"/>
                </a:cubicBezTo>
                <a:cubicBezTo>
                  <a:pt x="317" y="860"/>
                  <a:pt x="317" y="860"/>
                  <a:pt x="317" y="860"/>
                </a:cubicBezTo>
                <a:cubicBezTo>
                  <a:pt x="316" y="859"/>
                  <a:pt x="325" y="864"/>
                  <a:pt x="314" y="859"/>
                </a:cubicBezTo>
                <a:cubicBezTo>
                  <a:pt x="316" y="856"/>
                  <a:pt x="297" y="870"/>
                  <a:pt x="321" y="854"/>
                </a:cubicBezTo>
                <a:cubicBezTo>
                  <a:pt x="320" y="854"/>
                  <a:pt x="322" y="854"/>
                  <a:pt x="320" y="855"/>
                </a:cubicBezTo>
                <a:cubicBezTo>
                  <a:pt x="322" y="852"/>
                  <a:pt x="325" y="855"/>
                  <a:pt x="326" y="852"/>
                </a:cubicBezTo>
                <a:cubicBezTo>
                  <a:pt x="327" y="853"/>
                  <a:pt x="330" y="854"/>
                  <a:pt x="331" y="852"/>
                </a:cubicBezTo>
                <a:cubicBezTo>
                  <a:pt x="332" y="851"/>
                  <a:pt x="332" y="851"/>
                  <a:pt x="332" y="851"/>
                </a:cubicBezTo>
                <a:cubicBezTo>
                  <a:pt x="325" y="850"/>
                  <a:pt x="325" y="850"/>
                  <a:pt x="325" y="850"/>
                </a:cubicBezTo>
                <a:cubicBezTo>
                  <a:pt x="319" y="847"/>
                  <a:pt x="319" y="847"/>
                  <a:pt x="319" y="847"/>
                </a:cubicBezTo>
                <a:cubicBezTo>
                  <a:pt x="313" y="847"/>
                  <a:pt x="313" y="847"/>
                  <a:pt x="313" y="847"/>
                </a:cubicBezTo>
                <a:cubicBezTo>
                  <a:pt x="308" y="852"/>
                  <a:pt x="308" y="852"/>
                  <a:pt x="308" y="852"/>
                </a:cubicBezTo>
                <a:cubicBezTo>
                  <a:pt x="310" y="848"/>
                  <a:pt x="310" y="848"/>
                  <a:pt x="310" y="848"/>
                </a:cubicBezTo>
                <a:cubicBezTo>
                  <a:pt x="307" y="848"/>
                  <a:pt x="307" y="848"/>
                  <a:pt x="307" y="848"/>
                </a:cubicBezTo>
                <a:cubicBezTo>
                  <a:pt x="303" y="851"/>
                  <a:pt x="303" y="851"/>
                  <a:pt x="303" y="851"/>
                </a:cubicBezTo>
                <a:cubicBezTo>
                  <a:pt x="305" y="852"/>
                  <a:pt x="305" y="852"/>
                  <a:pt x="305" y="852"/>
                </a:cubicBezTo>
                <a:cubicBezTo>
                  <a:pt x="305" y="854"/>
                  <a:pt x="305" y="854"/>
                  <a:pt x="305" y="854"/>
                </a:cubicBezTo>
                <a:cubicBezTo>
                  <a:pt x="305" y="854"/>
                  <a:pt x="304" y="855"/>
                  <a:pt x="303" y="854"/>
                </a:cubicBezTo>
                <a:cubicBezTo>
                  <a:pt x="303" y="851"/>
                  <a:pt x="303" y="851"/>
                  <a:pt x="303" y="851"/>
                </a:cubicBezTo>
                <a:cubicBezTo>
                  <a:pt x="297" y="853"/>
                  <a:pt x="297" y="853"/>
                  <a:pt x="297" y="853"/>
                </a:cubicBezTo>
                <a:cubicBezTo>
                  <a:pt x="296" y="854"/>
                  <a:pt x="296" y="854"/>
                  <a:pt x="296" y="854"/>
                </a:cubicBezTo>
                <a:cubicBezTo>
                  <a:pt x="299" y="856"/>
                  <a:pt x="299" y="856"/>
                  <a:pt x="299" y="856"/>
                </a:cubicBezTo>
                <a:cubicBezTo>
                  <a:pt x="297" y="856"/>
                  <a:pt x="297" y="856"/>
                  <a:pt x="297" y="856"/>
                </a:cubicBezTo>
                <a:cubicBezTo>
                  <a:pt x="296" y="854"/>
                  <a:pt x="296" y="854"/>
                  <a:pt x="296" y="854"/>
                </a:cubicBezTo>
                <a:cubicBezTo>
                  <a:pt x="295" y="856"/>
                  <a:pt x="295" y="856"/>
                  <a:pt x="295" y="856"/>
                </a:cubicBezTo>
                <a:cubicBezTo>
                  <a:pt x="294" y="855"/>
                  <a:pt x="294" y="855"/>
                  <a:pt x="294" y="855"/>
                </a:cubicBezTo>
                <a:cubicBezTo>
                  <a:pt x="298" y="856"/>
                  <a:pt x="299" y="854"/>
                  <a:pt x="292" y="860"/>
                </a:cubicBezTo>
                <a:cubicBezTo>
                  <a:pt x="293" y="860"/>
                  <a:pt x="293" y="860"/>
                  <a:pt x="293" y="860"/>
                </a:cubicBezTo>
                <a:cubicBezTo>
                  <a:pt x="292" y="858"/>
                  <a:pt x="292" y="858"/>
                  <a:pt x="292" y="858"/>
                </a:cubicBezTo>
                <a:cubicBezTo>
                  <a:pt x="290" y="861"/>
                  <a:pt x="295" y="853"/>
                  <a:pt x="287" y="859"/>
                </a:cubicBezTo>
                <a:cubicBezTo>
                  <a:pt x="290" y="861"/>
                  <a:pt x="290" y="861"/>
                  <a:pt x="290" y="861"/>
                </a:cubicBezTo>
                <a:cubicBezTo>
                  <a:pt x="291" y="862"/>
                  <a:pt x="291" y="862"/>
                  <a:pt x="291" y="862"/>
                </a:cubicBezTo>
                <a:cubicBezTo>
                  <a:pt x="291" y="863"/>
                  <a:pt x="291" y="863"/>
                  <a:pt x="291" y="863"/>
                </a:cubicBezTo>
                <a:cubicBezTo>
                  <a:pt x="285" y="864"/>
                  <a:pt x="285" y="864"/>
                  <a:pt x="285" y="864"/>
                </a:cubicBezTo>
                <a:cubicBezTo>
                  <a:pt x="285" y="865"/>
                  <a:pt x="290" y="866"/>
                  <a:pt x="287" y="866"/>
                </a:cubicBezTo>
                <a:cubicBezTo>
                  <a:pt x="287" y="867"/>
                  <a:pt x="287" y="867"/>
                  <a:pt x="287" y="867"/>
                </a:cubicBezTo>
                <a:cubicBezTo>
                  <a:pt x="283" y="866"/>
                  <a:pt x="283" y="866"/>
                  <a:pt x="283" y="866"/>
                </a:cubicBezTo>
                <a:cubicBezTo>
                  <a:pt x="282" y="866"/>
                  <a:pt x="282" y="866"/>
                  <a:pt x="282" y="866"/>
                </a:cubicBezTo>
                <a:cubicBezTo>
                  <a:pt x="281" y="870"/>
                  <a:pt x="281" y="870"/>
                  <a:pt x="281" y="870"/>
                </a:cubicBezTo>
                <a:cubicBezTo>
                  <a:pt x="277" y="872"/>
                  <a:pt x="277" y="872"/>
                  <a:pt x="277" y="872"/>
                </a:cubicBezTo>
                <a:cubicBezTo>
                  <a:pt x="275" y="872"/>
                  <a:pt x="275" y="872"/>
                  <a:pt x="275" y="872"/>
                </a:cubicBezTo>
                <a:cubicBezTo>
                  <a:pt x="275" y="872"/>
                  <a:pt x="275" y="872"/>
                  <a:pt x="275" y="872"/>
                </a:cubicBezTo>
                <a:cubicBezTo>
                  <a:pt x="276" y="870"/>
                  <a:pt x="276" y="870"/>
                  <a:pt x="276" y="870"/>
                </a:cubicBezTo>
                <a:cubicBezTo>
                  <a:pt x="277" y="870"/>
                  <a:pt x="270" y="875"/>
                  <a:pt x="276" y="867"/>
                </a:cubicBezTo>
                <a:cubicBezTo>
                  <a:pt x="272" y="868"/>
                  <a:pt x="272" y="868"/>
                  <a:pt x="272" y="868"/>
                </a:cubicBezTo>
                <a:cubicBezTo>
                  <a:pt x="272" y="868"/>
                  <a:pt x="271" y="871"/>
                  <a:pt x="272" y="867"/>
                </a:cubicBezTo>
                <a:cubicBezTo>
                  <a:pt x="275" y="866"/>
                  <a:pt x="275" y="866"/>
                  <a:pt x="275" y="866"/>
                </a:cubicBezTo>
                <a:cubicBezTo>
                  <a:pt x="277" y="861"/>
                  <a:pt x="277" y="861"/>
                  <a:pt x="277" y="861"/>
                </a:cubicBezTo>
                <a:cubicBezTo>
                  <a:pt x="275" y="860"/>
                  <a:pt x="275" y="860"/>
                  <a:pt x="275" y="860"/>
                </a:cubicBezTo>
                <a:cubicBezTo>
                  <a:pt x="277" y="858"/>
                  <a:pt x="277" y="858"/>
                  <a:pt x="277" y="858"/>
                </a:cubicBezTo>
                <a:cubicBezTo>
                  <a:pt x="277" y="858"/>
                  <a:pt x="277" y="858"/>
                  <a:pt x="277" y="858"/>
                </a:cubicBezTo>
                <a:cubicBezTo>
                  <a:pt x="285" y="854"/>
                  <a:pt x="285" y="854"/>
                  <a:pt x="285" y="854"/>
                </a:cubicBezTo>
                <a:cubicBezTo>
                  <a:pt x="286" y="854"/>
                  <a:pt x="286" y="854"/>
                  <a:pt x="286" y="854"/>
                </a:cubicBezTo>
                <a:cubicBezTo>
                  <a:pt x="293" y="853"/>
                  <a:pt x="293" y="853"/>
                  <a:pt x="293" y="853"/>
                </a:cubicBezTo>
                <a:cubicBezTo>
                  <a:pt x="293" y="854"/>
                  <a:pt x="293" y="854"/>
                  <a:pt x="292" y="854"/>
                </a:cubicBezTo>
                <a:cubicBezTo>
                  <a:pt x="293" y="855"/>
                  <a:pt x="293" y="855"/>
                  <a:pt x="293" y="855"/>
                </a:cubicBezTo>
                <a:cubicBezTo>
                  <a:pt x="295" y="853"/>
                  <a:pt x="295" y="853"/>
                  <a:pt x="295" y="853"/>
                </a:cubicBezTo>
                <a:cubicBezTo>
                  <a:pt x="293" y="851"/>
                  <a:pt x="293" y="851"/>
                  <a:pt x="293" y="851"/>
                </a:cubicBezTo>
                <a:cubicBezTo>
                  <a:pt x="295" y="848"/>
                  <a:pt x="293" y="857"/>
                  <a:pt x="295" y="848"/>
                </a:cubicBezTo>
                <a:cubicBezTo>
                  <a:pt x="292" y="847"/>
                  <a:pt x="292" y="847"/>
                  <a:pt x="292" y="847"/>
                </a:cubicBezTo>
                <a:cubicBezTo>
                  <a:pt x="295" y="847"/>
                  <a:pt x="288" y="849"/>
                  <a:pt x="295" y="845"/>
                </a:cubicBezTo>
                <a:cubicBezTo>
                  <a:pt x="296" y="847"/>
                  <a:pt x="296" y="847"/>
                  <a:pt x="296" y="847"/>
                </a:cubicBezTo>
                <a:cubicBezTo>
                  <a:pt x="298" y="841"/>
                  <a:pt x="298" y="841"/>
                  <a:pt x="298" y="841"/>
                </a:cubicBezTo>
                <a:cubicBezTo>
                  <a:pt x="297" y="840"/>
                  <a:pt x="297" y="840"/>
                  <a:pt x="297" y="840"/>
                </a:cubicBezTo>
                <a:cubicBezTo>
                  <a:pt x="297" y="837"/>
                  <a:pt x="297" y="837"/>
                  <a:pt x="297" y="837"/>
                </a:cubicBezTo>
                <a:cubicBezTo>
                  <a:pt x="300" y="840"/>
                  <a:pt x="300" y="840"/>
                  <a:pt x="300" y="840"/>
                </a:cubicBezTo>
                <a:cubicBezTo>
                  <a:pt x="301" y="840"/>
                  <a:pt x="301" y="840"/>
                  <a:pt x="301" y="840"/>
                </a:cubicBezTo>
                <a:cubicBezTo>
                  <a:pt x="302" y="837"/>
                  <a:pt x="302" y="837"/>
                  <a:pt x="302" y="837"/>
                </a:cubicBezTo>
                <a:cubicBezTo>
                  <a:pt x="302" y="838"/>
                  <a:pt x="302" y="838"/>
                  <a:pt x="302" y="838"/>
                </a:cubicBezTo>
                <a:cubicBezTo>
                  <a:pt x="304" y="838"/>
                  <a:pt x="300" y="844"/>
                  <a:pt x="305" y="837"/>
                </a:cubicBezTo>
                <a:cubicBezTo>
                  <a:pt x="301" y="835"/>
                  <a:pt x="301" y="835"/>
                  <a:pt x="301" y="835"/>
                </a:cubicBezTo>
                <a:cubicBezTo>
                  <a:pt x="302" y="836"/>
                  <a:pt x="292" y="839"/>
                  <a:pt x="305" y="837"/>
                </a:cubicBezTo>
                <a:cubicBezTo>
                  <a:pt x="306" y="837"/>
                  <a:pt x="306" y="837"/>
                  <a:pt x="306" y="837"/>
                </a:cubicBezTo>
                <a:cubicBezTo>
                  <a:pt x="308" y="835"/>
                  <a:pt x="308" y="835"/>
                  <a:pt x="308" y="835"/>
                </a:cubicBezTo>
                <a:cubicBezTo>
                  <a:pt x="311" y="835"/>
                  <a:pt x="311" y="835"/>
                  <a:pt x="311" y="835"/>
                </a:cubicBezTo>
                <a:cubicBezTo>
                  <a:pt x="309" y="833"/>
                  <a:pt x="309" y="833"/>
                  <a:pt x="309" y="833"/>
                </a:cubicBezTo>
                <a:cubicBezTo>
                  <a:pt x="308" y="833"/>
                  <a:pt x="308" y="832"/>
                  <a:pt x="307" y="833"/>
                </a:cubicBezTo>
                <a:cubicBezTo>
                  <a:pt x="309" y="832"/>
                  <a:pt x="309" y="832"/>
                  <a:pt x="309" y="832"/>
                </a:cubicBezTo>
                <a:cubicBezTo>
                  <a:pt x="310" y="832"/>
                  <a:pt x="306" y="835"/>
                  <a:pt x="312" y="832"/>
                </a:cubicBezTo>
                <a:cubicBezTo>
                  <a:pt x="313" y="831"/>
                  <a:pt x="313" y="831"/>
                  <a:pt x="313" y="831"/>
                </a:cubicBezTo>
                <a:cubicBezTo>
                  <a:pt x="311" y="830"/>
                  <a:pt x="311" y="830"/>
                  <a:pt x="311" y="830"/>
                </a:cubicBezTo>
                <a:cubicBezTo>
                  <a:pt x="315" y="825"/>
                  <a:pt x="315" y="825"/>
                  <a:pt x="315" y="825"/>
                </a:cubicBezTo>
                <a:cubicBezTo>
                  <a:pt x="312" y="822"/>
                  <a:pt x="312" y="822"/>
                  <a:pt x="312" y="822"/>
                </a:cubicBezTo>
                <a:cubicBezTo>
                  <a:pt x="315" y="821"/>
                  <a:pt x="315" y="821"/>
                  <a:pt x="315" y="821"/>
                </a:cubicBezTo>
                <a:cubicBezTo>
                  <a:pt x="316" y="821"/>
                  <a:pt x="310" y="819"/>
                  <a:pt x="318" y="822"/>
                </a:cubicBezTo>
                <a:cubicBezTo>
                  <a:pt x="315" y="825"/>
                  <a:pt x="315" y="825"/>
                  <a:pt x="315" y="825"/>
                </a:cubicBezTo>
                <a:cubicBezTo>
                  <a:pt x="314" y="824"/>
                  <a:pt x="312" y="824"/>
                  <a:pt x="314" y="828"/>
                </a:cubicBezTo>
                <a:cubicBezTo>
                  <a:pt x="314" y="828"/>
                  <a:pt x="314" y="828"/>
                  <a:pt x="314" y="828"/>
                </a:cubicBezTo>
                <a:cubicBezTo>
                  <a:pt x="314" y="828"/>
                  <a:pt x="311" y="827"/>
                  <a:pt x="313" y="829"/>
                </a:cubicBezTo>
                <a:cubicBezTo>
                  <a:pt x="317" y="832"/>
                  <a:pt x="298" y="835"/>
                  <a:pt x="322" y="827"/>
                </a:cubicBezTo>
                <a:cubicBezTo>
                  <a:pt x="324" y="827"/>
                  <a:pt x="324" y="827"/>
                  <a:pt x="324" y="827"/>
                </a:cubicBezTo>
                <a:cubicBezTo>
                  <a:pt x="323" y="828"/>
                  <a:pt x="323" y="828"/>
                  <a:pt x="323" y="828"/>
                </a:cubicBezTo>
                <a:cubicBezTo>
                  <a:pt x="325" y="829"/>
                  <a:pt x="325" y="829"/>
                  <a:pt x="325" y="829"/>
                </a:cubicBezTo>
                <a:cubicBezTo>
                  <a:pt x="324" y="830"/>
                  <a:pt x="324" y="830"/>
                  <a:pt x="324" y="830"/>
                </a:cubicBezTo>
                <a:cubicBezTo>
                  <a:pt x="328" y="833"/>
                  <a:pt x="328" y="833"/>
                  <a:pt x="328" y="833"/>
                </a:cubicBezTo>
                <a:cubicBezTo>
                  <a:pt x="327" y="833"/>
                  <a:pt x="330" y="836"/>
                  <a:pt x="325" y="834"/>
                </a:cubicBezTo>
                <a:cubicBezTo>
                  <a:pt x="329" y="837"/>
                  <a:pt x="317" y="835"/>
                  <a:pt x="329" y="835"/>
                </a:cubicBezTo>
                <a:cubicBezTo>
                  <a:pt x="329" y="832"/>
                  <a:pt x="329" y="832"/>
                  <a:pt x="329" y="832"/>
                </a:cubicBezTo>
                <a:cubicBezTo>
                  <a:pt x="332" y="834"/>
                  <a:pt x="332" y="829"/>
                  <a:pt x="332" y="830"/>
                </a:cubicBezTo>
                <a:cubicBezTo>
                  <a:pt x="341" y="829"/>
                  <a:pt x="341" y="829"/>
                  <a:pt x="341" y="829"/>
                </a:cubicBezTo>
                <a:cubicBezTo>
                  <a:pt x="340" y="829"/>
                  <a:pt x="341" y="828"/>
                  <a:pt x="341" y="827"/>
                </a:cubicBezTo>
                <a:cubicBezTo>
                  <a:pt x="336" y="827"/>
                  <a:pt x="336" y="827"/>
                  <a:pt x="336" y="827"/>
                </a:cubicBezTo>
                <a:cubicBezTo>
                  <a:pt x="328" y="825"/>
                  <a:pt x="328" y="825"/>
                  <a:pt x="328" y="825"/>
                </a:cubicBezTo>
                <a:cubicBezTo>
                  <a:pt x="327" y="826"/>
                  <a:pt x="331" y="826"/>
                  <a:pt x="328" y="822"/>
                </a:cubicBezTo>
                <a:cubicBezTo>
                  <a:pt x="322" y="824"/>
                  <a:pt x="322" y="824"/>
                  <a:pt x="322" y="824"/>
                </a:cubicBezTo>
                <a:cubicBezTo>
                  <a:pt x="319" y="822"/>
                  <a:pt x="319" y="822"/>
                  <a:pt x="319" y="822"/>
                </a:cubicBezTo>
                <a:cubicBezTo>
                  <a:pt x="322" y="822"/>
                  <a:pt x="322" y="822"/>
                  <a:pt x="322" y="822"/>
                </a:cubicBezTo>
                <a:cubicBezTo>
                  <a:pt x="323" y="822"/>
                  <a:pt x="323" y="822"/>
                  <a:pt x="323" y="822"/>
                </a:cubicBezTo>
                <a:cubicBezTo>
                  <a:pt x="322" y="820"/>
                  <a:pt x="322" y="820"/>
                  <a:pt x="322" y="820"/>
                </a:cubicBezTo>
                <a:cubicBezTo>
                  <a:pt x="327" y="822"/>
                  <a:pt x="327" y="822"/>
                  <a:pt x="327" y="822"/>
                </a:cubicBezTo>
                <a:cubicBezTo>
                  <a:pt x="326" y="819"/>
                  <a:pt x="326" y="819"/>
                  <a:pt x="326" y="819"/>
                </a:cubicBezTo>
                <a:cubicBezTo>
                  <a:pt x="319" y="818"/>
                  <a:pt x="319" y="818"/>
                  <a:pt x="319" y="818"/>
                </a:cubicBezTo>
                <a:cubicBezTo>
                  <a:pt x="318" y="817"/>
                  <a:pt x="318" y="817"/>
                  <a:pt x="318" y="817"/>
                </a:cubicBezTo>
                <a:cubicBezTo>
                  <a:pt x="314" y="816"/>
                  <a:pt x="314" y="816"/>
                  <a:pt x="314" y="816"/>
                </a:cubicBezTo>
                <a:cubicBezTo>
                  <a:pt x="311" y="818"/>
                  <a:pt x="311" y="818"/>
                  <a:pt x="311" y="818"/>
                </a:cubicBezTo>
                <a:cubicBezTo>
                  <a:pt x="309" y="816"/>
                  <a:pt x="309" y="816"/>
                  <a:pt x="309" y="816"/>
                </a:cubicBezTo>
                <a:cubicBezTo>
                  <a:pt x="304" y="817"/>
                  <a:pt x="304" y="817"/>
                  <a:pt x="304" y="817"/>
                </a:cubicBezTo>
                <a:cubicBezTo>
                  <a:pt x="307" y="819"/>
                  <a:pt x="307" y="819"/>
                  <a:pt x="307" y="819"/>
                </a:cubicBezTo>
                <a:cubicBezTo>
                  <a:pt x="310" y="817"/>
                  <a:pt x="310" y="817"/>
                  <a:pt x="310" y="817"/>
                </a:cubicBezTo>
                <a:cubicBezTo>
                  <a:pt x="310" y="817"/>
                  <a:pt x="314" y="814"/>
                  <a:pt x="310" y="820"/>
                </a:cubicBezTo>
                <a:cubicBezTo>
                  <a:pt x="307" y="820"/>
                  <a:pt x="307" y="820"/>
                  <a:pt x="307" y="820"/>
                </a:cubicBezTo>
                <a:cubicBezTo>
                  <a:pt x="306" y="819"/>
                  <a:pt x="307" y="819"/>
                  <a:pt x="307" y="819"/>
                </a:cubicBezTo>
                <a:cubicBezTo>
                  <a:pt x="304" y="819"/>
                  <a:pt x="304" y="819"/>
                  <a:pt x="304" y="819"/>
                </a:cubicBezTo>
                <a:cubicBezTo>
                  <a:pt x="302" y="817"/>
                  <a:pt x="302" y="817"/>
                  <a:pt x="302" y="817"/>
                </a:cubicBezTo>
                <a:cubicBezTo>
                  <a:pt x="296" y="818"/>
                  <a:pt x="296" y="818"/>
                  <a:pt x="296" y="818"/>
                </a:cubicBezTo>
                <a:cubicBezTo>
                  <a:pt x="293" y="822"/>
                  <a:pt x="293" y="822"/>
                  <a:pt x="293" y="822"/>
                </a:cubicBezTo>
                <a:cubicBezTo>
                  <a:pt x="291" y="820"/>
                  <a:pt x="291" y="820"/>
                  <a:pt x="291" y="820"/>
                </a:cubicBezTo>
                <a:cubicBezTo>
                  <a:pt x="293" y="819"/>
                  <a:pt x="293" y="819"/>
                  <a:pt x="293" y="819"/>
                </a:cubicBezTo>
                <a:cubicBezTo>
                  <a:pt x="285" y="818"/>
                  <a:pt x="285" y="818"/>
                  <a:pt x="285" y="818"/>
                </a:cubicBezTo>
                <a:cubicBezTo>
                  <a:pt x="284" y="818"/>
                  <a:pt x="293" y="815"/>
                  <a:pt x="282" y="820"/>
                </a:cubicBezTo>
                <a:cubicBezTo>
                  <a:pt x="286" y="820"/>
                  <a:pt x="281" y="818"/>
                  <a:pt x="285" y="816"/>
                </a:cubicBezTo>
                <a:cubicBezTo>
                  <a:pt x="286" y="818"/>
                  <a:pt x="286" y="818"/>
                  <a:pt x="286" y="818"/>
                </a:cubicBezTo>
                <a:cubicBezTo>
                  <a:pt x="289" y="819"/>
                  <a:pt x="291" y="812"/>
                  <a:pt x="292" y="818"/>
                </a:cubicBezTo>
                <a:cubicBezTo>
                  <a:pt x="293" y="817"/>
                  <a:pt x="298" y="821"/>
                  <a:pt x="292" y="815"/>
                </a:cubicBezTo>
                <a:cubicBezTo>
                  <a:pt x="291" y="812"/>
                  <a:pt x="291" y="816"/>
                  <a:pt x="296" y="813"/>
                </a:cubicBezTo>
                <a:cubicBezTo>
                  <a:pt x="295" y="812"/>
                  <a:pt x="299" y="810"/>
                  <a:pt x="293" y="811"/>
                </a:cubicBezTo>
                <a:cubicBezTo>
                  <a:pt x="292" y="812"/>
                  <a:pt x="292" y="812"/>
                  <a:pt x="292" y="812"/>
                </a:cubicBezTo>
                <a:cubicBezTo>
                  <a:pt x="291" y="811"/>
                  <a:pt x="291" y="811"/>
                  <a:pt x="291" y="811"/>
                </a:cubicBezTo>
                <a:cubicBezTo>
                  <a:pt x="288" y="814"/>
                  <a:pt x="288" y="814"/>
                  <a:pt x="288" y="814"/>
                </a:cubicBezTo>
                <a:cubicBezTo>
                  <a:pt x="289" y="812"/>
                  <a:pt x="289" y="812"/>
                  <a:pt x="289" y="812"/>
                </a:cubicBezTo>
                <a:cubicBezTo>
                  <a:pt x="288" y="812"/>
                  <a:pt x="297" y="808"/>
                  <a:pt x="286" y="811"/>
                </a:cubicBezTo>
                <a:cubicBezTo>
                  <a:pt x="292" y="810"/>
                  <a:pt x="292" y="810"/>
                  <a:pt x="292" y="810"/>
                </a:cubicBezTo>
                <a:cubicBezTo>
                  <a:pt x="290" y="808"/>
                  <a:pt x="290" y="808"/>
                  <a:pt x="290" y="808"/>
                </a:cubicBezTo>
                <a:cubicBezTo>
                  <a:pt x="286" y="809"/>
                  <a:pt x="286" y="809"/>
                  <a:pt x="286" y="809"/>
                </a:cubicBezTo>
                <a:cubicBezTo>
                  <a:pt x="286" y="809"/>
                  <a:pt x="286" y="809"/>
                  <a:pt x="286" y="809"/>
                </a:cubicBezTo>
                <a:cubicBezTo>
                  <a:pt x="282" y="804"/>
                  <a:pt x="294" y="809"/>
                  <a:pt x="286" y="802"/>
                </a:cubicBezTo>
                <a:cubicBezTo>
                  <a:pt x="289" y="802"/>
                  <a:pt x="289" y="802"/>
                  <a:pt x="289" y="802"/>
                </a:cubicBezTo>
                <a:cubicBezTo>
                  <a:pt x="290" y="800"/>
                  <a:pt x="290" y="800"/>
                  <a:pt x="290" y="800"/>
                </a:cubicBezTo>
                <a:cubicBezTo>
                  <a:pt x="294" y="800"/>
                  <a:pt x="294" y="800"/>
                  <a:pt x="294" y="800"/>
                </a:cubicBezTo>
                <a:cubicBezTo>
                  <a:pt x="294" y="799"/>
                  <a:pt x="294" y="799"/>
                  <a:pt x="294" y="799"/>
                </a:cubicBezTo>
                <a:cubicBezTo>
                  <a:pt x="299" y="798"/>
                  <a:pt x="299" y="798"/>
                  <a:pt x="299" y="798"/>
                </a:cubicBezTo>
                <a:cubicBezTo>
                  <a:pt x="297" y="797"/>
                  <a:pt x="297" y="797"/>
                  <a:pt x="297" y="797"/>
                </a:cubicBezTo>
                <a:cubicBezTo>
                  <a:pt x="299" y="797"/>
                  <a:pt x="299" y="796"/>
                  <a:pt x="300" y="795"/>
                </a:cubicBezTo>
                <a:cubicBezTo>
                  <a:pt x="295" y="793"/>
                  <a:pt x="295" y="793"/>
                  <a:pt x="295" y="793"/>
                </a:cubicBezTo>
                <a:cubicBezTo>
                  <a:pt x="291" y="794"/>
                  <a:pt x="310" y="803"/>
                  <a:pt x="287" y="793"/>
                </a:cubicBezTo>
                <a:cubicBezTo>
                  <a:pt x="284" y="790"/>
                  <a:pt x="284" y="790"/>
                  <a:pt x="284" y="790"/>
                </a:cubicBezTo>
                <a:cubicBezTo>
                  <a:pt x="283" y="791"/>
                  <a:pt x="283" y="791"/>
                  <a:pt x="283" y="791"/>
                </a:cubicBezTo>
                <a:cubicBezTo>
                  <a:pt x="287" y="787"/>
                  <a:pt x="287" y="787"/>
                  <a:pt x="287" y="787"/>
                </a:cubicBezTo>
                <a:cubicBezTo>
                  <a:pt x="291" y="788"/>
                  <a:pt x="291" y="788"/>
                  <a:pt x="291" y="788"/>
                </a:cubicBezTo>
                <a:cubicBezTo>
                  <a:pt x="292" y="787"/>
                  <a:pt x="292" y="787"/>
                  <a:pt x="292" y="787"/>
                </a:cubicBezTo>
                <a:cubicBezTo>
                  <a:pt x="291" y="786"/>
                  <a:pt x="291" y="786"/>
                  <a:pt x="291" y="786"/>
                </a:cubicBezTo>
                <a:cubicBezTo>
                  <a:pt x="295" y="784"/>
                  <a:pt x="295" y="784"/>
                  <a:pt x="295" y="784"/>
                </a:cubicBezTo>
                <a:cubicBezTo>
                  <a:pt x="292" y="783"/>
                  <a:pt x="292" y="783"/>
                  <a:pt x="292" y="783"/>
                </a:cubicBezTo>
                <a:cubicBezTo>
                  <a:pt x="294" y="781"/>
                  <a:pt x="294" y="781"/>
                  <a:pt x="294" y="781"/>
                </a:cubicBezTo>
                <a:cubicBezTo>
                  <a:pt x="294" y="778"/>
                  <a:pt x="294" y="778"/>
                  <a:pt x="294" y="778"/>
                </a:cubicBezTo>
                <a:cubicBezTo>
                  <a:pt x="290" y="776"/>
                  <a:pt x="290" y="776"/>
                  <a:pt x="290" y="776"/>
                </a:cubicBezTo>
                <a:cubicBezTo>
                  <a:pt x="292" y="774"/>
                  <a:pt x="292" y="774"/>
                  <a:pt x="292" y="774"/>
                </a:cubicBezTo>
                <a:cubicBezTo>
                  <a:pt x="286" y="770"/>
                  <a:pt x="286" y="770"/>
                  <a:pt x="286" y="770"/>
                </a:cubicBezTo>
                <a:cubicBezTo>
                  <a:pt x="286" y="765"/>
                  <a:pt x="286" y="765"/>
                  <a:pt x="286" y="765"/>
                </a:cubicBezTo>
                <a:cubicBezTo>
                  <a:pt x="289" y="764"/>
                  <a:pt x="289" y="764"/>
                  <a:pt x="289" y="764"/>
                </a:cubicBezTo>
                <a:cubicBezTo>
                  <a:pt x="289" y="760"/>
                  <a:pt x="289" y="760"/>
                  <a:pt x="289" y="760"/>
                </a:cubicBezTo>
                <a:cubicBezTo>
                  <a:pt x="289" y="760"/>
                  <a:pt x="286" y="761"/>
                  <a:pt x="290" y="760"/>
                </a:cubicBezTo>
                <a:cubicBezTo>
                  <a:pt x="286" y="758"/>
                  <a:pt x="286" y="758"/>
                  <a:pt x="286" y="758"/>
                </a:cubicBezTo>
                <a:cubicBezTo>
                  <a:pt x="288" y="757"/>
                  <a:pt x="288" y="757"/>
                  <a:pt x="288" y="757"/>
                </a:cubicBezTo>
                <a:cubicBezTo>
                  <a:pt x="295" y="758"/>
                  <a:pt x="295" y="758"/>
                  <a:pt x="295" y="758"/>
                </a:cubicBezTo>
                <a:cubicBezTo>
                  <a:pt x="296" y="758"/>
                  <a:pt x="296" y="758"/>
                  <a:pt x="296" y="758"/>
                </a:cubicBezTo>
                <a:cubicBezTo>
                  <a:pt x="296" y="756"/>
                  <a:pt x="296" y="756"/>
                  <a:pt x="296" y="756"/>
                </a:cubicBezTo>
                <a:cubicBezTo>
                  <a:pt x="297" y="755"/>
                  <a:pt x="297" y="755"/>
                  <a:pt x="297" y="755"/>
                </a:cubicBezTo>
                <a:cubicBezTo>
                  <a:pt x="293" y="752"/>
                  <a:pt x="293" y="752"/>
                  <a:pt x="293" y="752"/>
                </a:cubicBezTo>
                <a:cubicBezTo>
                  <a:pt x="292" y="752"/>
                  <a:pt x="292" y="752"/>
                  <a:pt x="292" y="752"/>
                </a:cubicBezTo>
                <a:cubicBezTo>
                  <a:pt x="298" y="750"/>
                  <a:pt x="298" y="750"/>
                  <a:pt x="298" y="750"/>
                </a:cubicBezTo>
                <a:cubicBezTo>
                  <a:pt x="299" y="750"/>
                  <a:pt x="299" y="750"/>
                  <a:pt x="299" y="750"/>
                </a:cubicBezTo>
                <a:cubicBezTo>
                  <a:pt x="300" y="750"/>
                  <a:pt x="296" y="753"/>
                  <a:pt x="297" y="751"/>
                </a:cubicBezTo>
                <a:cubicBezTo>
                  <a:pt x="301" y="752"/>
                  <a:pt x="301" y="752"/>
                  <a:pt x="301" y="752"/>
                </a:cubicBezTo>
                <a:cubicBezTo>
                  <a:pt x="305" y="751"/>
                  <a:pt x="305" y="751"/>
                  <a:pt x="305" y="751"/>
                </a:cubicBezTo>
                <a:cubicBezTo>
                  <a:pt x="305" y="747"/>
                  <a:pt x="305" y="747"/>
                  <a:pt x="305" y="747"/>
                </a:cubicBezTo>
                <a:cubicBezTo>
                  <a:pt x="310" y="747"/>
                  <a:pt x="310" y="747"/>
                  <a:pt x="310" y="747"/>
                </a:cubicBezTo>
                <a:cubicBezTo>
                  <a:pt x="310" y="746"/>
                  <a:pt x="310" y="746"/>
                  <a:pt x="310" y="746"/>
                </a:cubicBezTo>
                <a:cubicBezTo>
                  <a:pt x="315" y="745"/>
                  <a:pt x="315" y="745"/>
                  <a:pt x="315" y="745"/>
                </a:cubicBezTo>
                <a:cubicBezTo>
                  <a:pt x="318" y="745"/>
                  <a:pt x="318" y="745"/>
                  <a:pt x="318" y="745"/>
                </a:cubicBezTo>
                <a:cubicBezTo>
                  <a:pt x="321" y="741"/>
                  <a:pt x="321" y="741"/>
                  <a:pt x="321" y="741"/>
                </a:cubicBezTo>
                <a:cubicBezTo>
                  <a:pt x="319" y="738"/>
                  <a:pt x="319" y="738"/>
                  <a:pt x="319" y="738"/>
                </a:cubicBezTo>
                <a:cubicBezTo>
                  <a:pt x="317" y="737"/>
                  <a:pt x="319" y="743"/>
                  <a:pt x="315" y="738"/>
                </a:cubicBezTo>
                <a:cubicBezTo>
                  <a:pt x="313" y="740"/>
                  <a:pt x="313" y="740"/>
                  <a:pt x="313" y="740"/>
                </a:cubicBezTo>
                <a:cubicBezTo>
                  <a:pt x="312" y="736"/>
                  <a:pt x="312" y="736"/>
                  <a:pt x="312" y="736"/>
                </a:cubicBezTo>
                <a:cubicBezTo>
                  <a:pt x="309" y="736"/>
                  <a:pt x="309" y="736"/>
                  <a:pt x="309" y="736"/>
                </a:cubicBezTo>
                <a:cubicBezTo>
                  <a:pt x="309" y="737"/>
                  <a:pt x="304" y="738"/>
                  <a:pt x="309" y="739"/>
                </a:cubicBezTo>
                <a:cubicBezTo>
                  <a:pt x="303" y="742"/>
                  <a:pt x="303" y="742"/>
                  <a:pt x="303" y="742"/>
                </a:cubicBezTo>
                <a:cubicBezTo>
                  <a:pt x="300" y="742"/>
                  <a:pt x="300" y="742"/>
                  <a:pt x="300" y="742"/>
                </a:cubicBezTo>
                <a:cubicBezTo>
                  <a:pt x="299" y="739"/>
                  <a:pt x="299" y="739"/>
                  <a:pt x="299" y="739"/>
                </a:cubicBezTo>
                <a:cubicBezTo>
                  <a:pt x="296" y="738"/>
                  <a:pt x="296" y="738"/>
                  <a:pt x="296" y="738"/>
                </a:cubicBezTo>
                <a:cubicBezTo>
                  <a:pt x="300" y="736"/>
                  <a:pt x="300" y="736"/>
                  <a:pt x="300" y="736"/>
                </a:cubicBezTo>
                <a:cubicBezTo>
                  <a:pt x="304" y="739"/>
                  <a:pt x="304" y="739"/>
                  <a:pt x="304" y="739"/>
                </a:cubicBezTo>
                <a:cubicBezTo>
                  <a:pt x="306" y="736"/>
                  <a:pt x="306" y="736"/>
                  <a:pt x="306" y="736"/>
                </a:cubicBezTo>
                <a:cubicBezTo>
                  <a:pt x="305" y="735"/>
                  <a:pt x="305" y="735"/>
                  <a:pt x="305" y="735"/>
                </a:cubicBezTo>
                <a:cubicBezTo>
                  <a:pt x="302" y="736"/>
                  <a:pt x="302" y="736"/>
                  <a:pt x="302" y="736"/>
                </a:cubicBezTo>
                <a:cubicBezTo>
                  <a:pt x="301" y="733"/>
                  <a:pt x="301" y="733"/>
                  <a:pt x="301" y="733"/>
                </a:cubicBezTo>
                <a:cubicBezTo>
                  <a:pt x="301" y="732"/>
                  <a:pt x="301" y="732"/>
                  <a:pt x="301" y="732"/>
                </a:cubicBezTo>
                <a:cubicBezTo>
                  <a:pt x="303" y="731"/>
                  <a:pt x="303" y="731"/>
                  <a:pt x="303" y="731"/>
                </a:cubicBezTo>
                <a:cubicBezTo>
                  <a:pt x="304" y="732"/>
                  <a:pt x="304" y="732"/>
                  <a:pt x="304" y="732"/>
                </a:cubicBezTo>
                <a:cubicBezTo>
                  <a:pt x="307" y="731"/>
                  <a:pt x="307" y="731"/>
                  <a:pt x="307" y="731"/>
                </a:cubicBezTo>
                <a:cubicBezTo>
                  <a:pt x="305" y="729"/>
                  <a:pt x="305" y="729"/>
                  <a:pt x="305" y="729"/>
                </a:cubicBezTo>
                <a:cubicBezTo>
                  <a:pt x="307" y="728"/>
                  <a:pt x="307" y="728"/>
                  <a:pt x="307" y="728"/>
                </a:cubicBezTo>
                <a:cubicBezTo>
                  <a:pt x="305" y="727"/>
                  <a:pt x="305" y="727"/>
                  <a:pt x="305" y="727"/>
                </a:cubicBezTo>
                <a:cubicBezTo>
                  <a:pt x="289" y="736"/>
                  <a:pt x="289" y="736"/>
                  <a:pt x="289" y="736"/>
                </a:cubicBezTo>
                <a:cubicBezTo>
                  <a:pt x="291" y="738"/>
                  <a:pt x="291" y="738"/>
                  <a:pt x="291" y="738"/>
                </a:cubicBezTo>
                <a:cubicBezTo>
                  <a:pt x="289" y="739"/>
                  <a:pt x="289" y="739"/>
                  <a:pt x="289" y="739"/>
                </a:cubicBezTo>
                <a:cubicBezTo>
                  <a:pt x="286" y="736"/>
                  <a:pt x="286" y="736"/>
                  <a:pt x="286" y="736"/>
                </a:cubicBezTo>
                <a:cubicBezTo>
                  <a:pt x="286" y="736"/>
                  <a:pt x="291" y="733"/>
                  <a:pt x="285" y="738"/>
                </a:cubicBezTo>
                <a:cubicBezTo>
                  <a:pt x="285" y="740"/>
                  <a:pt x="285" y="740"/>
                  <a:pt x="285" y="740"/>
                </a:cubicBezTo>
                <a:cubicBezTo>
                  <a:pt x="278" y="743"/>
                  <a:pt x="278" y="743"/>
                  <a:pt x="278" y="743"/>
                </a:cubicBezTo>
                <a:cubicBezTo>
                  <a:pt x="276" y="741"/>
                  <a:pt x="276" y="741"/>
                  <a:pt x="276" y="741"/>
                </a:cubicBezTo>
                <a:cubicBezTo>
                  <a:pt x="272" y="740"/>
                  <a:pt x="272" y="740"/>
                  <a:pt x="272" y="740"/>
                </a:cubicBezTo>
                <a:cubicBezTo>
                  <a:pt x="272" y="738"/>
                  <a:pt x="272" y="738"/>
                  <a:pt x="272" y="738"/>
                </a:cubicBezTo>
                <a:cubicBezTo>
                  <a:pt x="267" y="738"/>
                  <a:pt x="267" y="738"/>
                  <a:pt x="267" y="738"/>
                </a:cubicBezTo>
                <a:cubicBezTo>
                  <a:pt x="269" y="734"/>
                  <a:pt x="269" y="734"/>
                  <a:pt x="269" y="734"/>
                </a:cubicBezTo>
                <a:cubicBezTo>
                  <a:pt x="261" y="734"/>
                  <a:pt x="261" y="734"/>
                  <a:pt x="261" y="734"/>
                </a:cubicBezTo>
                <a:cubicBezTo>
                  <a:pt x="260" y="734"/>
                  <a:pt x="260" y="735"/>
                  <a:pt x="260" y="736"/>
                </a:cubicBezTo>
                <a:cubicBezTo>
                  <a:pt x="262" y="736"/>
                  <a:pt x="262" y="736"/>
                  <a:pt x="262" y="736"/>
                </a:cubicBezTo>
                <a:cubicBezTo>
                  <a:pt x="261" y="736"/>
                  <a:pt x="259" y="736"/>
                  <a:pt x="259" y="739"/>
                </a:cubicBezTo>
                <a:cubicBezTo>
                  <a:pt x="264" y="743"/>
                  <a:pt x="264" y="743"/>
                  <a:pt x="264" y="743"/>
                </a:cubicBezTo>
                <a:cubicBezTo>
                  <a:pt x="258" y="742"/>
                  <a:pt x="258" y="742"/>
                  <a:pt x="258" y="742"/>
                </a:cubicBezTo>
                <a:cubicBezTo>
                  <a:pt x="258" y="743"/>
                  <a:pt x="258" y="743"/>
                  <a:pt x="258" y="743"/>
                </a:cubicBezTo>
                <a:cubicBezTo>
                  <a:pt x="255" y="743"/>
                  <a:pt x="255" y="743"/>
                  <a:pt x="255" y="743"/>
                </a:cubicBezTo>
                <a:cubicBezTo>
                  <a:pt x="258" y="742"/>
                  <a:pt x="258" y="742"/>
                  <a:pt x="258" y="742"/>
                </a:cubicBezTo>
                <a:cubicBezTo>
                  <a:pt x="259" y="741"/>
                  <a:pt x="259" y="741"/>
                  <a:pt x="259" y="741"/>
                </a:cubicBezTo>
                <a:cubicBezTo>
                  <a:pt x="256" y="738"/>
                  <a:pt x="256" y="738"/>
                  <a:pt x="256" y="738"/>
                </a:cubicBezTo>
                <a:cubicBezTo>
                  <a:pt x="255" y="739"/>
                  <a:pt x="251" y="741"/>
                  <a:pt x="253" y="742"/>
                </a:cubicBezTo>
                <a:cubicBezTo>
                  <a:pt x="248" y="743"/>
                  <a:pt x="248" y="743"/>
                  <a:pt x="248" y="743"/>
                </a:cubicBezTo>
                <a:cubicBezTo>
                  <a:pt x="246" y="745"/>
                  <a:pt x="246" y="745"/>
                  <a:pt x="246" y="745"/>
                </a:cubicBezTo>
                <a:cubicBezTo>
                  <a:pt x="245" y="746"/>
                  <a:pt x="245" y="746"/>
                  <a:pt x="245" y="746"/>
                </a:cubicBezTo>
                <a:cubicBezTo>
                  <a:pt x="240" y="743"/>
                  <a:pt x="240" y="743"/>
                  <a:pt x="240" y="743"/>
                </a:cubicBezTo>
                <a:cubicBezTo>
                  <a:pt x="240" y="742"/>
                  <a:pt x="240" y="742"/>
                  <a:pt x="240" y="742"/>
                </a:cubicBezTo>
                <a:cubicBezTo>
                  <a:pt x="236" y="746"/>
                  <a:pt x="236" y="746"/>
                  <a:pt x="236" y="746"/>
                </a:cubicBezTo>
                <a:cubicBezTo>
                  <a:pt x="239" y="748"/>
                  <a:pt x="239" y="748"/>
                  <a:pt x="239" y="748"/>
                </a:cubicBezTo>
                <a:cubicBezTo>
                  <a:pt x="237" y="750"/>
                  <a:pt x="237" y="750"/>
                  <a:pt x="237" y="750"/>
                </a:cubicBezTo>
                <a:cubicBezTo>
                  <a:pt x="239" y="751"/>
                  <a:pt x="239" y="751"/>
                  <a:pt x="239" y="751"/>
                </a:cubicBezTo>
                <a:cubicBezTo>
                  <a:pt x="234" y="751"/>
                  <a:pt x="234" y="751"/>
                  <a:pt x="234" y="751"/>
                </a:cubicBezTo>
                <a:cubicBezTo>
                  <a:pt x="234" y="750"/>
                  <a:pt x="234" y="750"/>
                  <a:pt x="234" y="750"/>
                </a:cubicBezTo>
                <a:cubicBezTo>
                  <a:pt x="231" y="748"/>
                  <a:pt x="231" y="748"/>
                  <a:pt x="231" y="748"/>
                </a:cubicBezTo>
                <a:cubicBezTo>
                  <a:pt x="230" y="748"/>
                  <a:pt x="230" y="748"/>
                  <a:pt x="230" y="748"/>
                </a:cubicBezTo>
                <a:cubicBezTo>
                  <a:pt x="237" y="744"/>
                  <a:pt x="237" y="744"/>
                  <a:pt x="237" y="744"/>
                </a:cubicBezTo>
                <a:cubicBezTo>
                  <a:pt x="236" y="744"/>
                  <a:pt x="236" y="744"/>
                  <a:pt x="236" y="744"/>
                </a:cubicBezTo>
                <a:cubicBezTo>
                  <a:pt x="239" y="741"/>
                  <a:pt x="239" y="741"/>
                  <a:pt x="239" y="741"/>
                </a:cubicBezTo>
                <a:cubicBezTo>
                  <a:pt x="242" y="741"/>
                  <a:pt x="242" y="741"/>
                  <a:pt x="242" y="741"/>
                </a:cubicBezTo>
                <a:cubicBezTo>
                  <a:pt x="243" y="738"/>
                  <a:pt x="243" y="738"/>
                  <a:pt x="243" y="738"/>
                </a:cubicBezTo>
                <a:cubicBezTo>
                  <a:pt x="245" y="739"/>
                  <a:pt x="245" y="739"/>
                  <a:pt x="245" y="739"/>
                </a:cubicBezTo>
                <a:cubicBezTo>
                  <a:pt x="246" y="741"/>
                  <a:pt x="239" y="739"/>
                  <a:pt x="246" y="742"/>
                </a:cubicBezTo>
                <a:cubicBezTo>
                  <a:pt x="250" y="741"/>
                  <a:pt x="250" y="741"/>
                  <a:pt x="250" y="741"/>
                </a:cubicBezTo>
                <a:cubicBezTo>
                  <a:pt x="255" y="737"/>
                  <a:pt x="255" y="737"/>
                  <a:pt x="255" y="737"/>
                </a:cubicBezTo>
                <a:cubicBezTo>
                  <a:pt x="258" y="733"/>
                  <a:pt x="258" y="733"/>
                  <a:pt x="258" y="733"/>
                </a:cubicBezTo>
                <a:cubicBezTo>
                  <a:pt x="257" y="732"/>
                  <a:pt x="257" y="732"/>
                  <a:pt x="257" y="732"/>
                </a:cubicBezTo>
                <a:cubicBezTo>
                  <a:pt x="258" y="731"/>
                  <a:pt x="258" y="731"/>
                  <a:pt x="258" y="731"/>
                </a:cubicBezTo>
                <a:cubicBezTo>
                  <a:pt x="258" y="730"/>
                  <a:pt x="258" y="730"/>
                  <a:pt x="258" y="730"/>
                </a:cubicBezTo>
                <a:cubicBezTo>
                  <a:pt x="260" y="732"/>
                  <a:pt x="260" y="732"/>
                  <a:pt x="260" y="732"/>
                </a:cubicBezTo>
                <a:cubicBezTo>
                  <a:pt x="263" y="730"/>
                  <a:pt x="263" y="730"/>
                  <a:pt x="263" y="730"/>
                </a:cubicBezTo>
                <a:cubicBezTo>
                  <a:pt x="258" y="729"/>
                  <a:pt x="258" y="729"/>
                  <a:pt x="258" y="729"/>
                </a:cubicBezTo>
                <a:cubicBezTo>
                  <a:pt x="246" y="734"/>
                  <a:pt x="246" y="734"/>
                  <a:pt x="246" y="734"/>
                </a:cubicBezTo>
                <a:cubicBezTo>
                  <a:pt x="224" y="748"/>
                  <a:pt x="224" y="748"/>
                  <a:pt x="224" y="748"/>
                </a:cubicBezTo>
                <a:cubicBezTo>
                  <a:pt x="223" y="750"/>
                  <a:pt x="223" y="750"/>
                  <a:pt x="223" y="750"/>
                </a:cubicBezTo>
                <a:cubicBezTo>
                  <a:pt x="227" y="750"/>
                  <a:pt x="227" y="750"/>
                  <a:pt x="227" y="750"/>
                </a:cubicBezTo>
                <a:cubicBezTo>
                  <a:pt x="231" y="751"/>
                  <a:pt x="231" y="751"/>
                  <a:pt x="231" y="751"/>
                </a:cubicBezTo>
                <a:cubicBezTo>
                  <a:pt x="232" y="752"/>
                  <a:pt x="232" y="752"/>
                  <a:pt x="232" y="752"/>
                </a:cubicBezTo>
                <a:cubicBezTo>
                  <a:pt x="220" y="759"/>
                  <a:pt x="220" y="759"/>
                  <a:pt x="220" y="759"/>
                </a:cubicBezTo>
                <a:cubicBezTo>
                  <a:pt x="214" y="762"/>
                  <a:pt x="214" y="762"/>
                  <a:pt x="214" y="762"/>
                </a:cubicBezTo>
                <a:cubicBezTo>
                  <a:pt x="210" y="766"/>
                  <a:pt x="210" y="766"/>
                  <a:pt x="210" y="766"/>
                </a:cubicBezTo>
                <a:cubicBezTo>
                  <a:pt x="207" y="764"/>
                  <a:pt x="207" y="764"/>
                  <a:pt x="207" y="764"/>
                </a:cubicBezTo>
                <a:cubicBezTo>
                  <a:pt x="190" y="776"/>
                  <a:pt x="190" y="776"/>
                  <a:pt x="190" y="776"/>
                </a:cubicBezTo>
                <a:cubicBezTo>
                  <a:pt x="190" y="778"/>
                  <a:pt x="190" y="778"/>
                  <a:pt x="190" y="778"/>
                </a:cubicBezTo>
                <a:cubicBezTo>
                  <a:pt x="186" y="779"/>
                  <a:pt x="186" y="779"/>
                  <a:pt x="186" y="779"/>
                </a:cubicBezTo>
                <a:cubicBezTo>
                  <a:pt x="185" y="780"/>
                  <a:pt x="185" y="780"/>
                  <a:pt x="185" y="780"/>
                </a:cubicBezTo>
                <a:cubicBezTo>
                  <a:pt x="180" y="783"/>
                  <a:pt x="180" y="783"/>
                  <a:pt x="180" y="783"/>
                </a:cubicBezTo>
                <a:cubicBezTo>
                  <a:pt x="179" y="785"/>
                  <a:pt x="189" y="777"/>
                  <a:pt x="176" y="786"/>
                </a:cubicBezTo>
                <a:cubicBezTo>
                  <a:pt x="181" y="779"/>
                  <a:pt x="181" y="779"/>
                  <a:pt x="181" y="779"/>
                </a:cubicBezTo>
                <a:cubicBezTo>
                  <a:pt x="185" y="778"/>
                  <a:pt x="185" y="778"/>
                  <a:pt x="185" y="778"/>
                </a:cubicBezTo>
                <a:cubicBezTo>
                  <a:pt x="182" y="775"/>
                  <a:pt x="182" y="775"/>
                  <a:pt x="182" y="775"/>
                </a:cubicBezTo>
                <a:cubicBezTo>
                  <a:pt x="179" y="779"/>
                  <a:pt x="179" y="779"/>
                  <a:pt x="179" y="779"/>
                </a:cubicBezTo>
                <a:cubicBezTo>
                  <a:pt x="175" y="779"/>
                  <a:pt x="175" y="779"/>
                  <a:pt x="175" y="779"/>
                </a:cubicBezTo>
                <a:cubicBezTo>
                  <a:pt x="177" y="778"/>
                  <a:pt x="177" y="775"/>
                  <a:pt x="176" y="774"/>
                </a:cubicBezTo>
                <a:cubicBezTo>
                  <a:pt x="172" y="774"/>
                  <a:pt x="172" y="774"/>
                  <a:pt x="172" y="774"/>
                </a:cubicBezTo>
                <a:cubicBezTo>
                  <a:pt x="170" y="779"/>
                  <a:pt x="170" y="779"/>
                  <a:pt x="170" y="779"/>
                </a:cubicBezTo>
                <a:cubicBezTo>
                  <a:pt x="172" y="778"/>
                  <a:pt x="169" y="783"/>
                  <a:pt x="174" y="780"/>
                </a:cubicBezTo>
                <a:cubicBezTo>
                  <a:pt x="172" y="783"/>
                  <a:pt x="172" y="783"/>
                  <a:pt x="172" y="783"/>
                </a:cubicBezTo>
                <a:cubicBezTo>
                  <a:pt x="167" y="784"/>
                  <a:pt x="167" y="784"/>
                  <a:pt x="167" y="784"/>
                </a:cubicBezTo>
                <a:cubicBezTo>
                  <a:pt x="165" y="782"/>
                  <a:pt x="165" y="782"/>
                  <a:pt x="165" y="782"/>
                </a:cubicBezTo>
                <a:cubicBezTo>
                  <a:pt x="161" y="776"/>
                  <a:pt x="161" y="776"/>
                  <a:pt x="161" y="776"/>
                </a:cubicBezTo>
                <a:cubicBezTo>
                  <a:pt x="160" y="776"/>
                  <a:pt x="160" y="776"/>
                  <a:pt x="160" y="776"/>
                </a:cubicBezTo>
                <a:cubicBezTo>
                  <a:pt x="161" y="773"/>
                  <a:pt x="169" y="774"/>
                  <a:pt x="170" y="768"/>
                </a:cubicBezTo>
                <a:cubicBezTo>
                  <a:pt x="173" y="768"/>
                  <a:pt x="173" y="768"/>
                  <a:pt x="173" y="768"/>
                </a:cubicBezTo>
                <a:cubicBezTo>
                  <a:pt x="178" y="761"/>
                  <a:pt x="178" y="761"/>
                  <a:pt x="178" y="761"/>
                </a:cubicBezTo>
                <a:cubicBezTo>
                  <a:pt x="176" y="760"/>
                  <a:pt x="176" y="760"/>
                  <a:pt x="176" y="760"/>
                </a:cubicBezTo>
                <a:cubicBezTo>
                  <a:pt x="179" y="756"/>
                  <a:pt x="179" y="756"/>
                  <a:pt x="179" y="756"/>
                </a:cubicBezTo>
                <a:cubicBezTo>
                  <a:pt x="170" y="754"/>
                  <a:pt x="170" y="754"/>
                  <a:pt x="170" y="754"/>
                </a:cubicBezTo>
                <a:cubicBezTo>
                  <a:pt x="169" y="752"/>
                  <a:pt x="169" y="752"/>
                  <a:pt x="169" y="752"/>
                </a:cubicBezTo>
                <a:cubicBezTo>
                  <a:pt x="166" y="754"/>
                  <a:pt x="166" y="754"/>
                  <a:pt x="166" y="754"/>
                </a:cubicBezTo>
                <a:cubicBezTo>
                  <a:pt x="167" y="755"/>
                  <a:pt x="167" y="755"/>
                  <a:pt x="167" y="755"/>
                </a:cubicBezTo>
                <a:cubicBezTo>
                  <a:pt x="158" y="757"/>
                  <a:pt x="158" y="757"/>
                  <a:pt x="158" y="757"/>
                </a:cubicBezTo>
                <a:cubicBezTo>
                  <a:pt x="153" y="760"/>
                  <a:pt x="153" y="760"/>
                  <a:pt x="153" y="760"/>
                </a:cubicBezTo>
                <a:cubicBezTo>
                  <a:pt x="152" y="764"/>
                  <a:pt x="167" y="751"/>
                  <a:pt x="146" y="763"/>
                </a:cubicBezTo>
                <a:cubicBezTo>
                  <a:pt x="144" y="763"/>
                  <a:pt x="144" y="763"/>
                  <a:pt x="144" y="763"/>
                </a:cubicBezTo>
                <a:cubicBezTo>
                  <a:pt x="143" y="762"/>
                  <a:pt x="143" y="762"/>
                  <a:pt x="143" y="762"/>
                </a:cubicBezTo>
                <a:cubicBezTo>
                  <a:pt x="147" y="761"/>
                  <a:pt x="147" y="761"/>
                  <a:pt x="147" y="761"/>
                </a:cubicBezTo>
                <a:cubicBezTo>
                  <a:pt x="151" y="757"/>
                  <a:pt x="151" y="757"/>
                  <a:pt x="151" y="757"/>
                </a:cubicBezTo>
                <a:cubicBezTo>
                  <a:pt x="151" y="753"/>
                  <a:pt x="151" y="753"/>
                  <a:pt x="151" y="753"/>
                </a:cubicBezTo>
                <a:cubicBezTo>
                  <a:pt x="153" y="754"/>
                  <a:pt x="153" y="754"/>
                  <a:pt x="153" y="754"/>
                </a:cubicBezTo>
                <a:cubicBezTo>
                  <a:pt x="156" y="751"/>
                  <a:pt x="156" y="751"/>
                  <a:pt x="156" y="751"/>
                </a:cubicBezTo>
                <a:cubicBezTo>
                  <a:pt x="154" y="750"/>
                  <a:pt x="154" y="750"/>
                  <a:pt x="154" y="750"/>
                </a:cubicBezTo>
                <a:cubicBezTo>
                  <a:pt x="150" y="748"/>
                  <a:pt x="150" y="748"/>
                  <a:pt x="150" y="748"/>
                </a:cubicBezTo>
                <a:cubicBezTo>
                  <a:pt x="142" y="751"/>
                  <a:pt x="142" y="751"/>
                  <a:pt x="142" y="751"/>
                </a:cubicBezTo>
                <a:cubicBezTo>
                  <a:pt x="139" y="755"/>
                  <a:pt x="139" y="755"/>
                  <a:pt x="139" y="755"/>
                </a:cubicBezTo>
                <a:cubicBezTo>
                  <a:pt x="136" y="754"/>
                  <a:pt x="145" y="749"/>
                  <a:pt x="135" y="755"/>
                </a:cubicBezTo>
                <a:cubicBezTo>
                  <a:pt x="138" y="752"/>
                  <a:pt x="138" y="752"/>
                  <a:pt x="138" y="752"/>
                </a:cubicBezTo>
                <a:cubicBezTo>
                  <a:pt x="142" y="750"/>
                  <a:pt x="142" y="750"/>
                  <a:pt x="142" y="750"/>
                </a:cubicBezTo>
                <a:cubicBezTo>
                  <a:pt x="142" y="748"/>
                  <a:pt x="142" y="748"/>
                  <a:pt x="142" y="748"/>
                </a:cubicBezTo>
                <a:cubicBezTo>
                  <a:pt x="137" y="749"/>
                  <a:pt x="137" y="749"/>
                  <a:pt x="137" y="749"/>
                </a:cubicBezTo>
                <a:cubicBezTo>
                  <a:pt x="130" y="757"/>
                  <a:pt x="130" y="757"/>
                  <a:pt x="130" y="757"/>
                </a:cubicBezTo>
                <a:cubicBezTo>
                  <a:pt x="135" y="756"/>
                  <a:pt x="135" y="756"/>
                  <a:pt x="135" y="756"/>
                </a:cubicBezTo>
                <a:cubicBezTo>
                  <a:pt x="130" y="760"/>
                  <a:pt x="130" y="760"/>
                  <a:pt x="130" y="760"/>
                </a:cubicBezTo>
                <a:cubicBezTo>
                  <a:pt x="130" y="758"/>
                  <a:pt x="130" y="758"/>
                  <a:pt x="130" y="758"/>
                </a:cubicBezTo>
                <a:cubicBezTo>
                  <a:pt x="128" y="760"/>
                  <a:pt x="128" y="760"/>
                  <a:pt x="128" y="760"/>
                </a:cubicBezTo>
                <a:cubicBezTo>
                  <a:pt x="123" y="760"/>
                  <a:pt x="123" y="760"/>
                  <a:pt x="123" y="760"/>
                </a:cubicBezTo>
                <a:cubicBezTo>
                  <a:pt x="119" y="764"/>
                  <a:pt x="119" y="764"/>
                  <a:pt x="119" y="764"/>
                </a:cubicBezTo>
                <a:cubicBezTo>
                  <a:pt x="113" y="763"/>
                  <a:pt x="113" y="763"/>
                  <a:pt x="113" y="763"/>
                </a:cubicBezTo>
                <a:cubicBezTo>
                  <a:pt x="111" y="761"/>
                  <a:pt x="111" y="761"/>
                  <a:pt x="111" y="761"/>
                </a:cubicBezTo>
                <a:cubicBezTo>
                  <a:pt x="112" y="759"/>
                  <a:pt x="112" y="759"/>
                  <a:pt x="112" y="759"/>
                </a:cubicBezTo>
                <a:cubicBezTo>
                  <a:pt x="110" y="756"/>
                  <a:pt x="110" y="756"/>
                  <a:pt x="110" y="756"/>
                </a:cubicBezTo>
                <a:cubicBezTo>
                  <a:pt x="112" y="756"/>
                  <a:pt x="114" y="754"/>
                  <a:pt x="115" y="754"/>
                </a:cubicBezTo>
                <a:cubicBezTo>
                  <a:pt x="112" y="754"/>
                  <a:pt x="112" y="754"/>
                  <a:pt x="112" y="754"/>
                </a:cubicBezTo>
                <a:cubicBezTo>
                  <a:pt x="120" y="744"/>
                  <a:pt x="120" y="744"/>
                  <a:pt x="120" y="744"/>
                </a:cubicBezTo>
                <a:cubicBezTo>
                  <a:pt x="117" y="744"/>
                  <a:pt x="117" y="744"/>
                  <a:pt x="117" y="744"/>
                </a:cubicBezTo>
                <a:cubicBezTo>
                  <a:pt x="118" y="744"/>
                  <a:pt x="114" y="747"/>
                  <a:pt x="117" y="743"/>
                </a:cubicBezTo>
                <a:cubicBezTo>
                  <a:pt x="115" y="743"/>
                  <a:pt x="115" y="743"/>
                  <a:pt x="115" y="743"/>
                </a:cubicBezTo>
                <a:cubicBezTo>
                  <a:pt x="119" y="739"/>
                  <a:pt x="120" y="747"/>
                  <a:pt x="122" y="739"/>
                </a:cubicBezTo>
                <a:cubicBezTo>
                  <a:pt x="117" y="739"/>
                  <a:pt x="117" y="739"/>
                  <a:pt x="117" y="739"/>
                </a:cubicBezTo>
                <a:cubicBezTo>
                  <a:pt x="105" y="750"/>
                  <a:pt x="105" y="750"/>
                  <a:pt x="105" y="750"/>
                </a:cubicBezTo>
                <a:cubicBezTo>
                  <a:pt x="99" y="755"/>
                  <a:pt x="99" y="755"/>
                  <a:pt x="99" y="755"/>
                </a:cubicBezTo>
                <a:cubicBezTo>
                  <a:pt x="99" y="755"/>
                  <a:pt x="99" y="755"/>
                  <a:pt x="99" y="756"/>
                </a:cubicBezTo>
                <a:cubicBezTo>
                  <a:pt x="96" y="755"/>
                  <a:pt x="96" y="755"/>
                  <a:pt x="96" y="755"/>
                </a:cubicBezTo>
                <a:cubicBezTo>
                  <a:pt x="102" y="750"/>
                  <a:pt x="102" y="750"/>
                  <a:pt x="102" y="750"/>
                </a:cubicBezTo>
                <a:cubicBezTo>
                  <a:pt x="101" y="749"/>
                  <a:pt x="101" y="749"/>
                  <a:pt x="101" y="749"/>
                </a:cubicBezTo>
                <a:cubicBezTo>
                  <a:pt x="105" y="745"/>
                  <a:pt x="105" y="745"/>
                  <a:pt x="105" y="745"/>
                </a:cubicBezTo>
                <a:cubicBezTo>
                  <a:pt x="103" y="744"/>
                  <a:pt x="103" y="744"/>
                  <a:pt x="103" y="744"/>
                </a:cubicBezTo>
                <a:cubicBezTo>
                  <a:pt x="104" y="747"/>
                  <a:pt x="99" y="743"/>
                  <a:pt x="99" y="749"/>
                </a:cubicBezTo>
                <a:cubicBezTo>
                  <a:pt x="98" y="750"/>
                  <a:pt x="98" y="750"/>
                  <a:pt x="98" y="750"/>
                </a:cubicBezTo>
                <a:cubicBezTo>
                  <a:pt x="96" y="748"/>
                  <a:pt x="96" y="748"/>
                  <a:pt x="96" y="748"/>
                </a:cubicBezTo>
                <a:cubicBezTo>
                  <a:pt x="91" y="750"/>
                  <a:pt x="91" y="750"/>
                  <a:pt x="91" y="750"/>
                </a:cubicBezTo>
                <a:cubicBezTo>
                  <a:pt x="86" y="745"/>
                  <a:pt x="86" y="745"/>
                  <a:pt x="86" y="745"/>
                </a:cubicBezTo>
                <a:cubicBezTo>
                  <a:pt x="89" y="740"/>
                  <a:pt x="89" y="740"/>
                  <a:pt x="89" y="740"/>
                </a:cubicBezTo>
                <a:cubicBezTo>
                  <a:pt x="85" y="737"/>
                  <a:pt x="85" y="737"/>
                  <a:pt x="85" y="737"/>
                </a:cubicBezTo>
                <a:cubicBezTo>
                  <a:pt x="91" y="735"/>
                  <a:pt x="91" y="735"/>
                  <a:pt x="91" y="735"/>
                </a:cubicBezTo>
                <a:cubicBezTo>
                  <a:pt x="89" y="733"/>
                  <a:pt x="89" y="733"/>
                  <a:pt x="89" y="733"/>
                </a:cubicBezTo>
                <a:cubicBezTo>
                  <a:pt x="92" y="733"/>
                  <a:pt x="92" y="733"/>
                  <a:pt x="92" y="733"/>
                </a:cubicBezTo>
                <a:cubicBezTo>
                  <a:pt x="91" y="729"/>
                  <a:pt x="91" y="729"/>
                  <a:pt x="91" y="729"/>
                </a:cubicBezTo>
                <a:cubicBezTo>
                  <a:pt x="95" y="726"/>
                  <a:pt x="95" y="726"/>
                  <a:pt x="95" y="726"/>
                </a:cubicBezTo>
                <a:cubicBezTo>
                  <a:pt x="94" y="728"/>
                  <a:pt x="99" y="720"/>
                  <a:pt x="89" y="725"/>
                </a:cubicBezTo>
                <a:cubicBezTo>
                  <a:pt x="85" y="726"/>
                  <a:pt x="85" y="726"/>
                  <a:pt x="85" y="726"/>
                </a:cubicBezTo>
                <a:cubicBezTo>
                  <a:pt x="81" y="730"/>
                  <a:pt x="81" y="730"/>
                  <a:pt x="81" y="730"/>
                </a:cubicBezTo>
                <a:cubicBezTo>
                  <a:pt x="78" y="731"/>
                  <a:pt x="78" y="731"/>
                  <a:pt x="78" y="731"/>
                </a:cubicBezTo>
                <a:cubicBezTo>
                  <a:pt x="81" y="728"/>
                  <a:pt x="81" y="728"/>
                  <a:pt x="81" y="728"/>
                </a:cubicBezTo>
                <a:cubicBezTo>
                  <a:pt x="81" y="726"/>
                  <a:pt x="81" y="726"/>
                  <a:pt x="81" y="726"/>
                </a:cubicBezTo>
                <a:cubicBezTo>
                  <a:pt x="81" y="723"/>
                  <a:pt x="82" y="729"/>
                  <a:pt x="81" y="723"/>
                </a:cubicBezTo>
                <a:cubicBezTo>
                  <a:pt x="83" y="724"/>
                  <a:pt x="73" y="727"/>
                  <a:pt x="85" y="723"/>
                </a:cubicBezTo>
                <a:cubicBezTo>
                  <a:pt x="87" y="722"/>
                  <a:pt x="87" y="722"/>
                  <a:pt x="87" y="722"/>
                </a:cubicBezTo>
                <a:cubicBezTo>
                  <a:pt x="87" y="717"/>
                  <a:pt x="87" y="717"/>
                  <a:pt x="87" y="717"/>
                </a:cubicBezTo>
                <a:cubicBezTo>
                  <a:pt x="86" y="717"/>
                  <a:pt x="86" y="717"/>
                  <a:pt x="86" y="717"/>
                </a:cubicBezTo>
                <a:cubicBezTo>
                  <a:pt x="78" y="723"/>
                  <a:pt x="78" y="723"/>
                  <a:pt x="78" y="723"/>
                </a:cubicBezTo>
                <a:cubicBezTo>
                  <a:pt x="77" y="723"/>
                  <a:pt x="77" y="723"/>
                  <a:pt x="77" y="723"/>
                </a:cubicBezTo>
                <a:cubicBezTo>
                  <a:pt x="77" y="722"/>
                  <a:pt x="77" y="722"/>
                  <a:pt x="77" y="722"/>
                </a:cubicBezTo>
                <a:cubicBezTo>
                  <a:pt x="79" y="721"/>
                  <a:pt x="79" y="721"/>
                  <a:pt x="79" y="721"/>
                </a:cubicBezTo>
                <a:cubicBezTo>
                  <a:pt x="81" y="717"/>
                  <a:pt x="81" y="717"/>
                  <a:pt x="81" y="717"/>
                </a:cubicBezTo>
                <a:cubicBezTo>
                  <a:pt x="84" y="715"/>
                  <a:pt x="84" y="715"/>
                  <a:pt x="84" y="715"/>
                </a:cubicBezTo>
                <a:cubicBezTo>
                  <a:pt x="82" y="710"/>
                  <a:pt x="82" y="710"/>
                  <a:pt x="82" y="710"/>
                </a:cubicBezTo>
                <a:cubicBezTo>
                  <a:pt x="84" y="707"/>
                  <a:pt x="84" y="707"/>
                  <a:pt x="84" y="707"/>
                </a:cubicBezTo>
                <a:cubicBezTo>
                  <a:pt x="84" y="707"/>
                  <a:pt x="81" y="708"/>
                  <a:pt x="85" y="708"/>
                </a:cubicBezTo>
                <a:cubicBezTo>
                  <a:pt x="86" y="707"/>
                  <a:pt x="86" y="707"/>
                  <a:pt x="86" y="707"/>
                </a:cubicBezTo>
                <a:cubicBezTo>
                  <a:pt x="84" y="706"/>
                  <a:pt x="84" y="706"/>
                  <a:pt x="84" y="706"/>
                </a:cubicBezTo>
                <a:cubicBezTo>
                  <a:pt x="83" y="704"/>
                  <a:pt x="83" y="704"/>
                  <a:pt x="83" y="704"/>
                </a:cubicBezTo>
                <a:cubicBezTo>
                  <a:pt x="77" y="708"/>
                  <a:pt x="77" y="708"/>
                  <a:pt x="77" y="708"/>
                </a:cubicBezTo>
                <a:cubicBezTo>
                  <a:pt x="79" y="711"/>
                  <a:pt x="73" y="708"/>
                  <a:pt x="73" y="715"/>
                </a:cubicBezTo>
                <a:cubicBezTo>
                  <a:pt x="71" y="715"/>
                  <a:pt x="71" y="715"/>
                  <a:pt x="71" y="715"/>
                </a:cubicBezTo>
                <a:cubicBezTo>
                  <a:pt x="73" y="719"/>
                  <a:pt x="73" y="719"/>
                  <a:pt x="73" y="719"/>
                </a:cubicBezTo>
                <a:cubicBezTo>
                  <a:pt x="72" y="723"/>
                  <a:pt x="72" y="723"/>
                  <a:pt x="72" y="723"/>
                </a:cubicBezTo>
                <a:cubicBezTo>
                  <a:pt x="74" y="723"/>
                  <a:pt x="74" y="723"/>
                  <a:pt x="74" y="723"/>
                </a:cubicBezTo>
                <a:cubicBezTo>
                  <a:pt x="71" y="728"/>
                  <a:pt x="82" y="720"/>
                  <a:pt x="70" y="725"/>
                </a:cubicBezTo>
                <a:cubicBezTo>
                  <a:pt x="70" y="726"/>
                  <a:pt x="70" y="726"/>
                  <a:pt x="70" y="726"/>
                </a:cubicBezTo>
                <a:cubicBezTo>
                  <a:pt x="69" y="725"/>
                  <a:pt x="77" y="727"/>
                  <a:pt x="68" y="725"/>
                </a:cubicBezTo>
                <a:cubicBezTo>
                  <a:pt x="71" y="721"/>
                  <a:pt x="71" y="721"/>
                  <a:pt x="71" y="721"/>
                </a:cubicBezTo>
                <a:cubicBezTo>
                  <a:pt x="70" y="720"/>
                  <a:pt x="70" y="720"/>
                  <a:pt x="70" y="720"/>
                </a:cubicBezTo>
                <a:cubicBezTo>
                  <a:pt x="67" y="723"/>
                  <a:pt x="67" y="723"/>
                  <a:pt x="67" y="723"/>
                </a:cubicBezTo>
                <a:cubicBezTo>
                  <a:pt x="67" y="717"/>
                  <a:pt x="67" y="717"/>
                  <a:pt x="67" y="717"/>
                </a:cubicBezTo>
                <a:cubicBezTo>
                  <a:pt x="70" y="716"/>
                  <a:pt x="70" y="716"/>
                  <a:pt x="70" y="716"/>
                </a:cubicBezTo>
                <a:cubicBezTo>
                  <a:pt x="69" y="714"/>
                  <a:pt x="69" y="714"/>
                  <a:pt x="69" y="714"/>
                </a:cubicBezTo>
                <a:cubicBezTo>
                  <a:pt x="69" y="710"/>
                  <a:pt x="69" y="710"/>
                  <a:pt x="69" y="710"/>
                </a:cubicBezTo>
                <a:cubicBezTo>
                  <a:pt x="59" y="714"/>
                  <a:pt x="59" y="714"/>
                  <a:pt x="59" y="714"/>
                </a:cubicBezTo>
                <a:cubicBezTo>
                  <a:pt x="54" y="718"/>
                  <a:pt x="54" y="718"/>
                  <a:pt x="54" y="718"/>
                </a:cubicBezTo>
                <a:cubicBezTo>
                  <a:pt x="53" y="718"/>
                  <a:pt x="53" y="718"/>
                  <a:pt x="53" y="718"/>
                </a:cubicBezTo>
                <a:cubicBezTo>
                  <a:pt x="52" y="719"/>
                  <a:pt x="52" y="719"/>
                  <a:pt x="52" y="719"/>
                </a:cubicBezTo>
                <a:cubicBezTo>
                  <a:pt x="52" y="721"/>
                  <a:pt x="52" y="721"/>
                  <a:pt x="52" y="721"/>
                </a:cubicBezTo>
                <a:cubicBezTo>
                  <a:pt x="53" y="722"/>
                  <a:pt x="53" y="722"/>
                  <a:pt x="53" y="722"/>
                </a:cubicBezTo>
                <a:cubicBezTo>
                  <a:pt x="54" y="721"/>
                  <a:pt x="56" y="721"/>
                  <a:pt x="58" y="721"/>
                </a:cubicBezTo>
                <a:cubicBezTo>
                  <a:pt x="52" y="724"/>
                  <a:pt x="52" y="724"/>
                  <a:pt x="52" y="724"/>
                </a:cubicBezTo>
                <a:cubicBezTo>
                  <a:pt x="52" y="723"/>
                  <a:pt x="52" y="723"/>
                  <a:pt x="52" y="723"/>
                </a:cubicBezTo>
                <a:cubicBezTo>
                  <a:pt x="45" y="725"/>
                  <a:pt x="45" y="725"/>
                  <a:pt x="45" y="725"/>
                </a:cubicBezTo>
                <a:cubicBezTo>
                  <a:pt x="47" y="721"/>
                  <a:pt x="47" y="721"/>
                  <a:pt x="47" y="721"/>
                </a:cubicBezTo>
                <a:cubicBezTo>
                  <a:pt x="49" y="719"/>
                  <a:pt x="49" y="719"/>
                  <a:pt x="49" y="719"/>
                </a:cubicBezTo>
                <a:cubicBezTo>
                  <a:pt x="47" y="718"/>
                  <a:pt x="47" y="718"/>
                  <a:pt x="47" y="718"/>
                </a:cubicBezTo>
                <a:cubicBezTo>
                  <a:pt x="51" y="713"/>
                  <a:pt x="51" y="713"/>
                  <a:pt x="51" y="713"/>
                </a:cubicBezTo>
                <a:cubicBezTo>
                  <a:pt x="54" y="712"/>
                  <a:pt x="49" y="718"/>
                  <a:pt x="47" y="710"/>
                </a:cubicBezTo>
                <a:cubicBezTo>
                  <a:pt x="49" y="709"/>
                  <a:pt x="49" y="709"/>
                  <a:pt x="49" y="709"/>
                </a:cubicBezTo>
                <a:cubicBezTo>
                  <a:pt x="49" y="708"/>
                  <a:pt x="49" y="708"/>
                  <a:pt x="49" y="708"/>
                </a:cubicBezTo>
                <a:cubicBezTo>
                  <a:pt x="44" y="704"/>
                  <a:pt x="48" y="715"/>
                  <a:pt x="44" y="705"/>
                </a:cubicBezTo>
                <a:cubicBezTo>
                  <a:pt x="49" y="705"/>
                  <a:pt x="49" y="705"/>
                  <a:pt x="49" y="705"/>
                </a:cubicBezTo>
                <a:cubicBezTo>
                  <a:pt x="49" y="703"/>
                  <a:pt x="49" y="703"/>
                  <a:pt x="49" y="703"/>
                </a:cubicBezTo>
                <a:cubicBezTo>
                  <a:pt x="47" y="701"/>
                  <a:pt x="42" y="711"/>
                  <a:pt x="47" y="699"/>
                </a:cubicBezTo>
                <a:cubicBezTo>
                  <a:pt x="50" y="695"/>
                  <a:pt x="50" y="695"/>
                  <a:pt x="50" y="695"/>
                </a:cubicBezTo>
                <a:cubicBezTo>
                  <a:pt x="49" y="697"/>
                  <a:pt x="48" y="697"/>
                  <a:pt x="47" y="691"/>
                </a:cubicBezTo>
                <a:cubicBezTo>
                  <a:pt x="49" y="690"/>
                  <a:pt x="49" y="690"/>
                  <a:pt x="49" y="690"/>
                </a:cubicBezTo>
                <a:cubicBezTo>
                  <a:pt x="44" y="689"/>
                  <a:pt x="44" y="689"/>
                  <a:pt x="44" y="689"/>
                </a:cubicBezTo>
                <a:cubicBezTo>
                  <a:pt x="50" y="688"/>
                  <a:pt x="50" y="688"/>
                  <a:pt x="50" y="688"/>
                </a:cubicBezTo>
                <a:cubicBezTo>
                  <a:pt x="51" y="688"/>
                  <a:pt x="51" y="688"/>
                  <a:pt x="51" y="688"/>
                </a:cubicBezTo>
                <a:cubicBezTo>
                  <a:pt x="50" y="686"/>
                  <a:pt x="50" y="686"/>
                  <a:pt x="50" y="686"/>
                </a:cubicBezTo>
                <a:cubicBezTo>
                  <a:pt x="50" y="686"/>
                  <a:pt x="48" y="689"/>
                  <a:pt x="50" y="685"/>
                </a:cubicBezTo>
                <a:cubicBezTo>
                  <a:pt x="47" y="685"/>
                  <a:pt x="47" y="685"/>
                  <a:pt x="47" y="685"/>
                </a:cubicBezTo>
                <a:cubicBezTo>
                  <a:pt x="49" y="683"/>
                  <a:pt x="49" y="683"/>
                  <a:pt x="49" y="683"/>
                </a:cubicBezTo>
                <a:cubicBezTo>
                  <a:pt x="51" y="684"/>
                  <a:pt x="51" y="684"/>
                  <a:pt x="51" y="684"/>
                </a:cubicBezTo>
                <a:cubicBezTo>
                  <a:pt x="59" y="678"/>
                  <a:pt x="59" y="678"/>
                  <a:pt x="59" y="678"/>
                </a:cubicBezTo>
                <a:cubicBezTo>
                  <a:pt x="51" y="677"/>
                  <a:pt x="51" y="677"/>
                  <a:pt x="51" y="677"/>
                </a:cubicBezTo>
                <a:cubicBezTo>
                  <a:pt x="51" y="676"/>
                  <a:pt x="51" y="676"/>
                  <a:pt x="51" y="676"/>
                </a:cubicBezTo>
                <a:cubicBezTo>
                  <a:pt x="55" y="676"/>
                  <a:pt x="55" y="676"/>
                  <a:pt x="55" y="676"/>
                </a:cubicBezTo>
                <a:cubicBezTo>
                  <a:pt x="55" y="670"/>
                  <a:pt x="55" y="670"/>
                  <a:pt x="55" y="670"/>
                </a:cubicBezTo>
                <a:cubicBezTo>
                  <a:pt x="59" y="669"/>
                  <a:pt x="59" y="669"/>
                  <a:pt x="59" y="669"/>
                </a:cubicBezTo>
                <a:cubicBezTo>
                  <a:pt x="59" y="668"/>
                  <a:pt x="60" y="671"/>
                  <a:pt x="59" y="667"/>
                </a:cubicBezTo>
                <a:cubicBezTo>
                  <a:pt x="49" y="668"/>
                  <a:pt x="49" y="668"/>
                  <a:pt x="49" y="668"/>
                </a:cubicBezTo>
                <a:cubicBezTo>
                  <a:pt x="49" y="671"/>
                  <a:pt x="46" y="670"/>
                  <a:pt x="45" y="670"/>
                </a:cubicBezTo>
                <a:cubicBezTo>
                  <a:pt x="43" y="672"/>
                  <a:pt x="43" y="672"/>
                  <a:pt x="43" y="672"/>
                </a:cubicBezTo>
                <a:cubicBezTo>
                  <a:pt x="38" y="671"/>
                  <a:pt x="38" y="671"/>
                  <a:pt x="38" y="671"/>
                </a:cubicBezTo>
                <a:cubicBezTo>
                  <a:pt x="34" y="675"/>
                  <a:pt x="34" y="675"/>
                  <a:pt x="34" y="675"/>
                </a:cubicBezTo>
                <a:cubicBezTo>
                  <a:pt x="33" y="674"/>
                  <a:pt x="33" y="674"/>
                  <a:pt x="33" y="674"/>
                </a:cubicBezTo>
                <a:cubicBezTo>
                  <a:pt x="31" y="677"/>
                  <a:pt x="31" y="677"/>
                  <a:pt x="31" y="677"/>
                </a:cubicBezTo>
                <a:cubicBezTo>
                  <a:pt x="23" y="680"/>
                  <a:pt x="23" y="680"/>
                  <a:pt x="23" y="680"/>
                </a:cubicBezTo>
                <a:cubicBezTo>
                  <a:pt x="22" y="682"/>
                  <a:pt x="38" y="669"/>
                  <a:pt x="19" y="685"/>
                </a:cubicBezTo>
                <a:cubicBezTo>
                  <a:pt x="18" y="682"/>
                  <a:pt x="18" y="682"/>
                  <a:pt x="18" y="682"/>
                </a:cubicBezTo>
                <a:cubicBezTo>
                  <a:pt x="19" y="680"/>
                  <a:pt x="19" y="680"/>
                  <a:pt x="19" y="680"/>
                </a:cubicBezTo>
                <a:cubicBezTo>
                  <a:pt x="17" y="680"/>
                  <a:pt x="17" y="680"/>
                  <a:pt x="17" y="680"/>
                </a:cubicBezTo>
                <a:cubicBezTo>
                  <a:pt x="18" y="679"/>
                  <a:pt x="22" y="676"/>
                  <a:pt x="23" y="678"/>
                </a:cubicBezTo>
                <a:cubicBezTo>
                  <a:pt x="30" y="676"/>
                  <a:pt x="30" y="676"/>
                  <a:pt x="30" y="676"/>
                </a:cubicBezTo>
                <a:cubicBezTo>
                  <a:pt x="27" y="673"/>
                  <a:pt x="27" y="673"/>
                  <a:pt x="27" y="673"/>
                </a:cubicBezTo>
                <a:cubicBezTo>
                  <a:pt x="27" y="667"/>
                  <a:pt x="27" y="667"/>
                  <a:pt x="27" y="667"/>
                </a:cubicBezTo>
                <a:cubicBezTo>
                  <a:pt x="31" y="667"/>
                  <a:pt x="31" y="667"/>
                  <a:pt x="31" y="667"/>
                </a:cubicBezTo>
                <a:cubicBezTo>
                  <a:pt x="32" y="666"/>
                  <a:pt x="32" y="666"/>
                  <a:pt x="32" y="666"/>
                </a:cubicBezTo>
                <a:cubicBezTo>
                  <a:pt x="32" y="664"/>
                  <a:pt x="32" y="664"/>
                  <a:pt x="32" y="664"/>
                </a:cubicBezTo>
                <a:cubicBezTo>
                  <a:pt x="29" y="663"/>
                  <a:pt x="45" y="656"/>
                  <a:pt x="25" y="664"/>
                </a:cubicBezTo>
                <a:cubicBezTo>
                  <a:pt x="25" y="666"/>
                  <a:pt x="25" y="666"/>
                  <a:pt x="25" y="666"/>
                </a:cubicBezTo>
                <a:cubicBezTo>
                  <a:pt x="24" y="666"/>
                  <a:pt x="24" y="666"/>
                  <a:pt x="24" y="666"/>
                </a:cubicBezTo>
                <a:cubicBezTo>
                  <a:pt x="25" y="662"/>
                  <a:pt x="25" y="662"/>
                  <a:pt x="25" y="662"/>
                </a:cubicBezTo>
                <a:cubicBezTo>
                  <a:pt x="33" y="661"/>
                  <a:pt x="33" y="661"/>
                  <a:pt x="33" y="661"/>
                </a:cubicBezTo>
                <a:cubicBezTo>
                  <a:pt x="34" y="660"/>
                  <a:pt x="34" y="660"/>
                  <a:pt x="34" y="660"/>
                </a:cubicBezTo>
                <a:cubicBezTo>
                  <a:pt x="34" y="657"/>
                  <a:pt x="34" y="657"/>
                  <a:pt x="34" y="657"/>
                </a:cubicBezTo>
                <a:cubicBezTo>
                  <a:pt x="35" y="655"/>
                  <a:pt x="39" y="658"/>
                  <a:pt x="37" y="653"/>
                </a:cubicBezTo>
                <a:cubicBezTo>
                  <a:pt x="37" y="652"/>
                  <a:pt x="37" y="652"/>
                  <a:pt x="37" y="652"/>
                </a:cubicBezTo>
                <a:cubicBezTo>
                  <a:pt x="33" y="652"/>
                  <a:pt x="33" y="652"/>
                  <a:pt x="33" y="652"/>
                </a:cubicBezTo>
                <a:cubicBezTo>
                  <a:pt x="38" y="648"/>
                  <a:pt x="38" y="648"/>
                  <a:pt x="38" y="648"/>
                </a:cubicBezTo>
                <a:cubicBezTo>
                  <a:pt x="37" y="647"/>
                  <a:pt x="37" y="647"/>
                  <a:pt x="37" y="647"/>
                </a:cubicBezTo>
                <a:cubicBezTo>
                  <a:pt x="39" y="645"/>
                  <a:pt x="39" y="645"/>
                  <a:pt x="39" y="645"/>
                </a:cubicBezTo>
                <a:cubicBezTo>
                  <a:pt x="39" y="644"/>
                  <a:pt x="32" y="654"/>
                  <a:pt x="39" y="641"/>
                </a:cubicBezTo>
                <a:cubicBezTo>
                  <a:pt x="39" y="636"/>
                  <a:pt x="39" y="636"/>
                  <a:pt x="39" y="636"/>
                </a:cubicBezTo>
                <a:cubicBezTo>
                  <a:pt x="33" y="637"/>
                  <a:pt x="33" y="637"/>
                  <a:pt x="33" y="637"/>
                </a:cubicBezTo>
                <a:cubicBezTo>
                  <a:pt x="36" y="641"/>
                  <a:pt x="36" y="641"/>
                  <a:pt x="36" y="641"/>
                </a:cubicBezTo>
                <a:cubicBezTo>
                  <a:pt x="35" y="642"/>
                  <a:pt x="35" y="642"/>
                  <a:pt x="35" y="642"/>
                </a:cubicBezTo>
                <a:cubicBezTo>
                  <a:pt x="30" y="640"/>
                  <a:pt x="30" y="640"/>
                  <a:pt x="30" y="640"/>
                </a:cubicBezTo>
                <a:cubicBezTo>
                  <a:pt x="29" y="641"/>
                  <a:pt x="29" y="641"/>
                  <a:pt x="29" y="641"/>
                </a:cubicBezTo>
                <a:cubicBezTo>
                  <a:pt x="29" y="638"/>
                  <a:pt x="29" y="638"/>
                  <a:pt x="29" y="638"/>
                </a:cubicBezTo>
                <a:cubicBezTo>
                  <a:pt x="30" y="638"/>
                  <a:pt x="30" y="642"/>
                  <a:pt x="31" y="637"/>
                </a:cubicBezTo>
                <a:cubicBezTo>
                  <a:pt x="25" y="635"/>
                  <a:pt x="25" y="635"/>
                  <a:pt x="25" y="635"/>
                </a:cubicBezTo>
                <a:cubicBezTo>
                  <a:pt x="25" y="636"/>
                  <a:pt x="25" y="636"/>
                  <a:pt x="25" y="636"/>
                </a:cubicBezTo>
                <a:cubicBezTo>
                  <a:pt x="28" y="636"/>
                  <a:pt x="24" y="630"/>
                  <a:pt x="23" y="640"/>
                </a:cubicBezTo>
                <a:cubicBezTo>
                  <a:pt x="19" y="641"/>
                  <a:pt x="19" y="641"/>
                  <a:pt x="19" y="641"/>
                </a:cubicBezTo>
                <a:cubicBezTo>
                  <a:pt x="22" y="642"/>
                  <a:pt x="22" y="642"/>
                  <a:pt x="22" y="642"/>
                </a:cubicBezTo>
                <a:cubicBezTo>
                  <a:pt x="20" y="649"/>
                  <a:pt x="20" y="649"/>
                  <a:pt x="20" y="649"/>
                </a:cubicBezTo>
                <a:cubicBezTo>
                  <a:pt x="24" y="648"/>
                  <a:pt x="14" y="646"/>
                  <a:pt x="24" y="648"/>
                </a:cubicBezTo>
                <a:cubicBezTo>
                  <a:pt x="20" y="652"/>
                  <a:pt x="27" y="645"/>
                  <a:pt x="20" y="649"/>
                </a:cubicBezTo>
                <a:cubicBezTo>
                  <a:pt x="19" y="651"/>
                  <a:pt x="19" y="651"/>
                  <a:pt x="19" y="651"/>
                </a:cubicBezTo>
                <a:cubicBezTo>
                  <a:pt x="15" y="655"/>
                  <a:pt x="15" y="655"/>
                  <a:pt x="15" y="655"/>
                </a:cubicBezTo>
                <a:cubicBezTo>
                  <a:pt x="15" y="657"/>
                  <a:pt x="15" y="657"/>
                  <a:pt x="15" y="657"/>
                </a:cubicBezTo>
                <a:cubicBezTo>
                  <a:pt x="13" y="658"/>
                  <a:pt x="13" y="658"/>
                  <a:pt x="13" y="658"/>
                </a:cubicBezTo>
                <a:cubicBezTo>
                  <a:pt x="13" y="659"/>
                  <a:pt x="13" y="659"/>
                  <a:pt x="13" y="659"/>
                </a:cubicBezTo>
                <a:cubicBezTo>
                  <a:pt x="11" y="661"/>
                  <a:pt x="11" y="661"/>
                  <a:pt x="11" y="661"/>
                </a:cubicBezTo>
                <a:cubicBezTo>
                  <a:pt x="9" y="660"/>
                  <a:pt x="9" y="660"/>
                  <a:pt x="9" y="660"/>
                </a:cubicBezTo>
                <a:cubicBezTo>
                  <a:pt x="8" y="659"/>
                  <a:pt x="8" y="659"/>
                  <a:pt x="8" y="659"/>
                </a:cubicBezTo>
                <a:cubicBezTo>
                  <a:pt x="8" y="658"/>
                  <a:pt x="8" y="658"/>
                  <a:pt x="8" y="658"/>
                </a:cubicBezTo>
                <a:cubicBezTo>
                  <a:pt x="10" y="657"/>
                  <a:pt x="10" y="657"/>
                  <a:pt x="10" y="657"/>
                </a:cubicBezTo>
                <a:cubicBezTo>
                  <a:pt x="5" y="654"/>
                  <a:pt x="5" y="654"/>
                  <a:pt x="5" y="654"/>
                </a:cubicBezTo>
                <a:cubicBezTo>
                  <a:pt x="4" y="651"/>
                  <a:pt x="4" y="651"/>
                  <a:pt x="4" y="651"/>
                </a:cubicBezTo>
                <a:cubicBezTo>
                  <a:pt x="9" y="652"/>
                  <a:pt x="2" y="646"/>
                  <a:pt x="9" y="650"/>
                </a:cubicBezTo>
                <a:cubicBezTo>
                  <a:pt x="14" y="650"/>
                  <a:pt x="14" y="650"/>
                  <a:pt x="14" y="650"/>
                </a:cubicBezTo>
                <a:cubicBezTo>
                  <a:pt x="14" y="645"/>
                  <a:pt x="14" y="645"/>
                  <a:pt x="14" y="645"/>
                </a:cubicBezTo>
                <a:cubicBezTo>
                  <a:pt x="16" y="642"/>
                  <a:pt x="16" y="642"/>
                  <a:pt x="16" y="642"/>
                </a:cubicBezTo>
                <a:cubicBezTo>
                  <a:pt x="11" y="638"/>
                  <a:pt x="11" y="638"/>
                  <a:pt x="11" y="638"/>
                </a:cubicBezTo>
                <a:cubicBezTo>
                  <a:pt x="15" y="635"/>
                  <a:pt x="15" y="635"/>
                  <a:pt x="15" y="635"/>
                </a:cubicBezTo>
                <a:cubicBezTo>
                  <a:pt x="16" y="637"/>
                  <a:pt x="16" y="637"/>
                  <a:pt x="16" y="637"/>
                </a:cubicBezTo>
                <a:cubicBezTo>
                  <a:pt x="23" y="633"/>
                  <a:pt x="23" y="633"/>
                  <a:pt x="23" y="633"/>
                </a:cubicBezTo>
                <a:cubicBezTo>
                  <a:pt x="23" y="633"/>
                  <a:pt x="23" y="633"/>
                  <a:pt x="23" y="633"/>
                </a:cubicBezTo>
                <a:cubicBezTo>
                  <a:pt x="23" y="630"/>
                  <a:pt x="23" y="630"/>
                  <a:pt x="23" y="630"/>
                </a:cubicBezTo>
                <a:cubicBezTo>
                  <a:pt x="24" y="630"/>
                  <a:pt x="24" y="628"/>
                  <a:pt x="25" y="631"/>
                </a:cubicBezTo>
                <a:cubicBezTo>
                  <a:pt x="27" y="628"/>
                  <a:pt x="27" y="628"/>
                  <a:pt x="27" y="628"/>
                </a:cubicBezTo>
                <a:cubicBezTo>
                  <a:pt x="28" y="628"/>
                  <a:pt x="28" y="628"/>
                  <a:pt x="28" y="628"/>
                </a:cubicBezTo>
                <a:cubicBezTo>
                  <a:pt x="28" y="626"/>
                  <a:pt x="28" y="626"/>
                  <a:pt x="28" y="626"/>
                </a:cubicBezTo>
                <a:cubicBezTo>
                  <a:pt x="23" y="627"/>
                  <a:pt x="23" y="627"/>
                  <a:pt x="23" y="627"/>
                </a:cubicBezTo>
                <a:cubicBezTo>
                  <a:pt x="22" y="628"/>
                  <a:pt x="22" y="628"/>
                  <a:pt x="22" y="628"/>
                </a:cubicBezTo>
                <a:cubicBezTo>
                  <a:pt x="19" y="628"/>
                  <a:pt x="19" y="628"/>
                  <a:pt x="19" y="628"/>
                </a:cubicBezTo>
                <a:cubicBezTo>
                  <a:pt x="15" y="634"/>
                  <a:pt x="15" y="634"/>
                  <a:pt x="15" y="634"/>
                </a:cubicBezTo>
                <a:cubicBezTo>
                  <a:pt x="8" y="635"/>
                  <a:pt x="8" y="635"/>
                  <a:pt x="8" y="635"/>
                </a:cubicBezTo>
                <a:cubicBezTo>
                  <a:pt x="11" y="633"/>
                  <a:pt x="17" y="640"/>
                  <a:pt x="15" y="627"/>
                </a:cubicBezTo>
                <a:cubicBezTo>
                  <a:pt x="23" y="625"/>
                  <a:pt x="23" y="625"/>
                  <a:pt x="23" y="625"/>
                </a:cubicBezTo>
                <a:cubicBezTo>
                  <a:pt x="28" y="621"/>
                  <a:pt x="28" y="621"/>
                  <a:pt x="28" y="621"/>
                </a:cubicBezTo>
                <a:cubicBezTo>
                  <a:pt x="31" y="621"/>
                  <a:pt x="31" y="621"/>
                  <a:pt x="31" y="621"/>
                </a:cubicBezTo>
                <a:cubicBezTo>
                  <a:pt x="30" y="620"/>
                  <a:pt x="35" y="621"/>
                  <a:pt x="31" y="618"/>
                </a:cubicBezTo>
                <a:cubicBezTo>
                  <a:pt x="29" y="617"/>
                  <a:pt x="29" y="617"/>
                  <a:pt x="29" y="617"/>
                </a:cubicBezTo>
                <a:cubicBezTo>
                  <a:pt x="27" y="617"/>
                  <a:pt x="38" y="614"/>
                  <a:pt x="25" y="618"/>
                </a:cubicBezTo>
                <a:cubicBezTo>
                  <a:pt x="30" y="615"/>
                  <a:pt x="30" y="615"/>
                  <a:pt x="30" y="615"/>
                </a:cubicBezTo>
                <a:cubicBezTo>
                  <a:pt x="31" y="615"/>
                  <a:pt x="31" y="616"/>
                  <a:pt x="32" y="615"/>
                </a:cubicBezTo>
                <a:cubicBezTo>
                  <a:pt x="32" y="614"/>
                  <a:pt x="32" y="614"/>
                  <a:pt x="32" y="614"/>
                </a:cubicBezTo>
                <a:cubicBezTo>
                  <a:pt x="27" y="612"/>
                  <a:pt x="27" y="612"/>
                  <a:pt x="27" y="612"/>
                </a:cubicBezTo>
                <a:cubicBezTo>
                  <a:pt x="32" y="610"/>
                  <a:pt x="32" y="610"/>
                  <a:pt x="32" y="610"/>
                </a:cubicBezTo>
                <a:cubicBezTo>
                  <a:pt x="35" y="606"/>
                  <a:pt x="40" y="614"/>
                  <a:pt x="39" y="604"/>
                </a:cubicBezTo>
                <a:cubicBezTo>
                  <a:pt x="37" y="600"/>
                  <a:pt x="37" y="600"/>
                  <a:pt x="37" y="600"/>
                </a:cubicBezTo>
                <a:cubicBezTo>
                  <a:pt x="40" y="600"/>
                  <a:pt x="40" y="600"/>
                  <a:pt x="40" y="600"/>
                </a:cubicBezTo>
                <a:cubicBezTo>
                  <a:pt x="39" y="598"/>
                  <a:pt x="39" y="598"/>
                  <a:pt x="39" y="598"/>
                </a:cubicBezTo>
                <a:cubicBezTo>
                  <a:pt x="41" y="598"/>
                  <a:pt x="41" y="598"/>
                  <a:pt x="41" y="598"/>
                </a:cubicBezTo>
                <a:cubicBezTo>
                  <a:pt x="42" y="600"/>
                  <a:pt x="42" y="600"/>
                  <a:pt x="42" y="600"/>
                </a:cubicBezTo>
                <a:cubicBezTo>
                  <a:pt x="43" y="600"/>
                  <a:pt x="43" y="600"/>
                  <a:pt x="43" y="600"/>
                </a:cubicBezTo>
                <a:cubicBezTo>
                  <a:pt x="43" y="602"/>
                  <a:pt x="43" y="602"/>
                  <a:pt x="43" y="602"/>
                </a:cubicBezTo>
                <a:cubicBezTo>
                  <a:pt x="47" y="602"/>
                  <a:pt x="47" y="602"/>
                  <a:pt x="47" y="602"/>
                </a:cubicBezTo>
                <a:cubicBezTo>
                  <a:pt x="39" y="606"/>
                  <a:pt x="39" y="606"/>
                  <a:pt x="39" y="606"/>
                </a:cubicBezTo>
                <a:cubicBezTo>
                  <a:pt x="38" y="610"/>
                  <a:pt x="38" y="610"/>
                  <a:pt x="38" y="610"/>
                </a:cubicBezTo>
                <a:cubicBezTo>
                  <a:pt x="42" y="610"/>
                  <a:pt x="42" y="610"/>
                  <a:pt x="42" y="610"/>
                </a:cubicBezTo>
                <a:cubicBezTo>
                  <a:pt x="47" y="608"/>
                  <a:pt x="47" y="608"/>
                  <a:pt x="47" y="608"/>
                </a:cubicBezTo>
                <a:cubicBezTo>
                  <a:pt x="51" y="603"/>
                  <a:pt x="51" y="603"/>
                  <a:pt x="51" y="603"/>
                </a:cubicBezTo>
                <a:cubicBezTo>
                  <a:pt x="56" y="600"/>
                  <a:pt x="56" y="600"/>
                  <a:pt x="56" y="600"/>
                </a:cubicBezTo>
                <a:cubicBezTo>
                  <a:pt x="60" y="595"/>
                  <a:pt x="60" y="595"/>
                  <a:pt x="60" y="595"/>
                </a:cubicBezTo>
                <a:cubicBezTo>
                  <a:pt x="59" y="595"/>
                  <a:pt x="59" y="595"/>
                  <a:pt x="59" y="595"/>
                </a:cubicBezTo>
                <a:cubicBezTo>
                  <a:pt x="62" y="595"/>
                  <a:pt x="63" y="592"/>
                  <a:pt x="64" y="594"/>
                </a:cubicBezTo>
                <a:cubicBezTo>
                  <a:pt x="66" y="592"/>
                  <a:pt x="66" y="592"/>
                  <a:pt x="66" y="592"/>
                </a:cubicBezTo>
                <a:cubicBezTo>
                  <a:pt x="63" y="589"/>
                  <a:pt x="63" y="589"/>
                  <a:pt x="63" y="589"/>
                </a:cubicBezTo>
                <a:cubicBezTo>
                  <a:pt x="55" y="591"/>
                  <a:pt x="55" y="591"/>
                  <a:pt x="55" y="591"/>
                </a:cubicBezTo>
                <a:cubicBezTo>
                  <a:pt x="56" y="595"/>
                  <a:pt x="56" y="595"/>
                  <a:pt x="56" y="595"/>
                </a:cubicBezTo>
                <a:cubicBezTo>
                  <a:pt x="55" y="594"/>
                  <a:pt x="55" y="594"/>
                  <a:pt x="55" y="594"/>
                </a:cubicBezTo>
                <a:cubicBezTo>
                  <a:pt x="50" y="597"/>
                  <a:pt x="50" y="597"/>
                  <a:pt x="50" y="597"/>
                </a:cubicBezTo>
                <a:cubicBezTo>
                  <a:pt x="47" y="593"/>
                  <a:pt x="62" y="600"/>
                  <a:pt x="45" y="595"/>
                </a:cubicBezTo>
                <a:cubicBezTo>
                  <a:pt x="50" y="593"/>
                  <a:pt x="50" y="593"/>
                  <a:pt x="50" y="593"/>
                </a:cubicBezTo>
                <a:cubicBezTo>
                  <a:pt x="43" y="594"/>
                  <a:pt x="52" y="586"/>
                  <a:pt x="41" y="588"/>
                </a:cubicBezTo>
                <a:cubicBezTo>
                  <a:pt x="42" y="588"/>
                  <a:pt x="47" y="587"/>
                  <a:pt x="41" y="585"/>
                </a:cubicBezTo>
                <a:cubicBezTo>
                  <a:pt x="39" y="585"/>
                  <a:pt x="39" y="585"/>
                  <a:pt x="39" y="585"/>
                </a:cubicBezTo>
                <a:cubicBezTo>
                  <a:pt x="43" y="581"/>
                  <a:pt x="43" y="581"/>
                  <a:pt x="43" y="581"/>
                </a:cubicBezTo>
                <a:cubicBezTo>
                  <a:pt x="44" y="580"/>
                  <a:pt x="45" y="579"/>
                  <a:pt x="45" y="581"/>
                </a:cubicBezTo>
                <a:cubicBezTo>
                  <a:pt x="44" y="589"/>
                  <a:pt x="44" y="589"/>
                  <a:pt x="44" y="589"/>
                </a:cubicBezTo>
                <a:cubicBezTo>
                  <a:pt x="49" y="591"/>
                  <a:pt x="49" y="591"/>
                  <a:pt x="49" y="591"/>
                </a:cubicBezTo>
                <a:cubicBezTo>
                  <a:pt x="49" y="589"/>
                  <a:pt x="49" y="589"/>
                  <a:pt x="49" y="589"/>
                </a:cubicBezTo>
                <a:cubicBezTo>
                  <a:pt x="55" y="589"/>
                  <a:pt x="55" y="589"/>
                  <a:pt x="55" y="589"/>
                </a:cubicBezTo>
                <a:cubicBezTo>
                  <a:pt x="56" y="590"/>
                  <a:pt x="56" y="590"/>
                  <a:pt x="56" y="590"/>
                </a:cubicBezTo>
                <a:cubicBezTo>
                  <a:pt x="56" y="590"/>
                  <a:pt x="59" y="597"/>
                  <a:pt x="57" y="587"/>
                </a:cubicBezTo>
                <a:cubicBezTo>
                  <a:pt x="50" y="585"/>
                  <a:pt x="50" y="585"/>
                  <a:pt x="50" y="585"/>
                </a:cubicBezTo>
                <a:cubicBezTo>
                  <a:pt x="52" y="582"/>
                  <a:pt x="52" y="582"/>
                  <a:pt x="52" y="582"/>
                </a:cubicBezTo>
                <a:cubicBezTo>
                  <a:pt x="51" y="581"/>
                  <a:pt x="51" y="581"/>
                  <a:pt x="51" y="581"/>
                </a:cubicBezTo>
                <a:cubicBezTo>
                  <a:pt x="50" y="580"/>
                  <a:pt x="50" y="580"/>
                  <a:pt x="50" y="580"/>
                </a:cubicBezTo>
                <a:cubicBezTo>
                  <a:pt x="47" y="580"/>
                  <a:pt x="47" y="580"/>
                  <a:pt x="47" y="580"/>
                </a:cubicBezTo>
                <a:cubicBezTo>
                  <a:pt x="45" y="580"/>
                  <a:pt x="45" y="580"/>
                  <a:pt x="45" y="580"/>
                </a:cubicBezTo>
                <a:cubicBezTo>
                  <a:pt x="51" y="573"/>
                  <a:pt x="51" y="573"/>
                  <a:pt x="51" y="573"/>
                </a:cubicBezTo>
                <a:cubicBezTo>
                  <a:pt x="49" y="571"/>
                  <a:pt x="49" y="571"/>
                  <a:pt x="49" y="571"/>
                </a:cubicBezTo>
                <a:cubicBezTo>
                  <a:pt x="49" y="570"/>
                  <a:pt x="57" y="574"/>
                  <a:pt x="43" y="572"/>
                </a:cubicBezTo>
                <a:cubicBezTo>
                  <a:pt x="43" y="570"/>
                  <a:pt x="43" y="570"/>
                  <a:pt x="43" y="570"/>
                </a:cubicBezTo>
                <a:cubicBezTo>
                  <a:pt x="39" y="569"/>
                  <a:pt x="39" y="569"/>
                  <a:pt x="39" y="569"/>
                </a:cubicBezTo>
                <a:cubicBezTo>
                  <a:pt x="37" y="569"/>
                  <a:pt x="37" y="569"/>
                  <a:pt x="37" y="569"/>
                </a:cubicBezTo>
                <a:cubicBezTo>
                  <a:pt x="35" y="570"/>
                  <a:pt x="41" y="562"/>
                  <a:pt x="34" y="571"/>
                </a:cubicBezTo>
                <a:cubicBezTo>
                  <a:pt x="33" y="570"/>
                  <a:pt x="33" y="570"/>
                  <a:pt x="33" y="570"/>
                </a:cubicBezTo>
                <a:cubicBezTo>
                  <a:pt x="39" y="565"/>
                  <a:pt x="39" y="565"/>
                  <a:pt x="39" y="565"/>
                </a:cubicBezTo>
                <a:cubicBezTo>
                  <a:pt x="41" y="567"/>
                  <a:pt x="41" y="567"/>
                  <a:pt x="41" y="567"/>
                </a:cubicBezTo>
                <a:cubicBezTo>
                  <a:pt x="45" y="567"/>
                  <a:pt x="45" y="567"/>
                  <a:pt x="45" y="567"/>
                </a:cubicBezTo>
                <a:cubicBezTo>
                  <a:pt x="49" y="560"/>
                  <a:pt x="49" y="560"/>
                  <a:pt x="49" y="560"/>
                </a:cubicBezTo>
                <a:cubicBezTo>
                  <a:pt x="60" y="553"/>
                  <a:pt x="60" y="553"/>
                  <a:pt x="60" y="553"/>
                </a:cubicBezTo>
                <a:cubicBezTo>
                  <a:pt x="60" y="553"/>
                  <a:pt x="62" y="552"/>
                  <a:pt x="59" y="552"/>
                </a:cubicBezTo>
                <a:cubicBezTo>
                  <a:pt x="56" y="553"/>
                  <a:pt x="56" y="553"/>
                  <a:pt x="56" y="553"/>
                </a:cubicBezTo>
                <a:cubicBezTo>
                  <a:pt x="54" y="552"/>
                  <a:pt x="54" y="552"/>
                  <a:pt x="54" y="552"/>
                </a:cubicBezTo>
                <a:cubicBezTo>
                  <a:pt x="56" y="550"/>
                  <a:pt x="56" y="550"/>
                  <a:pt x="56" y="550"/>
                </a:cubicBezTo>
                <a:cubicBezTo>
                  <a:pt x="53" y="544"/>
                  <a:pt x="53" y="544"/>
                  <a:pt x="53" y="544"/>
                </a:cubicBezTo>
                <a:cubicBezTo>
                  <a:pt x="51" y="543"/>
                  <a:pt x="51" y="543"/>
                  <a:pt x="51" y="543"/>
                </a:cubicBezTo>
                <a:cubicBezTo>
                  <a:pt x="50" y="544"/>
                  <a:pt x="50" y="544"/>
                  <a:pt x="50" y="544"/>
                </a:cubicBezTo>
                <a:cubicBezTo>
                  <a:pt x="49" y="543"/>
                  <a:pt x="49" y="543"/>
                  <a:pt x="49" y="543"/>
                </a:cubicBezTo>
                <a:cubicBezTo>
                  <a:pt x="50" y="541"/>
                  <a:pt x="50" y="541"/>
                  <a:pt x="50" y="541"/>
                </a:cubicBezTo>
                <a:cubicBezTo>
                  <a:pt x="45" y="542"/>
                  <a:pt x="45" y="542"/>
                  <a:pt x="45" y="542"/>
                </a:cubicBezTo>
                <a:cubicBezTo>
                  <a:pt x="43" y="544"/>
                  <a:pt x="43" y="544"/>
                  <a:pt x="43" y="544"/>
                </a:cubicBezTo>
                <a:cubicBezTo>
                  <a:pt x="42" y="548"/>
                  <a:pt x="42" y="548"/>
                  <a:pt x="42" y="548"/>
                </a:cubicBezTo>
                <a:cubicBezTo>
                  <a:pt x="44" y="549"/>
                  <a:pt x="44" y="549"/>
                  <a:pt x="44" y="549"/>
                </a:cubicBezTo>
                <a:cubicBezTo>
                  <a:pt x="43" y="551"/>
                  <a:pt x="43" y="551"/>
                  <a:pt x="43" y="551"/>
                </a:cubicBezTo>
                <a:cubicBezTo>
                  <a:pt x="44" y="552"/>
                  <a:pt x="44" y="552"/>
                  <a:pt x="44" y="552"/>
                </a:cubicBezTo>
                <a:cubicBezTo>
                  <a:pt x="43" y="551"/>
                  <a:pt x="38" y="553"/>
                  <a:pt x="39" y="549"/>
                </a:cubicBezTo>
                <a:cubicBezTo>
                  <a:pt x="36" y="546"/>
                  <a:pt x="46" y="549"/>
                  <a:pt x="38" y="545"/>
                </a:cubicBezTo>
                <a:cubicBezTo>
                  <a:pt x="38" y="543"/>
                  <a:pt x="38" y="543"/>
                  <a:pt x="38" y="543"/>
                </a:cubicBezTo>
                <a:cubicBezTo>
                  <a:pt x="40" y="540"/>
                  <a:pt x="43" y="544"/>
                  <a:pt x="42" y="540"/>
                </a:cubicBezTo>
                <a:cubicBezTo>
                  <a:pt x="40" y="540"/>
                  <a:pt x="40" y="540"/>
                  <a:pt x="40" y="540"/>
                </a:cubicBezTo>
                <a:cubicBezTo>
                  <a:pt x="39" y="538"/>
                  <a:pt x="39" y="538"/>
                  <a:pt x="39" y="538"/>
                </a:cubicBezTo>
                <a:cubicBezTo>
                  <a:pt x="45" y="536"/>
                  <a:pt x="45" y="536"/>
                  <a:pt x="45" y="536"/>
                </a:cubicBezTo>
                <a:cubicBezTo>
                  <a:pt x="47" y="530"/>
                  <a:pt x="49" y="528"/>
                  <a:pt x="57" y="527"/>
                </a:cubicBezTo>
                <a:cubicBezTo>
                  <a:pt x="60" y="524"/>
                  <a:pt x="60" y="524"/>
                  <a:pt x="60" y="524"/>
                </a:cubicBezTo>
                <a:cubicBezTo>
                  <a:pt x="63" y="524"/>
                  <a:pt x="63" y="524"/>
                  <a:pt x="63" y="524"/>
                </a:cubicBezTo>
                <a:cubicBezTo>
                  <a:pt x="64" y="522"/>
                  <a:pt x="64" y="522"/>
                  <a:pt x="64" y="522"/>
                </a:cubicBezTo>
                <a:cubicBezTo>
                  <a:pt x="70" y="519"/>
                  <a:pt x="70" y="519"/>
                  <a:pt x="70" y="519"/>
                </a:cubicBezTo>
                <a:cubicBezTo>
                  <a:pt x="83" y="511"/>
                  <a:pt x="83" y="511"/>
                  <a:pt x="83" y="511"/>
                </a:cubicBezTo>
                <a:cubicBezTo>
                  <a:pt x="84" y="508"/>
                  <a:pt x="84" y="508"/>
                  <a:pt x="84" y="508"/>
                </a:cubicBezTo>
                <a:cubicBezTo>
                  <a:pt x="87" y="509"/>
                  <a:pt x="87" y="509"/>
                  <a:pt x="87" y="509"/>
                </a:cubicBezTo>
                <a:cubicBezTo>
                  <a:pt x="88" y="509"/>
                  <a:pt x="88" y="512"/>
                  <a:pt x="89" y="508"/>
                </a:cubicBezTo>
                <a:cubicBezTo>
                  <a:pt x="88" y="508"/>
                  <a:pt x="88" y="508"/>
                  <a:pt x="88" y="508"/>
                </a:cubicBezTo>
                <a:cubicBezTo>
                  <a:pt x="95" y="505"/>
                  <a:pt x="95" y="505"/>
                  <a:pt x="95" y="505"/>
                </a:cubicBezTo>
                <a:cubicBezTo>
                  <a:pt x="93" y="503"/>
                  <a:pt x="93" y="503"/>
                  <a:pt x="93" y="503"/>
                </a:cubicBezTo>
                <a:cubicBezTo>
                  <a:pt x="97" y="503"/>
                  <a:pt x="97" y="503"/>
                  <a:pt x="97" y="503"/>
                </a:cubicBezTo>
                <a:cubicBezTo>
                  <a:pt x="95" y="500"/>
                  <a:pt x="95" y="500"/>
                  <a:pt x="95" y="500"/>
                </a:cubicBezTo>
                <a:cubicBezTo>
                  <a:pt x="98" y="498"/>
                  <a:pt x="98" y="498"/>
                  <a:pt x="98" y="498"/>
                </a:cubicBezTo>
                <a:cubicBezTo>
                  <a:pt x="101" y="500"/>
                  <a:pt x="101" y="500"/>
                  <a:pt x="101" y="500"/>
                </a:cubicBezTo>
                <a:cubicBezTo>
                  <a:pt x="101" y="496"/>
                  <a:pt x="101" y="496"/>
                  <a:pt x="101" y="496"/>
                </a:cubicBezTo>
                <a:cubicBezTo>
                  <a:pt x="101" y="498"/>
                  <a:pt x="101" y="498"/>
                  <a:pt x="101" y="498"/>
                </a:cubicBezTo>
                <a:cubicBezTo>
                  <a:pt x="103" y="498"/>
                  <a:pt x="103" y="498"/>
                  <a:pt x="103" y="498"/>
                </a:cubicBezTo>
                <a:cubicBezTo>
                  <a:pt x="112" y="495"/>
                  <a:pt x="112" y="495"/>
                  <a:pt x="112" y="495"/>
                </a:cubicBezTo>
                <a:cubicBezTo>
                  <a:pt x="115" y="493"/>
                  <a:pt x="115" y="493"/>
                  <a:pt x="115" y="493"/>
                </a:cubicBezTo>
                <a:cubicBezTo>
                  <a:pt x="123" y="489"/>
                  <a:pt x="123" y="489"/>
                  <a:pt x="123" y="489"/>
                </a:cubicBezTo>
                <a:cubicBezTo>
                  <a:pt x="123" y="487"/>
                  <a:pt x="123" y="487"/>
                  <a:pt x="123" y="487"/>
                </a:cubicBezTo>
                <a:cubicBezTo>
                  <a:pt x="125" y="488"/>
                  <a:pt x="125" y="488"/>
                  <a:pt x="125" y="488"/>
                </a:cubicBezTo>
                <a:cubicBezTo>
                  <a:pt x="129" y="483"/>
                  <a:pt x="127" y="493"/>
                  <a:pt x="132" y="484"/>
                </a:cubicBezTo>
                <a:cubicBezTo>
                  <a:pt x="124" y="484"/>
                  <a:pt x="124" y="484"/>
                  <a:pt x="124" y="484"/>
                </a:cubicBezTo>
                <a:cubicBezTo>
                  <a:pt x="125" y="483"/>
                  <a:pt x="125" y="483"/>
                  <a:pt x="125" y="483"/>
                </a:cubicBezTo>
                <a:cubicBezTo>
                  <a:pt x="130" y="482"/>
                  <a:pt x="130" y="482"/>
                  <a:pt x="130" y="482"/>
                </a:cubicBezTo>
                <a:cubicBezTo>
                  <a:pt x="135" y="482"/>
                  <a:pt x="135" y="482"/>
                  <a:pt x="135" y="482"/>
                </a:cubicBezTo>
                <a:cubicBezTo>
                  <a:pt x="146" y="478"/>
                  <a:pt x="146" y="478"/>
                  <a:pt x="146" y="478"/>
                </a:cubicBezTo>
                <a:cubicBezTo>
                  <a:pt x="153" y="475"/>
                  <a:pt x="153" y="475"/>
                  <a:pt x="153" y="475"/>
                </a:cubicBezTo>
                <a:cubicBezTo>
                  <a:pt x="155" y="473"/>
                  <a:pt x="155" y="473"/>
                  <a:pt x="155" y="473"/>
                </a:cubicBezTo>
                <a:cubicBezTo>
                  <a:pt x="154" y="468"/>
                  <a:pt x="154" y="468"/>
                  <a:pt x="154" y="468"/>
                </a:cubicBezTo>
                <a:cubicBezTo>
                  <a:pt x="157" y="468"/>
                  <a:pt x="157" y="468"/>
                  <a:pt x="157" y="468"/>
                </a:cubicBezTo>
                <a:cubicBezTo>
                  <a:pt x="156" y="470"/>
                  <a:pt x="156" y="470"/>
                  <a:pt x="156" y="470"/>
                </a:cubicBezTo>
                <a:cubicBezTo>
                  <a:pt x="158" y="471"/>
                  <a:pt x="158" y="471"/>
                  <a:pt x="158" y="471"/>
                </a:cubicBezTo>
                <a:cubicBezTo>
                  <a:pt x="160" y="472"/>
                  <a:pt x="161" y="470"/>
                  <a:pt x="161" y="470"/>
                </a:cubicBezTo>
                <a:cubicBezTo>
                  <a:pt x="156" y="466"/>
                  <a:pt x="170" y="468"/>
                  <a:pt x="158" y="466"/>
                </a:cubicBezTo>
                <a:cubicBezTo>
                  <a:pt x="163" y="467"/>
                  <a:pt x="163" y="467"/>
                  <a:pt x="163" y="467"/>
                </a:cubicBezTo>
                <a:cubicBezTo>
                  <a:pt x="162" y="465"/>
                  <a:pt x="162" y="465"/>
                  <a:pt x="162" y="465"/>
                </a:cubicBezTo>
                <a:cubicBezTo>
                  <a:pt x="167" y="467"/>
                  <a:pt x="167" y="467"/>
                  <a:pt x="167" y="467"/>
                </a:cubicBezTo>
                <a:cubicBezTo>
                  <a:pt x="169" y="468"/>
                  <a:pt x="168" y="465"/>
                  <a:pt x="171" y="466"/>
                </a:cubicBezTo>
                <a:cubicBezTo>
                  <a:pt x="167" y="464"/>
                  <a:pt x="167" y="464"/>
                  <a:pt x="167" y="464"/>
                </a:cubicBezTo>
                <a:cubicBezTo>
                  <a:pt x="157" y="463"/>
                  <a:pt x="157" y="463"/>
                  <a:pt x="157" y="463"/>
                </a:cubicBezTo>
                <a:cubicBezTo>
                  <a:pt x="152" y="461"/>
                  <a:pt x="152" y="461"/>
                  <a:pt x="152" y="461"/>
                </a:cubicBezTo>
                <a:cubicBezTo>
                  <a:pt x="143" y="462"/>
                  <a:pt x="143" y="462"/>
                  <a:pt x="143" y="462"/>
                </a:cubicBezTo>
                <a:cubicBezTo>
                  <a:pt x="140" y="460"/>
                  <a:pt x="140" y="460"/>
                  <a:pt x="140" y="460"/>
                </a:cubicBezTo>
                <a:cubicBezTo>
                  <a:pt x="139" y="462"/>
                  <a:pt x="139" y="462"/>
                  <a:pt x="139" y="462"/>
                </a:cubicBezTo>
                <a:cubicBezTo>
                  <a:pt x="139" y="461"/>
                  <a:pt x="139" y="461"/>
                  <a:pt x="139" y="461"/>
                </a:cubicBezTo>
                <a:cubicBezTo>
                  <a:pt x="136" y="461"/>
                  <a:pt x="136" y="461"/>
                  <a:pt x="136" y="461"/>
                </a:cubicBezTo>
                <a:cubicBezTo>
                  <a:pt x="138" y="459"/>
                  <a:pt x="138" y="459"/>
                  <a:pt x="138" y="459"/>
                </a:cubicBezTo>
                <a:cubicBezTo>
                  <a:pt x="130" y="457"/>
                  <a:pt x="130" y="457"/>
                  <a:pt x="130" y="457"/>
                </a:cubicBezTo>
                <a:cubicBezTo>
                  <a:pt x="121" y="461"/>
                  <a:pt x="121" y="461"/>
                  <a:pt x="121" y="461"/>
                </a:cubicBezTo>
                <a:cubicBezTo>
                  <a:pt x="119" y="459"/>
                  <a:pt x="119" y="459"/>
                  <a:pt x="119" y="459"/>
                </a:cubicBezTo>
                <a:cubicBezTo>
                  <a:pt x="116" y="462"/>
                  <a:pt x="116" y="462"/>
                  <a:pt x="116" y="462"/>
                </a:cubicBezTo>
                <a:cubicBezTo>
                  <a:pt x="111" y="462"/>
                  <a:pt x="111" y="462"/>
                  <a:pt x="111" y="462"/>
                </a:cubicBezTo>
                <a:cubicBezTo>
                  <a:pt x="103" y="470"/>
                  <a:pt x="103" y="470"/>
                  <a:pt x="103" y="470"/>
                </a:cubicBezTo>
                <a:cubicBezTo>
                  <a:pt x="105" y="470"/>
                  <a:pt x="105" y="470"/>
                  <a:pt x="105" y="470"/>
                </a:cubicBezTo>
                <a:cubicBezTo>
                  <a:pt x="109" y="470"/>
                  <a:pt x="109" y="470"/>
                  <a:pt x="109" y="470"/>
                </a:cubicBezTo>
                <a:cubicBezTo>
                  <a:pt x="110" y="472"/>
                  <a:pt x="110" y="472"/>
                  <a:pt x="110" y="472"/>
                </a:cubicBezTo>
                <a:cubicBezTo>
                  <a:pt x="115" y="475"/>
                  <a:pt x="115" y="475"/>
                  <a:pt x="115" y="475"/>
                </a:cubicBezTo>
                <a:cubicBezTo>
                  <a:pt x="113" y="475"/>
                  <a:pt x="113" y="475"/>
                  <a:pt x="113" y="475"/>
                </a:cubicBezTo>
                <a:cubicBezTo>
                  <a:pt x="108" y="472"/>
                  <a:pt x="108" y="472"/>
                  <a:pt x="108" y="472"/>
                </a:cubicBezTo>
                <a:cubicBezTo>
                  <a:pt x="107" y="473"/>
                  <a:pt x="107" y="473"/>
                  <a:pt x="107" y="473"/>
                </a:cubicBezTo>
                <a:cubicBezTo>
                  <a:pt x="107" y="474"/>
                  <a:pt x="107" y="474"/>
                  <a:pt x="107" y="474"/>
                </a:cubicBezTo>
                <a:cubicBezTo>
                  <a:pt x="106" y="472"/>
                  <a:pt x="106" y="472"/>
                  <a:pt x="106" y="472"/>
                </a:cubicBezTo>
                <a:cubicBezTo>
                  <a:pt x="104" y="472"/>
                  <a:pt x="104" y="472"/>
                  <a:pt x="104" y="472"/>
                </a:cubicBezTo>
                <a:cubicBezTo>
                  <a:pt x="105" y="472"/>
                  <a:pt x="105" y="472"/>
                  <a:pt x="105" y="472"/>
                </a:cubicBezTo>
                <a:cubicBezTo>
                  <a:pt x="103" y="470"/>
                  <a:pt x="103" y="470"/>
                  <a:pt x="103" y="470"/>
                </a:cubicBezTo>
                <a:cubicBezTo>
                  <a:pt x="96" y="471"/>
                  <a:pt x="96" y="471"/>
                  <a:pt x="96" y="471"/>
                </a:cubicBezTo>
                <a:cubicBezTo>
                  <a:pt x="91" y="474"/>
                  <a:pt x="91" y="474"/>
                  <a:pt x="91" y="474"/>
                </a:cubicBezTo>
                <a:cubicBezTo>
                  <a:pt x="90" y="473"/>
                  <a:pt x="99" y="474"/>
                  <a:pt x="88" y="474"/>
                </a:cubicBezTo>
                <a:cubicBezTo>
                  <a:pt x="87" y="478"/>
                  <a:pt x="95" y="471"/>
                  <a:pt x="89" y="478"/>
                </a:cubicBezTo>
                <a:cubicBezTo>
                  <a:pt x="84" y="476"/>
                  <a:pt x="84" y="476"/>
                  <a:pt x="84" y="476"/>
                </a:cubicBezTo>
                <a:cubicBezTo>
                  <a:pt x="84" y="475"/>
                  <a:pt x="84" y="475"/>
                  <a:pt x="84" y="475"/>
                </a:cubicBezTo>
                <a:cubicBezTo>
                  <a:pt x="74" y="479"/>
                  <a:pt x="74" y="479"/>
                  <a:pt x="74" y="479"/>
                </a:cubicBezTo>
                <a:cubicBezTo>
                  <a:pt x="76" y="480"/>
                  <a:pt x="76" y="480"/>
                  <a:pt x="76" y="480"/>
                </a:cubicBezTo>
                <a:cubicBezTo>
                  <a:pt x="73" y="481"/>
                  <a:pt x="73" y="481"/>
                  <a:pt x="73" y="481"/>
                </a:cubicBezTo>
                <a:cubicBezTo>
                  <a:pt x="73" y="482"/>
                  <a:pt x="73" y="482"/>
                  <a:pt x="73" y="482"/>
                </a:cubicBezTo>
                <a:cubicBezTo>
                  <a:pt x="68" y="484"/>
                  <a:pt x="68" y="484"/>
                  <a:pt x="68" y="484"/>
                </a:cubicBezTo>
                <a:cubicBezTo>
                  <a:pt x="67" y="485"/>
                  <a:pt x="66" y="490"/>
                  <a:pt x="63" y="488"/>
                </a:cubicBezTo>
                <a:cubicBezTo>
                  <a:pt x="63" y="489"/>
                  <a:pt x="67" y="488"/>
                  <a:pt x="63" y="491"/>
                </a:cubicBezTo>
                <a:cubicBezTo>
                  <a:pt x="65" y="491"/>
                  <a:pt x="65" y="491"/>
                  <a:pt x="65" y="491"/>
                </a:cubicBezTo>
                <a:cubicBezTo>
                  <a:pt x="65" y="491"/>
                  <a:pt x="67" y="489"/>
                  <a:pt x="64" y="492"/>
                </a:cubicBezTo>
                <a:cubicBezTo>
                  <a:pt x="62" y="491"/>
                  <a:pt x="62" y="491"/>
                  <a:pt x="62" y="491"/>
                </a:cubicBezTo>
                <a:cubicBezTo>
                  <a:pt x="57" y="491"/>
                  <a:pt x="57" y="491"/>
                  <a:pt x="57" y="491"/>
                </a:cubicBezTo>
                <a:cubicBezTo>
                  <a:pt x="56" y="489"/>
                  <a:pt x="72" y="489"/>
                  <a:pt x="52" y="495"/>
                </a:cubicBezTo>
                <a:cubicBezTo>
                  <a:pt x="48" y="495"/>
                  <a:pt x="48" y="495"/>
                  <a:pt x="48" y="495"/>
                </a:cubicBezTo>
                <a:cubicBezTo>
                  <a:pt x="49" y="494"/>
                  <a:pt x="49" y="494"/>
                  <a:pt x="49" y="494"/>
                </a:cubicBezTo>
                <a:cubicBezTo>
                  <a:pt x="46" y="491"/>
                  <a:pt x="46" y="491"/>
                  <a:pt x="46" y="491"/>
                </a:cubicBezTo>
                <a:cubicBezTo>
                  <a:pt x="50" y="491"/>
                  <a:pt x="50" y="491"/>
                  <a:pt x="50" y="491"/>
                </a:cubicBezTo>
                <a:cubicBezTo>
                  <a:pt x="54" y="487"/>
                  <a:pt x="54" y="487"/>
                  <a:pt x="54" y="487"/>
                </a:cubicBezTo>
                <a:cubicBezTo>
                  <a:pt x="48" y="483"/>
                  <a:pt x="48" y="483"/>
                  <a:pt x="48" y="483"/>
                </a:cubicBezTo>
                <a:cubicBezTo>
                  <a:pt x="44" y="483"/>
                  <a:pt x="44" y="483"/>
                  <a:pt x="44" y="483"/>
                </a:cubicBezTo>
                <a:cubicBezTo>
                  <a:pt x="45" y="481"/>
                  <a:pt x="45" y="481"/>
                  <a:pt x="45" y="481"/>
                </a:cubicBezTo>
                <a:cubicBezTo>
                  <a:pt x="50" y="483"/>
                  <a:pt x="50" y="483"/>
                  <a:pt x="50" y="483"/>
                </a:cubicBezTo>
                <a:cubicBezTo>
                  <a:pt x="49" y="478"/>
                  <a:pt x="49" y="478"/>
                  <a:pt x="49" y="478"/>
                </a:cubicBezTo>
                <a:cubicBezTo>
                  <a:pt x="56" y="475"/>
                  <a:pt x="56" y="475"/>
                  <a:pt x="56" y="475"/>
                </a:cubicBezTo>
                <a:cubicBezTo>
                  <a:pt x="56" y="477"/>
                  <a:pt x="56" y="477"/>
                  <a:pt x="56" y="477"/>
                </a:cubicBezTo>
                <a:cubicBezTo>
                  <a:pt x="58" y="477"/>
                  <a:pt x="58" y="477"/>
                  <a:pt x="58" y="477"/>
                </a:cubicBezTo>
                <a:cubicBezTo>
                  <a:pt x="56" y="479"/>
                  <a:pt x="56" y="479"/>
                  <a:pt x="56" y="479"/>
                </a:cubicBezTo>
                <a:cubicBezTo>
                  <a:pt x="58" y="479"/>
                  <a:pt x="58" y="479"/>
                  <a:pt x="58" y="479"/>
                </a:cubicBezTo>
                <a:cubicBezTo>
                  <a:pt x="60" y="479"/>
                  <a:pt x="60" y="479"/>
                  <a:pt x="60" y="479"/>
                </a:cubicBezTo>
                <a:cubicBezTo>
                  <a:pt x="60" y="478"/>
                  <a:pt x="60" y="478"/>
                  <a:pt x="60" y="478"/>
                </a:cubicBezTo>
                <a:cubicBezTo>
                  <a:pt x="64" y="481"/>
                  <a:pt x="64" y="481"/>
                  <a:pt x="64" y="481"/>
                </a:cubicBezTo>
                <a:cubicBezTo>
                  <a:pt x="70" y="478"/>
                  <a:pt x="70" y="478"/>
                  <a:pt x="70" y="478"/>
                </a:cubicBezTo>
                <a:cubicBezTo>
                  <a:pt x="67" y="473"/>
                  <a:pt x="67" y="473"/>
                  <a:pt x="67" y="473"/>
                </a:cubicBezTo>
                <a:cubicBezTo>
                  <a:pt x="70" y="471"/>
                  <a:pt x="70" y="471"/>
                  <a:pt x="70" y="471"/>
                </a:cubicBezTo>
                <a:cubicBezTo>
                  <a:pt x="72" y="470"/>
                  <a:pt x="63" y="476"/>
                  <a:pt x="74" y="472"/>
                </a:cubicBezTo>
                <a:cubicBezTo>
                  <a:pt x="72" y="470"/>
                  <a:pt x="72" y="470"/>
                  <a:pt x="72" y="470"/>
                </a:cubicBezTo>
                <a:cubicBezTo>
                  <a:pt x="77" y="469"/>
                  <a:pt x="77" y="469"/>
                  <a:pt x="77" y="469"/>
                </a:cubicBezTo>
                <a:cubicBezTo>
                  <a:pt x="75" y="467"/>
                  <a:pt x="75" y="467"/>
                  <a:pt x="75" y="467"/>
                </a:cubicBezTo>
                <a:cubicBezTo>
                  <a:pt x="70" y="468"/>
                  <a:pt x="70" y="468"/>
                  <a:pt x="70" y="468"/>
                </a:cubicBezTo>
                <a:cubicBezTo>
                  <a:pt x="71" y="466"/>
                  <a:pt x="71" y="466"/>
                  <a:pt x="71" y="466"/>
                </a:cubicBezTo>
                <a:cubicBezTo>
                  <a:pt x="74" y="466"/>
                  <a:pt x="74" y="466"/>
                  <a:pt x="74" y="466"/>
                </a:cubicBezTo>
                <a:cubicBezTo>
                  <a:pt x="73" y="464"/>
                  <a:pt x="69" y="475"/>
                  <a:pt x="74" y="462"/>
                </a:cubicBezTo>
                <a:cubicBezTo>
                  <a:pt x="77" y="461"/>
                  <a:pt x="77" y="461"/>
                  <a:pt x="77" y="461"/>
                </a:cubicBezTo>
                <a:cubicBezTo>
                  <a:pt x="78" y="463"/>
                  <a:pt x="69" y="465"/>
                  <a:pt x="77" y="465"/>
                </a:cubicBezTo>
                <a:cubicBezTo>
                  <a:pt x="77" y="464"/>
                  <a:pt x="77" y="464"/>
                  <a:pt x="77" y="464"/>
                </a:cubicBezTo>
                <a:cubicBezTo>
                  <a:pt x="78" y="464"/>
                  <a:pt x="70" y="470"/>
                  <a:pt x="81" y="465"/>
                </a:cubicBezTo>
                <a:cubicBezTo>
                  <a:pt x="83" y="464"/>
                  <a:pt x="83" y="464"/>
                  <a:pt x="83" y="464"/>
                </a:cubicBezTo>
                <a:cubicBezTo>
                  <a:pt x="81" y="462"/>
                  <a:pt x="81" y="462"/>
                  <a:pt x="81" y="462"/>
                </a:cubicBezTo>
                <a:cubicBezTo>
                  <a:pt x="87" y="460"/>
                  <a:pt x="87" y="460"/>
                  <a:pt x="87" y="460"/>
                </a:cubicBezTo>
                <a:cubicBezTo>
                  <a:pt x="88" y="460"/>
                  <a:pt x="84" y="462"/>
                  <a:pt x="88" y="459"/>
                </a:cubicBezTo>
                <a:cubicBezTo>
                  <a:pt x="91" y="464"/>
                  <a:pt x="74" y="458"/>
                  <a:pt x="94" y="461"/>
                </a:cubicBezTo>
                <a:cubicBezTo>
                  <a:pt x="95" y="459"/>
                  <a:pt x="95" y="459"/>
                  <a:pt x="95" y="459"/>
                </a:cubicBezTo>
                <a:cubicBezTo>
                  <a:pt x="88" y="456"/>
                  <a:pt x="88" y="456"/>
                  <a:pt x="88" y="456"/>
                </a:cubicBezTo>
                <a:cubicBezTo>
                  <a:pt x="88" y="454"/>
                  <a:pt x="88" y="454"/>
                  <a:pt x="88" y="454"/>
                </a:cubicBezTo>
                <a:cubicBezTo>
                  <a:pt x="87" y="453"/>
                  <a:pt x="87" y="453"/>
                  <a:pt x="87" y="453"/>
                </a:cubicBezTo>
                <a:cubicBezTo>
                  <a:pt x="91" y="451"/>
                  <a:pt x="91" y="451"/>
                  <a:pt x="91" y="451"/>
                </a:cubicBezTo>
                <a:cubicBezTo>
                  <a:pt x="92" y="455"/>
                  <a:pt x="92" y="455"/>
                  <a:pt x="92" y="455"/>
                </a:cubicBezTo>
                <a:cubicBezTo>
                  <a:pt x="95" y="456"/>
                  <a:pt x="82" y="462"/>
                  <a:pt x="97" y="453"/>
                </a:cubicBezTo>
                <a:cubicBezTo>
                  <a:pt x="93" y="451"/>
                  <a:pt x="93" y="451"/>
                  <a:pt x="93" y="451"/>
                </a:cubicBezTo>
                <a:cubicBezTo>
                  <a:pt x="95" y="450"/>
                  <a:pt x="95" y="450"/>
                  <a:pt x="95" y="450"/>
                </a:cubicBezTo>
                <a:cubicBezTo>
                  <a:pt x="96" y="451"/>
                  <a:pt x="88" y="453"/>
                  <a:pt x="98" y="451"/>
                </a:cubicBezTo>
                <a:cubicBezTo>
                  <a:pt x="96" y="449"/>
                  <a:pt x="96" y="449"/>
                  <a:pt x="96" y="449"/>
                </a:cubicBezTo>
                <a:cubicBezTo>
                  <a:pt x="92" y="448"/>
                  <a:pt x="92" y="448"/>
                  <a:pt x="92" y="448"/>
                </a:cubicBezTo>
                <a:cubicBezTo>
                  <a:pt x="95" y="444"/>
                  <a:pt x="95" y="444"/>
                  <a:pt x="95" y="444"/>
                </a:cubicBezTo>
                <a:cubicBezTo>
                  <a:pt x="98" y="443"/>
                  <a:pt x="98" y="443"/>
                  <a:pt x="98" y="443"/>
                </a:cubicBezTo>
                <a:cubicBezTo>
                  <a:pt x="99" y="443"/>
                  <a:pt x="99" y="443"/>
                  <a:pt x="99" y="443"/>
                </a:cubicBezTo>
                <a:cubicBezTo>
                  <a:pt x="100" y="439"/>
                  <a:pt x="94" y="447"/>
                  <a:pt x="101" y="439"/>
                </a:cubicBezTo>
                <a:cubicBezTo>
                  <a:pt x="106" y="437"/>
                  <a:pt x="100" y="447"/>
                  <a:pt x="106" y="438"/>
                </a:cubicBezTo>
                <a:cubicBezTo>
                  <a:pt x="109" y="439"/>
                  <a:pt x="109" y="439"/>
                  <a:pt x="109" y="439"/>
                </a:cubicBezTo>
                <a:cubicBezTo>
                  <a:pt x="113" y="438"/>
                  <a:pt x="113" y="438"/>
                  <a:pt x="113" y="438"/>
                </a:cubicBezTo>
                <a:cubicBezTo>
                  <a:pt x="115" y="437"/>
                  <a:pt x="102" y="445"/>
                  <a:pt x="119" y="437"/>
                </a:cubicBezTo>
                <a:cubicBezTo>
                  <a:pt x="119" y="437"/>
                  <a:pt x="114" y="436"/>
                  <a:pt x="120" y="437"/>
                </a:cubicBezTo>
                <a:cubicBezTo>
                  <a:pt x="124" y="433"/>
                  <a:pt x="124" y="433"/>
                  <a:pt x="124" y="433"/>
                </a:cubicBezTo>
                <a:cubicBezTo>
                  <a:pt x="122" y="431"/>
                  <a:pt x="122" y="431"/>
                  <a:pt x="122" y="431"/>
                </a:cubicBezTo>
                <a:cubicBezTo>
                  <a:pt x="119" y="431"/>
                  <a:pt x="122" y="436"/>
                  <a:pt x="117" y="433"/>
                </a:cubicBezTo>
                <a:cubicBezTo>
                  <a:pt x="117" y="430"/>
                  <a:pt x="117" y="430"/>
                  <a:pt x="117" y="430"/>
                </a:cubicBezTo>
                <a:cubicBezTo>
                  <a:pt x="121" y="430"/>
                  <a:pt x="121" y="430"/>
                  <a:pt x="121" y="430"/>
                </a:cubicBezTo>
                <a:cubicBezTo>
                  <a:pt x="121" y="429"/>
                  <a:pt x="121" y="429"/>
                  <a:pt x="121" y="429"/>
                </a:cubicBezTo>
                <a:cubicBezTo>
                  <a:pt x="122" y="428"/>
                  <a:pt x="122" y="428"/>
                  <a:pt x="122" y="428"/>
                </a:cubicBezTo>
                <a:cubicBezTo>
                  <a:pt x="129" y="430"/>
                  <a:pt x="129" y="430"/>
                  <a:pt x="129" y="430"/>
                </a:cubicBezTo>
                <a:cubicBezTo>
                  <a:pt x="129" y="428"/>
                  <a:pt x="129" y="428"/>
                  <a:pt x="129" y="428"/>
                </a:cubicBezTo>
                <a:cubicBezTo>
                  <a:pt x="130" y="428"/>
                  <a:pt x="130" y="428"/>
                  <a:pt x="130" y="428"/>
                </a:cubicBezTo>
                <a:cubicBezTo>
                  <a:pt x="144" y="423"/>
                  <a:pt x="144" y="423"/>
                  <a:pt x="144" y="423"/>
                </a:cubicBezTo>
                <a:cubicBezTo>
                  <a:pt x="146" y="423"/>
                  <a:pt x="146" y="423"/>
                  <a:pt x="146" y="423"/>
                </a:cubicBezTo>
                <a:cubicBezTo>
                  <a:pt x="147" y="421"/>
                  <a:pt x="147" y="421"/>
                  <a:pt x="147" y="421"/>
                </a:cubicBezTo>
                <a:cubicBezTo>
                  <a:pt x="136" y="420"/>
                  <a:pt x="136" y="420"/>
                  <a:pt x="136" y="420"/>
                </a:cubicBezTo>
                <a:cubicBezTo>
                  <a:pt x="139" y="419"/>
                  <a:pt x="139" y="419"/>
                  <a:pt x="139" y="419"/>
                </a:cubicBezTo>
                <a:cubicBezTo>
                  <a:pt x="135" y="418"/>
                  <a:pt x="135" y="418"/>
                  <a:pt x="135" y="418"/>
                </a:cubicBezTo>
                <a:cubicBezTo>
                  <a:pt x="137" y="416"/>
                  <a:pt x="137" y="416"/>
                  <a:pt x="137" y="416"/>
                </a:cubicBezTo>
                <a:cubicBezTo>
                  <a:pt x="146" y="413"/>
                  <a:pt x="146" y="413"/>
                  <a:pt x="146" y="413"/>
                </a:cubicBezTo>
                <a:cubicBezTo>
                  <a:pt x="146" y="409"/>
                  <a:pt x="146" y="409"/>
                  <a:pt x="146" y="409"/>
                </a:cubicBezTo>
                <a:cubicBezTo>
                  <a:pt x="146" y="408"/>
                  <a:pt x="142" y="411"/>
                  <a:pt x="147" y="409"/>
                </a:cubicBezTo>
                <a:cubicBezTo>
                  <a:pt x="146" y="408"/>
                  <a:pt x="146" y="408"/>
                  <a:pt x="146" y="408"/>
                </a:cubicBezTo>
                <a:cubicBezTo>
                  <a:pt x="138" y="411"/>
                  <a:pt x="144" y="416"/>
                  <a:pt x="126" y="417"/>
                </a:cubicBezTo>
                <a:cubicBezTo>
                  <a:pt x="124" y="419"/>
                  <a:pt x="125" y="423"/>
                  <a:pt x="120" y="421"/>
                </a:cubicBezTo>
                <a:cubicBezTo>
                  <a:pt x="121" y="422"/>
                  <a:pt x="121" y="422"/>
                  <a:pt x="121" y="422"/>
                </a:cubicBezTo>
                <a:cubicBezTo>
                  <a:pt x="124" y="420"/>
                  <a:pt x="124" y="420"/>
                  <a:pt x="124" y="420"/>
                </a:cubicBezTo>
                <a:cubicBezTo>
                  <a:pt x="128" y="422"/>
                  <a:pt x="128" y="422"/>
                  <a:pt x="128" y="422"/>
                </a:cubicBezTo>
                <a:cubicBezTo>
                  <a:pt x="129" y="421"/>
                  <a:pt x="129" y="421"/>
                  <a:pt x="129" y="421"/>
                </a:cubicBezTo>
                <a:cubicBezTo>
                  <a:pt x="130" y="421"/>
                  <a:pt x="126" y="427"/>
                  <a:pt x="134" y="421"/>
                </a:cubicBezTo>
                <a:cubicBezTo>
                  <a:pt x="135" y="421"/>
                  <a:pt x="135" y="421"/>
                  <a:pt x="135" y="421"/>
                </a:cubicBezTo>
                <a:cubicBezTo>
                  <a:pt x="126" y="424"/>
                  <a:pt x="126" y="424"/>
                  <a:pt x="126" y="424"/>
                </a:cubicBezTo>
                <a:cubicBezTo>
                  <a:pt x="124" y="424"/>
                  <a:pt x="124" y="424"/>
                  <a:pt x="124" y="424"/>
                </a:cubicBezTo>
                <a:cubicBezTo>
                  <a:pt x="126" y="426"/>
                  <a:pt x="126" y="426"/>
                  <a:pt x="126" y="426"/>
                </a:cubicBezTo>
                <a:cubicBezTo>
                  <a:pt x="125" y="425"/>
                  <a:pt x="123" y="433"/>
                  <a:pt x="123" y="424"/>
                </a:cubicBezTo>
                <a:cubicBezTo>
                  <a:pt x="114" y="427"/>
                  <a:pt x="114" y="427"/>
                  <a:pt x="114" y="427"/>
                </a:cubicBezTo>
                <a:cubicBezTo>
                  <a:pt x="114" y="427"/>
                  <a:pt x="112" y="430"/>
                  <a:pt x="115" y="426"/>
                </a:cubicBezTo>
                <a:cubicBezTo>
                  <a:pt x="113" y="425"/>
                  <a:pt x="113" y="425"/>
                  <a:pt x="113" y="425"/>
                </a:cubicBezTo>
                <a:cubicBezTo>
                  <a:pt x="111" y="428"/>
                  <a:pt x="111" y="428"/>
                  <a:pt x="111" y="428"/>
                </a:cubicBezTo>
                <a:cubicBezTo>
                  <a:pt x="112" y="429"/>
                  <a:pt x="112" y="429"/>
                  <a:pt x="112" y="429"/>
                </a:cubicBezTo>
                <a:cubicBezTo>
                  <a:pt x="110" y="431"/>
                  <a:pt x="110" y="431"/>
                  <a:pt x="110" y="431"/>
                </a:cubicBezTo>
                <a:cubicBezTo>
                  <a:pt x="106" y="431"/>
                  <a:pt x="106" y="431"/>
                  <a:pt x="106" y="431"/>
                </a:cubicBezTo>
                <a:cubicBezTo>
                  <a:pt x="106" y="432"/>
                  <a:pt x="106" y="432"/>
                  <a:pt x="106" y="432"/>
                </a:cubicBezTo>
                <a:cubicBezTo>
                  <a:pt x="105" y="431"/>
                  <a:pt x="105" y="431"/>
                  <a:pt x="105" y="431"/>
                </a:cubicBezTo>
                <a:cubicBezTo>
                  <a:pt x="100" y="433"/>
                  <a:pt x="100" y="433"/>
                  <a:pt x="100" y="433"/>
                </a:cubicBezTo>
                <a:cubicBezTo>
                  <a:pt x="100" y="434"/>
                  <a:pt x="100" y="434"/>
                  <a:pt x="100" y="434"/>
                </a:cubicBezTo>
                <a:cubicBezTo>
                  <a:pt x="98" y="434"/>
                  <a:pt x="98" y="434"/>
                  <a:pt x="98" y="434"/>
                </a:cubicBezTo>
                <a:cubicBezTo>
                  <a:pt x="87" y="439"/>
                  <a:pt x="87" y="439"/>
                  <a:pt x="87" y="439"/>
                </a:cubicBezTo>
                <a:cubicBezTo>
                  <a:pt x="84" y="439"/>
                  <a:pt x="84" y="439"/>
                  <a:pt x="84" y="439"/>
                </a:cubicBezTo>
                <a:cubicBezTo>
                  <a:pt x="81" y="440"/>
                  <a:pt x="81" y="440"/>
                  <a:pt x="81" y="440"/>
                </a:cubicBezTo>
                <a:cubicBezTo>
                  <a:pt x="87" y="437"/>
                  <a:pt x="87" y="437"/>
                  <a:pt x="87" y="437"/>
                </a:cubicBezTo>
                <a:cubicBezTo>
                  <a:pt x="79" y="437"/>
                  <a:pt x="79" y="437"/>
                  <a:pt x="79" y="437"/>
                </a:cubicBezTo>
                <a:cubicBezTo>
                  <a:pt x="79" y="441"/>
                  <a:pt x="79" y="441"/>
                  <a:pt x="79" y="441"/>
                </a:cubicBezTo>
                <a:cubicBezTo>
                  <a:pt x="73" y="440"/>
                  <a:pt x="73" y="440"/>
                  <a:pt x="73" y="440"/>
                </a:cubicBezTo>
                <a:cubicBezTo>
                  <a:pt x="75" y="441"/>
                  <a:pt x="72" y="442"/>
                  <a:pt x="73" y="443"/>
                </a:cubicBezTo>
                <a:cubicBezTo>
                  <a:pt x="77" y="442"/>
                  <a:pt x="77" y="442"/>
                  <a:pt x="77" y="442"/>
                </a:cubicBezTo>
                <a:cubicBezTo>
                  <a:pt x="70" y="445"/>
                  <a:pt x="70" y="445"/>
                  <a:pt x="70" y="445"/>
                </a:cubicBezTo>
                <a:cubicBezTo>
                  <a:pt x="73" y="447"/>
                  <a:pt x="73" y="447"/>
                  <a:pt x="73" y="447"/>
                </a:cubicBezTo>
                <a:cubicBezTo>
                  <a:pt x="75" y="445"/>
                  <a:pt x="75" y="445"/>
                  <a:pt x="75" y="445"/>
                </a:cubicBezTo>
                <a:cubicBezTo>
                  <a:pt x="79" y="445"/>
                  <a:pt x="79" y="445"/>
                  <a:pt x="79" y="445"/>
                </a:cubicBezTo>
                <a:cubicBezTo>
                  <a:pt x="74" y="448"/>
                  <a:pt x="74" y="448"/>
                  <a:pt x="74" y="448"/>
                </a:cubicBezTo>
                <a:cubicBezTo>
                  <a:pt x="73" y="450"/>
                  <a:pt x="73" y="450"/>
                  <a:pt x="73" y="450"/>
                </a:cubicBezTo>
                <a:cubicBezTo>
                  <a:pt x="78" y="451"/>
                  <a:pt x="78" y="451"/>
                  <a:pt x="78" y="451"/>
                </a:cubicBezTo>
                <a:cubicBezTo>
                  <a:pt x="86" y="448"/>
                  <a:pt x="86" y="448"/>
                  <a:pt x="86" y="448"/>
                </a:cubicBezTo>
                <a:cubicBezTo>
                  <a:pt x="76" y="454"/>
                  <a:pt x="76" y="454"/>
                  <a:pt x="76" y="454"/>
                </a:cubicBezTo>
                <a:cubicBezTo>
                  <a:pt x="74" y="452"/>
                  <a:pt x="74" y="452"/>
                  <a:pt x="74" y="452"/>
                </a:cubicBezTo>
                <a:cubicBezTo>
                  <a:pt x="69" y="450"/>
                  <a:pt x="69" y="450"/>
                  <a:pt x="69" y="450"/>
                </a:cubicBezTo>
                <a:cubicBezTo>
                  <a:pt x="65" y="453"/>
                  <a:pt x="65" y="453"/>
                  <a:pt x="65" y="453"/>
                </a:cubicBezTo>
                <a:cubicBezTo>
                  <a:pt x="66" y="454"/>
                  <a:pt x="63" y="455"/>
                  <a:pt x="67" y="454"/>
                </a:cubicBezTo>
                <a:cubicBezTo>
                  <a:pt x="67" y="454"/>
                  <a:pt x="67" y="454"/>
                  <a:pt x="67" y="454"/>
                </a:cubicBezTo>
                <a:cubicBezTo>
                  <a:pt x="60" y="454"/>
                  <a:pt x="60" y="454"/>
                  <a:pt x="60" y="454"/>
                </a:cubicBezTo>
                <a:cubicBezTo>
                  <a:pt x="55" y="453"/>
                  <a:pt x="55" y="453"/>
                  <a:pt x="55" y="453"/>
                </a:cubicBezTo>
                <a:cubicBezTo>
                  <a:pt x="53" y="452"/>
                  <a:pt x="53" y="452"/>
                  <a:pt x="53" y="452"/>
                </a:cubicBezTo>
                <a:cubicBezTo>
                  <a:pt x="50" y="454"/>
                  <a:pt x="50" y="454"/>
                  <a:pt x="50" y="454"/>
                </a:cubicBezTo>
                <a:cubicBezTo>
                  <a:pt x="51" y="455"/>
                  <a:pt x="51" y="455"/>
                  <a:pt x="51" y="455"/>
                </a:cubicBezTo>
                <a:cubicBezTo>
                  <a:pt x="47" y="458"/>
                  <a:pt x="47" y="458"/>
                  <a:pt x="47" y="458"/>
                </a:cubicBezTo>
                <a:cubicBezTo>
                  <a:pt x="45" y="455"/>
                  <a:pt x="45" y="455"/>
                  <a:pt x="45" y="455"/>
                </a:cubicBezTo>
                <a:cubicBezTo>
                  <a:pt x="44" y="462"/>
                  <a:pt x="39" y="449"/>
                  <a:pt x="44" y="462"/>
                </a:cubicBezTo>
                <a:cubicBezTo>
                  <a:pt x="37" y="465"/>
                  <a:pt x="37" y="465"/>
                  <a:pt x="37" y="465"/>
                </a:cubicBezTo>
                <a:cubicBezTo>
                  <a:pt x="33" y="465"/>
                  <a:pt x="33" y="465"/>
                  <a:pt x="33" y="465"/>
                </a:cubicBezTo>
                <a:cubicBezTo>
                  <a:pt x="29" y="470"/>
                  <a:pt x="29" y="470"/>
                  <a:pt x="29" y="470"/>
                </a:cubicBezTo>
                <a:cubicBezTo>
                  <a:pt x="34" y="468"/>
                  <a:pt x="34" y="468"/>
                  <a:pt x="34" y="468"/>
                </a:cubicBezTo>
                <a:cubicBezTo>
                  <a:pt x="37" y="468"/>
                  <a:pt x="37" y="468"/>
                  <a:pt x="37" y="468"/>
                </a:cubicBezTo>
                <a:cubicBezTo>
                  <a:pt x="37" y="467"/>
                  <a:pt x="37" y="467"/>
                  <a:pt x="37" y="467"/>
                </a:cubicBezTo>
                <a:cubicBezTo>
                  <a:pt x="37" y="468"/>
                  <a:pt x="37" y="468"/>
                  <a:pt x="37" y="468"/>
                </a:cubicBezTo>
                <a:cubicBezTo>
                  <a:pt x="30" y="475"/>
                  <a:pt x="30" y="475"/>
                  <a:pt x="30" y="475"/>
                </a:cubicBezTo>
                <a:cubicBezTo>
                  <a:pt x="30" y="478"/>
                  <a:pt x="30" y="478"/>
                  <a:pt x="30" y="478"/>
                </a:cubicBezTo>
                <a:cubicBezTo>
                  <a:pt x="31" y="478"/>
                  <a:pt x="34" y="476"/>
                  <a:pt x="33" y="480"/>
                </a:cubicBezTo>
                <a:cubicBezTo>
                  <a:pt x="28" y="483"/>
                  <a:pt x="28" y="483"/>
                  <a:pt x="28" y="483"/>
                </a:cubicBezTo>
                <a:cubicBezTo>
                  <a:pt x="27" y="482"/>
                  <a:pt x="27" y="482"/>
                  <a:pt x="27" y="482"/>
                </a:cubicBezTo>
                <a:cubicBezTo>
                  <a:pt x="24" y="483"/>
                  <a:pt x="24" y="483"/>
                  <a:pt x="24" y="483"/>
                </a:cubicBezTo>
                <a:cubicBezTo>
                  <a:pt x="18" y="481"/>
                  <a:pt x="18" y="481"/>
                  <a:pt x="18" y="481"/>
                </a:cubicBezTo>
                <a:cubicBezTo>
                  <a:pt x="18" y="480"/>
                  <a:pt x="18" y="480"/>
                  <a:pt x="18" y="480"/>
                </a:cubicBezTo>
                <a:cubicBezTo>
                  <a:pt x="20" y="481"/>
                  <a:pt x="20" y="481"/>
                  <a:pt x="20" y="481"/>
                </a:cubicBezTo>
                <a:cubicBezTo>
                  <a:pt x="19" y="478"/>
                  <a:pt x="19" y="478"/>
                  <a:pt x="19" y="478"/>
                </a:cubicBezTo>
                <a:cubicBezTo>
                  <a:pt x="11" y="475"/>
                  <a:pt x="11" y="475"/>
                  <a:pt x="11" y="475"/>
                </a:cubicBezTo>
                <a:cubicBezTo>
                  <a:pt x="8" y="477"/>
                  <a:pt x="8" y="477"/>
                  <a:pt x="8" y="477"/>
                </a:cubicBezTo>
                <a:cubicBezTo>
                  <a:pt x="6" y="473"/>
                  <a:pt x="6" y="473"/>
                  <a:pt x="6" y="473"/>
                </a:cubicBezTo>
                <a:cubicBezTo>
                  <a:pt x="4" y="473"/>
                  <a:pt x="4" y="473"/>
                  <a:pt x="4" y="473"/>
                </a:cubicBezTo>
                <a:cubicBezTo>
                  <a:pt x="3" y="471"/>
                  <a:pt x="0" y="474"/>
                  <a:pt x="2" y="470"/>
                </a:cubicBezTo>
                <a:cubicBezTo>
                  <a:pt x="2" y="469"/>
                  <a:pt x="2" y="469"/>
                  <a:pt x="2" y="469"/>
                </a:cubicBezTo>
                <a:cubicBezTo>
                  <a:pt x="6" y="473"/>
                  <a:pt x="6" y="473"/>
                  <a:pt x="6" y="473"/>
                </a:cubicBezTo>
                <a:cubicBezTo>
                  <a:pt x="7" y="473"/>
                  <a:pt x="7" y="473"/>
                  <a:pt x="7" y="473"/>
                </a:cubicBezTo>
                <a:cubicBezTo>
                  <a:pt x="7" y="470"/>
                  <a:pt x="7" y="470"/>
                  <a:pt x="7" y="470"/>
                </a:cubicBezTo>
                <a:cubicBezTo>
                  <a:pt x="11" y="473"/>
                  <a:pt x="11" y="473"/>
                  <a:pt x="11" y="473"/>
                </a:cubicBezTo>
                <a:cubicBezTo>
                  <a:pt x="18" y="467"/>
                  <a:pt x="18" y="467"/>
                  <a:pt x="18" y="467"/>
                </a:cubicBezTo>
                <a:cubicBezTo>
                  <a:pt x="24" y="468"/>
                  <a:pt x="24" y="468"/>
                  <a:pt x="24" y="468"/>
                </a:cubicBezTo>
                <a:cubicBezTo>
                  <a:pt x="27" y="465"/>
                  <a:pt x="27" y="465"/>
                  <a:pt x="27" y="465"/>
                </a:cubicBezTo>
                <a:cubicBezTo>
                  <a:pt x="27" y="466"/>
                  <a:pt x="25" y="462"/>
                  <a:pt x="29" y="466"/>
                </a:cubicBezTo>
                <a:cubicBezTo>
                  <a:pt x="30" y="465"/>
                  <a:pt x="30" y="465"/>
                  <a:pt x="30" y="465"/>
                </a:cubicBezTo>
                <a:cubicBezTo>
                  <a:pt x="28" y="464"/>
                  <a:pt x="28" y="464"/>
                  <a:pt x="28" y="464"/>
                </a:cubicBezTo>
                <a:cubicBezTo>
                  <a:pt x="34" y="461"/>
                  <a:pt x="34" y="461"/>
                  <a:pt x="34" y="461"/>
                </a:cubicBezTo>
                <a:cubicBezTo>
                  <a:pt x="36" y="462"/>
                  <a:pt x="36" y="462"/>
                  <a:pt x="36" y="462"/>
                </a:cubicBezTo>
                <a:cubicBezTo>
                  <a:pt x="36" y="461"/>
                  <a:pt x="32" y="463"/>
                  <a:pt x="36" y="461"/>
                </a:cubicBezTo>
                <a:cubicBezTo>
                  <a:pt x="38" y="461"/>
                  <a:pt x="38" y="461"/>
                  <a:pt x="38" y="461"/>
                </a:cubicBezTo>
                <a:cubicBezTo>
                  <a:pt x="37" y="462"/>
                  <a:pt x="37" y="462"/>
                  <a:pt x="37" y="462"/>
                </a:cubicBezTo>
                <a:cubicBezTo>
                  <a:pt x="37" y="460"/>
                  <a:pt x="40" y="474"/>
                  <a:pt x="43" y="456"/>
                </a:cubicBezTo>
                <a:cubicBezTo>
                  <a:pt x="38" y="455"/>
                  <a:pt x="38" y="455"/>
                  <a:pt x="38" y="455"/>
                </a:cubicBezTo>
                <a:cubicBezTo>
                  <a:pt x="39" y="453"/>
                  <a:pt x="39" y="453"/>
                  <a:pt x="39" y="453"/>
                </a:cubicBezTo>
                <a:cubicBezTo>
                  <a:pt x="42" y="453"/>
                  <a:pt x="42" y="453"/>
                  <a:pt x="42" y="453"/>
                </a:cubicBezTo>
                <a:cubicBezTo>
                  <a:pt x="42" y="452"/>
                  <a:pt x="42" y="452"/>
                  <a:pt x="42" y="452"/>
                </a:cubicBezTo>
                <a:cubicBezTo>
                  <a:pt x="44" y="451"/>
                  <a:pt x="44" y="451"/>
                  <a:pt x="44" y="451"/>
                </a:cubicBezTo>
                <a:cubicBezTo>
                  <a:pt x="42" y="448"/>
                  <a:pt x="42" y="448"/>
                  <a:pt x="42" y="448"/>
                </a:cubicBezTo>
                <a:cubicBezTo>
                  <a:pt x="43" y="446"/>
                  <a:pt x="43" y="446"/>
                  <a:pt x="43" y="446"/>
                </a:cubicBezTo>
                <a:cubicBezTo>
                  <a:pt x="41" y="444"/>
                  <a:pt x="41" y="444"/>
                  <a:pt x="41" y="444"/>
                </a:cubicBezTo>
                <a:cubicBezTo>
                  <a:pt x="38" y="446"/>
                  <a:pt x="38" y="446"/>
                  <a:pt x="38" y="446"/>
                </a:cubicBezTo>
                <a:cubicBezTo>
                  <a:pt x="38" y="440"/>
                  <a:pt x="38" y="440"/>
                  <a:pt x="38" y="440"/>
                </a:cubicBezTo>
                <a:cubicBezTo>
                  <a:pt x="36" y="441"/>
                  <a:pt x="36" y="441"/>
                  <a:pt x="36" y="441"/>
                </a:cubicBezTo>
                <a:cubicBezTo>
                  <a:pt x="34" y="439"/>
                  <a:pt x="43" y="441"/>
                  <a:pt x="33" y="439"/>
                </a:cubicBezTo>
                <a:cubicBezTo>
                  <a:pt x="32" y="439"/>
                  <a:pt x="32" y="439"/>
                  <a:pt x="32" y="439"/>
                </a:cubicBezTo>
                <a:cubicBezTo>
                  <a:pt x="33" y="437"/>
                  <a:pt x="33" y="437"/>
                  <a:pt x="33" y="437"/>
                </a:cubicBezTo>
                <a:cubicBezTo>
                  <a:pt x="32" y="437"/>
                  <a:pt x="32" y="437"/>
                  <a:pt x="32" y="437"/>
                </a:cubicBezTo>
                <a:cubicBezTo>
                  <a:pt x="29" y="437"/>
                  <a:pt x="29" y="437"/>
                  <a:pt x="29" y="437"/>
                </a:cubicBezTo>
                <a:cubicBezTo>
                  <a:pt x="31" y="434"/>
                  <a:pt x="28" y="436"/>
                  <a:pt x="26" y="433"/>
                </a:cubicBezTo>
                <a:cubicBezTo>
                  <a:pt x="30" y="432"/>
                  <a:pt x="30" y="432"/>
                  <a:pt x="30" y="432"/>
                </a:cubicBezTo>
                <a:cubicBezTo>
                  <a:pt x="28" y="434"/>
                  <a:pt x="30" y="426"/>
                  <a:pt x="23" y="432"/>
                </a:cubicBezTo>
                <a:cubicBezTo>
                  <a:pt x="24" y="432"/>
                  <a:pt x="24" y="432"/>
                  <a:pt x="24" y="432"/>
                </a:cubicBezTo>
                <a:cubicBezTo>
                  <a:pt x="17" y="426"/>
                  <a:pt x="17" y="426"/>
                  <a:pt x="17" y="426"/>
                </a:cubicBezTo>
                <a:cubicBezTo>
                  <a:pt x="13" y="429"/>
                  <a:pt x="13" y="429"/>
                  <a:pt x="13" y="429"/>
                </a:cubicBezTo>
                <a:cubicBezTo>
                  <a:pt x="12" y="432"/>
                  <a:pt x="12" y="432"/>
                  <a:pt x="12" y="432"/>
                </a:cubicBezTo>
                <a:cubicBezTo>
                  <a:pt x="10" y="432"/>
                  <a:pt x="10" y="432"/>
                  <a:pt x="10" y="432"/>
                </a:cubicBezTo>
                <a:cubicBezTo>
                  <a:pt x="13" y="427"/>
                  <a:pt x="13" y="427"/>
                  <a:pt x="13" y="427"/>
                </a:cubicBezTo>
                <a:cubicBezTo>
                  <a:pt x="6" y="425"/>
                  <a:pt x="6" y="425"/>
                  <a:pt x="6" y="425"/>
                </a:cubicBezTo>
                <a:cubicBezTo>
                  <a:pt x="6" y="419"/>
                  <a:pt x="6" y="419"/>
                  <a:pt x="6" y="419"/>
                </a:cubicBezTo>
                <a:cubicBezTo>
                  <a:pt x="8" y="419"/>
                  <a:pt x="8" y="419"/>
                  <a:pt x="8" y="419"/>
                </a:cubicBezTo>
                <a:cubicBezTo>
                  <a:pt x="6" y="420"/>
                  <a:pt x="6" y="420"/>
                  <a:pt x="6" y="420"/>
                </a:cubicBezTo>
                <a:cubicBezTo>
                  <a:pt x="9" y="422"/>
                  <a:pt x="9" y="422"/>
                  <a:pt x="9" y="422"/>
                </a:cubicBezTo>
                <a:cubicBezTo>
                  <a:pt x="13" y="422"/>
                  <a:pt x="13" y="422"/>
                  <a:pt x="13" y="422"/>
                </a:cubicBezTo>
                <a:cubicBezTo>
                  <a:pt x="15" y="419"/>
                  <a:pt x="15" y="419"/>
                  <a:pt x="15" y="419"/>
                </a:cubicBezTo>
                <a:cubicBezTo>
                  <a:pt x="5" y="413"/>
                  <a:pt x="5" y="413"/>
                  <a:pt x="5" y="413"/>
                </a:cubicBezTo>
                <a:cubicBezTo>
                  <a:pt x="5" y="405"/>
                  <a:pt x="5" y="405"/>
                  <a:pt x="5" y="405"/>
                </a:cubicBezTo>
                <a:cubicBezTo>
                  <a:pt x="7" y="404"/>
                  <a:pt x="7" y="404"/>
                  <a:pt x="7" y="404"/>
                </a:cubicBezTo>
                <a:cubicBezTo>
                  <a:pt x="8" y="406"/>
                  <a:pt x="8" y="406"/>
                  <a:pt x="8" y="406"/>
                </a:cubicBezTo>
                <a:cubicBezTo>
                  <a:pt x="10" y="406"/>
                  <a:pt x="10" y="406"/>
                  <a:pt x="10" y="406"/>
                </a:cubicBezTo>
                <a:cubicBezTo>
                  <a:pt x="11" y="404"/>
                  <a:pt x="11" y="404"/>
                  <a:pt x="11" y="404"/>
                </a:cubicBezTo>
                <a:cubicBezTo>
                  <a:pt x="11" y="402"/>
                  <a:pt x="11" y="402"/>
                  <a:pt x="11" y="402"/>
                </a:cubicBezTo>
                <a:cubicBezTo>
                  <a:pt x="13" y="403"/>
                  <a:pt x="13" y="403"/>
                  <a:pt x="13" y="403"/>
                </a:cubicBezTo>
                <a:cubicBezTo>
                  <a:pt x="12" y="407"/>
                  <a:pt x="12" y="407"/>
                  <a:pt x="12" y="407"/>
                </a:cubicBezTo>
                <a:cubicBezTo>
                  <a:pt x="15" y="413"/>
                  <a:pt x="15" y="413"/>
                  <a:pt x="15" y="413"/>
                </a:cubicBezTo>
                <a:cubicBezTo>
                  <a:pt x="15" y="419"/>
                  <a:pt x="15" y="419"/>
                  <a:pt x="15" y="419"/>
                </a:cubicBezTo>
                <a:cubicBezTo>
                  <a:pt x="17" y="420"/>
                  <a:pt x="17" y="420"/>
                  <a:pt x="17" y="420"/>
                </a:cubicBezTo>
                <a:cubicBezTo>
                  <a:pt x="23" y="414"/>
                  <a:pt x="23" y="414"/>
                  <a:pt x="23" y="414"/>
                </a:cubicBezTo>
                <a:cubicBezTo>
                  <a:pt x="23" y="413"/>
                  <a:pt x="20" y="414"/>
                  <a:pt x="22" y="412"/>
                </a:cubicBezTo>
                <a:cubicBezTo>
                  <a:pt x="31" y="409"/>
                  <a:pt x="31" y="409"/>
                  <a:pt x="31" y="409"/>
                </a:cubicBezTo>
                <a:cubicBezTo>
                  <a:pt x="33" y="407"/>
                  <a:pt x="33" y="407"/>
                  <a:pt x="33" y="407"/>
                </a:cubicBezTo>
                <a:cubicBezTo>
                  <a:pt x="33" y="406"/>
                  <a:pt x="33" y="406"/>
                  <a:pt x="33" y="406"/>
                </a:cubicBezTo>
                <a:cubicBezTo>
                  <a:pt x="38" y="403"/>
                  <a:pt x="38" y="403"/>
                  <a:pt x="38" y="403"/>
                </a:cubicBezTo>
                <a:cubicBezTo>
                  <a:pt x="41" y="405"/>
                  <a:pt x="41" y="405"/>
                  <a:pt x="41" y="405"/>
                </a:cubicBezTo>
                <a:cubicBezTo>
                  <a:pt x="42" y="405"/>
                  <a:pt x="42" y="405"/>
                  <a:pt x="42" y="405"/>
                </a:cubicBezTo>
                <a:cubicBezTo>
                  <a:pt x="42" y="402"/>
                  <a:pt x="42" y="402"/>
                  <a:pt x="42" y="402"/>
                </a:cubicBezTo>
                <a:cubicBezTo>
                  <a:pt x="49" y="400"/>
                  <a:pt x="49" y="400"/>
                  <a:pt x="49" y="400"/>
                </a:cubicBezTo>
                <a:cubicBezTo>
                  <a:pt x="47" y="399"/>
                  <a:pt x="47" y="399"/>
                  <a:pt x="47" y="399"/>
                </a:cubicBezTo>
                <a:cubicBezTo>
                  <a:pt x="52" y="399"/>
                  <a:pt x="42" y="394"/>
                  <a:pt x="52" y="399"/>
                </a:cubicBezTo>
                <a:cubicBezTo>
                  <a:pt x="55" y="402"/>
                  <a:pt x="55" y="402"/>
                  <a:pt x="55" y="402"/>
                </a:cubicBezTo>
                <a:cubicBezTo>
                  <a:pt x="56" y="401"/>
                  <a:pt x="56" y="401"/>
                  <a:pt x="56" y="401"/>
                </a:cubicBezTo>
                <a:cubicBezTo>
                  <a:pt x="60" y="404"/>
                  <a:pt x="60" y="404"/>
                  <a:pt x="60" y="404"/>
                </a:cubicBezTo>
                <a:cubicBezTo>
                  <a:pt x="61" y="402"/>
                  <a:pt x="61" y="402"/>
                  <a:pt x="61" y="402"/>
                </a:cubicBezTo>
                <a:cubicBezTo>
                  <a:pt x="59" y="400"/>
                  <a:pt x="59" y="400"/>
                  <a:pt x="59" y="400"/>
                </a:cubicBezTo>
                <a:cubicBezTo>
                  <a:pt x="62" y="397"/>
                  <a:pt x="62" y="397"/>
                  <a:pt x="62" y="397"/>
                </a:cubicBezTo>
                <a:cubicBezTo>
                  <a:pt x="64" y="401"/>
                  <a:pt x="64" y="401"/>
                  <a:pt x="64" y="401"/>
                </a:cubicBezTo>
                <a:cubicBezTo>
                  <a:pt x="65" y="400"/>
                  <a:pt x="65" y="400"/>
                  <a:pt x="65" y="400"/>
                </a:cubicBezTo>
                <a:cubicBezTo>
                  <a:pt x="69" y="402"/>
                  <a:pt x="69" y="402"/>
                  <a:pt x="69" y="402"/>
                </a:cubicBezTo>
                <a:cubicBezTo>
                  <a:pt x="70" y="400"/>
                  <a:pt x="71" y="404"/>
                  <a:pt x="72" y="400"/>
                </a:cubicBezTo>
                <a:cubicBezTo>
                  <a:pt x="67" y="398"/>
                  <a:pt x="67" y="398"/>
                  <a:pt x="67" y="398"/>
                </a:cubicBezTo>
                <a:cubicBezTo>
                  <a:pt x="61" y="394"/>
                  <a:pt x="61" y="394"/>
                  <a:pt x="61" y="394"/>
                </a:cubicBezTo>
                <a:cubicBezTo>
                  <a:pt x="61" y="394"/>
                  <a:pt x="64" y="394"/>
                  <a:pt x="60" y="394"/>
                </a:cubicBezTo>
                <a:cubicBezTo>
                  <a:pt x="61" y="393"/>
                  <a:pt x="61" y="393"/>
                  <a:pt x="61" y="393"/>
                </a:cubicBezTo>
                <a:cubicBezTo>
                  <a:pt x="67" y="394"/>
                  <a:pt x="67" y="394"/>
                  <a:pt x="67" y="394"/>
                </a:cubicBezTo>
                <a:cubicBezTo>
                  <a:pt x="73" y="395"/>
                  <a:pt x="73" y="395"/>
                  <a:pt x="73" y="395"/>
                </a:cubicBezTo>
                <a:cubicBezTo>
                  <a:pt x="74" y="395"/>
                  <a:pt x="74" y="395"/>
                  <a:pt x="74" y="395"/>
                </a:cubicBezTo>
                <a:cubicBezTo>
                  <a:pt x="74" y="393"/>
                  <a:pt x="74" y="393"/>
                  <a:pt x="74" y="393"/>
                </a:cubicBezTo>
                <a:cubicBezTo>
                  <a:pt x="75" y="394"/>
                  <a:pt x="75" y="394"/>
                  <a:pt x="75" y="394"/>
                </a:cubicBezTo>
                <a:cubicBezTo>
                  <a:pt x="78" y="393"/>
                  <a:pt x="78" y="393"/>
                  <a:pt x="78" y="393"/>
                </a:cubicBezTo>
                <a:cubicBezTo>
                  <a:pt x="78" y="389"/>
                  <a:pt x="78" y="389"/>
                  <a:pt x="78" y="389"/>
                </a:cubicBezTo>
                <a:cubicBezTo>
                  <a:pt x="78" y="388"/>
                  <a:pt x="78" y="388"/>
                  <a:pt x="78" y="388"/>
                </a:cubicBezTo>
                <a:cubicBezTo>
                  <a:pt x="75" y="386"/>
                  <a:pt x="75" y="386"/>
                  <a:pt x="75" y="386"/>
                </a:cubicBezTo>
                <a:cubicBezTo>
                  <a:pt x="74" y="389"/>
                  <a:pt x="74" y="389"/>
                  <a:pt x="74" y="389"/>
                </a:cubicBezTo>
                <a:cubicBezTo>
                  <a:pt x="69" y="388"/>
                  <a:pt x="69" y="388"/>
                  <a:pt x="69" y="388"/>
                </a:cubicBezTo>
                <a:cubicBezTo>
                  <a:pt x="70" y="385"/>
                  <a:pt x="70" y="385"/>
                  <a:pt x="70" y="385"/>
                </a:cubicBezTo>
                <a:cubicBezTo>
                  <a:pt x="74" y="385"/>
                  <a:pt x="79" y="382"/>
                  <a:pt x="81" y="385"/>
                </a:cubicBezTo>
                <a:cubicBezTo>
                  <a:pt x="80" y="386"/>
                  <a:pt x="80" y="386"/>
                  <a:pt x="80" y="386"/>
                </a:cubicBezTo>
                <a:cubicBezTo>
                  <a:pt x="81" y="386"/>
                  <a:pt x="81" y="386"/>
                  <a:pt x="81" y="386"/>
                </a:cubicBezTo>
                <a:cubicBezTo>
                  <a:pt x="83" y="386"/>
                  <a:pt x="83" y="386"/>
                  <a:pt x="83" y="386"/>
                </a:cubicBezTo>
                <a:cubicBezTo>
                  <a:pt x="80" y="388"/>
                  <a:pt x="80" y="388"/>
                  <a:pt x="80" y="388"/>
                </a:cubicBezTo>
                <a:cubicBezTo>
                  <a:pt x="85" y="388"/>
                  <a:pt x="85" y="388"/>
                  <a:pt x="85" y="388"/>
                </a:cubicBezTo>
                <a:cubicBezTo>
                  <a:pt x="86" y="385"/>
                  <a:pt x="86" y="385"/>
                  <a:pt x="86" y="385"/>
                </a:cubicBezTo>
                <a:cubicBezTo>
                  <a:pt x="97" y="383"/>
                  <a:pt x="97" y="383"/>
                  <a:pt x="97" y="383"/>
                </a:cubicBezTo>
                <a:cubicBezTo>
                  <a:pt x="101" y="381"/>
                  <a:pt x="101" y="381"/>
                  <a:pt x="101" y="381"/>
                </a:cubicBezTo>
                <a:cubicBezTo>
                  <a:pt x="107" y="379"/>
                  <a:pt x="107" y="379"/>
                  <a:pt x="107" y="379"/>
                </a:cubicBezTo>
                <a:cubicBezTo>
                  <a:pt x="112" y="379"/>
                  <a:pt x="112" y="379"/>
                  <a:pt x="112" y="379"/>
                </a:cubicBezTo>
                <a:cubicBezTo>
                  <a:pt x="113" y="379"/>
                  <a:pt x="106" y="380"/>
                  <a:pt x="114" y="378"/>
                </a:cubicBezTo>
                <a:cubicBezTo>
                  <a:pt x="113" y="380"/>
                  <a:pt x="113" y="380"/>
                  <a:pt x="113" y="380"/>
                </a:cubicBezTo>
                <a:cubicBezTo>
                  <a:pt x="118" y="381"/>
                  <a:pt x="118" y="381"/>
                  <a:pt x="118" y="381"/>
                </a:cubicBezTo>
                <a:cubicBezTo>
                  <a:pt x="118" y="381"/>
                  <a:pt x="119" y="382"/>
                  <a:pt x="119" y="381"/>
                </a:cubicBezTo>
                <a:cubicBezTo>
                  <a:pt x="120" y="381"/>
                  <a:pt x="120" y="381"/>
                  <a:pt x="120" y="381"/>
                </a:cubicBezTo>
                <a:cubicBezTo>
                  <a:pt x="121" y="382"/>
                  <a:pt x="122" y="374"/>
                  <a:pt x="118" y="383"/>
                </a:cubicBezTo>
                <a:cubicBezTo>
                  <a:pt x="124" y="381"/>
                  <a:pt x="124" y="381"/>
                  <a:pt x="124" y="381"/>
                </a:cubicBezTo>
                <a:cubicBezTo>
                  <a:pt x="125" y="382"/>
                  <a:pt x="128" y="381"/>
                  <a:pt x="125" y="378"/>
                </a:cubicBezTo>
                <a:cubicBezTo>
                  <a:pt x="118" y="378"/>
                  <a:pt x="118" y="378"/>
                  <a:pt x="118" y="378"/>
                </a:cubicBezTo>
                <a:cubicBezTo>
                  <a:pt x="112" y="373"/>
                  <a:pt x="112" y="373"/>
                  <a:pt x="112" y="373"/>
                </a:cubicBezTo>
                <a:cubicBezTo>
                  <a:pt x="110" y="373"/>
                  <a:pt x="110" y="373"/>
                  <a:pt x="110" y="373"/>
                </a:cubicBezTo>
                <a:cubicBezTo>
                  <a:pt x="108" y="377"/>
                  <a:pt x="108" y="377"/>
                  <a:pt x="108" y="377"/>
                </a:cubicBezTo>
                <a:cubicBezTo>
                  <a:pt x="103" y="374"/>
                  <a:pt x="103" y="374"/>
                  <a:pt x="103" y="374"/>
                </a:cubicBezTo>
                <a:cubicBezTo>
                  <a:pt x="99" y="377"/>
                  <a:pt x="99" y="377"/>
                  <a:pt x="99" y="377"/>
                </a:cubicBezTo>
                <a:cubicBezTo>
                  <a:pt x="97" y="376"/>
                  <a:pt x="97" y="376"/>
                  <a:pt x="97" y="376"/>
                </a:cubicBezTo>
                <a:cubicBezTo>
                  <a:pt x="95" y="380"/>
                  <a:pt x="104" y="374"/>
                  <a:pt x="93" y="376"/>
                </a:cubicBezTo>
                <a:cubicBezTo>
                  <a:pt x="93" y="380"/>
                  <a:pt x="93" y="380"/>
                  <a:pt x="93" y="380"/>
                </a:cubicBezTo>
                <a:cubicBezTo>
                  <a:pt x="91" y="378"/>
                  <a:pt x="91" y="378"/>
                  <a:pt x="91" y="378"/>
                </a:cubicBezTo>
                <a:cubicBezTo>
                  <a:pt x="89" y="380"/>
                  <a:pt x="89" y="380"/>
                  <a:pt x="89" y="380"/>
                </a:cubicBezTo>
                <a:cubicBezTo>
                  <a:pt x="88" y="383"/>
                  <a:pt x="88" y="383"/>
                  <a:pt x="88" y="383"/>
                </a:cubicBezTo>
                <a:cubicBezTo>
                  <a:pt x="85" y="383"/>
                  <a:pt x="85" y="383"/>
                  <a:pt x="85" y="383"/>
                </a:cubicBezTo>
                <a:cubicBezTo>
                  <a:pt x="87" y="381"/>
                  <a:pt x="87" y="381"/>
                  <a:pt x="87" y="381"/>
                </a:cubicBezTo>
                <a:cubicBezTo>
                  <a:pt x="85" y="380"/>
                  <a:pt x="94" y="378"/>
                  <a:pt x="84" y="381"/>
                </a:cubicBezTo>
                <a:cubicBezTo>
                  <a:pt x="88" y="377"/>
                  <a:pt x="88" y="377"/>
                  <a:pt x="88" y="377"/>
                </a:cubicBezTo>
                <a:cubicBezTo>
                  <a:pt x="87" y="377"/>
                  <a:pt x="87" y="377"/>
                  <a:pt x="87" y="377"/>
                </a:cubicBezTo>
                <a:cubicBezTo>
                  <a:pt x="93" y="374"/>
                  <a:pt x="93" y="374"/>
                  <a:pt x="93" y="374"/>
                </a:cubicBezTo>
                <a:cubicBezTo>
                  <a:pt x="97" y="371"/>
                  <a:pt x="97" y="371"/>
                  <a:pt x="97" y="371"/>
                </a:cubicBezTo>
                <a:cubicBezTo>
                  <a:pt x="109" y="370"/>
                  <a:pt x="80" y="380"/>
                  <a:pt x="107" y="366"/>
                </a:cubicBezTo>
                <a:cubicBezTo>
                  <a:pt x="111" y="366"/>
                  <a:pt x="111" y="366"/>
                  <a:pt x="111" y="366"/>
                </a:cubicBezTo>
                <a:cubicBezTo>
                  <a:pt x="112" y="365"/>
                  <a:pt x="112" y="365"/>
                  <a:pt x="112" y="365"/>
                </a:cubicBezTo>
                <a:cubicBezTo>
                  <a:pt x="112" y="365"/>
                  <a:pt x="108" y="366"/>
                  <a:pt x="113" y="366"/>
                </a:cubicBezTo>
                <a:cubicBezTo>
                  <a:pt x="113" y="363"/>
                  <a:pt x="113" y="363"/>
                  <a:pt x="113" y="363"/>
                </a:cubicBezTo>
                <a:cubicBezTo>
                  <a:pt x="116" y="364"/>
                  <a:pt x="113" y="357"/>
                  <a:pt x="119" y="361"/>
                </a:cubicBezTo>
                <a:cubicBezTo>
                  <a:pt x="123" y="359"/>
                  <a:pt x="123" y="359"/>
                  <a:pt x="123" y="359"/>
                </a:cubicBezTo>
                <a:cubicBezTo>
                  <a:pt x="125" y="355"/>
                  <a:pt x="125" y="355"/>
                  <a:pt x="125" y="355"/>
                </a:cubicBezTo>
                <a:cubicBezTo>
                  <a:pt x="127" y="357"/>
                  <a:pt x="127" y="357"/>
                  <a:pt x="127" y="357"/>
                </a:cubicBezTo>
                <a:cubicBezTo>
                  <a:pt x="130" y="356"/>
                  <a:pt x="135" y="352"/>
                  <a:pt x="137" y="357"/>
                </a:cubicBezTo>
                <a:cubicBezTo>
                  <a:pt x="138" y="356"/>
                  <a:pt x="131" y="359"/>
                  <a:pt x="139" y="355"/>
                </a:cubicBezTo>
                <a:cubicBezTo>
                  <a:pt x="140" y="356"/>
                  <a:pt x="140" y="356"/>
                  <a:pt x="140" y="356"/>
                </a:cubicBezTo>
                <a:cubicBezTo>
                  <a:pt x="145" y="353"/>
                  <a:pt x="145" y="353"/>
                  <a:pt x="145" y="353"/>
                </a:cubicBezTo>
                <a:cubicBezTo>
                  <a:pt x="140" y="353"/>
                  <a:pt x="140" y="353"/>
                  <a:pt x="140" y="353"/>
                </a:cubicBezTo>
                <a:cubicBezTo>
                  <a:pt x="135" y="354"/>
                  <a:pt x="135" y="354"/>
                  <a:pt x="135" y="354"/>
                </a:cubicBezTo>
                <a:cubicBezTo>
                  <a:pt x="138" y="352"/>
                  <a:pt x="138" y="352"/>
                  <a:pt x="138" y="352"/>
                </a:cubicBezTo>
                <a:cubicBezTo>
                  <a:pt x="137" y="351"/>
                  <a:pt x="137" y="351"/>
                  <a:pt x="137" y="351"/>
                </a:cubicBezTo>
                <a:cubicBezTo>
                  <a:pt x="140" y="347"/>
                  <a:pt x="140" y="347"/>
                  <a:pt x="140" y="347"/>
                </a:cubicBezTo>
                <a:cubicBezTo>
                  <a:pt x="140" y="348"/>
                  <a:pt x="140" y="348"/>
                  <a:pt x="140" y="348"/>
                </a:cubicBezTo>
                <a:cubicBezTo>
                  <a:pt x="143" y="347"/>
                  <a:pt x="143" y="347"/>
                  <a:pt x="143" y="347"/>
                </a:cubicBezTo>
                <a:cubicBezTo>
                  <a:pt x="144" y="346"/>
                  <a:pt x="136" y="349"/>
                  <a:pt x="147" y="348"/>
                </a:cubicBezTo>
                <a:cubicBezTo>
                  <a:pt x="146" y="344"/>
                  <a:pt x="146" y="344"/>
                  <a:pt x="146" y="344"/>
                </a:cubicBezTo>
                <a:cubicBezTo>
                  <a:pt x="152" y="342"/>
                  <a:pt x="152" y="342"/>
                  <a:pt x="152" y="342"/>
                </a:cubicBezTo>
                <a:cubicBezTo>
                  <a:pt x="153" y="342"/>
                  <a:pt x="144" y="346"/>
                  <a:pt x="156" y="340"/>
                </a:cubicBezTo>
                <a:cubicBezTo>
                  <a:pt x="158" y="340"/>
                  <a:pt x="158" y="340"/>
                  <a:pt x="158" y="340"/>
                </a:cubicBezTo>
                <a:cubicBezTo>
                  <a:pt x="162" y="335"/>
                  <a:pt x="162" y="335"/>
                  <a:pt x="162" y="335"/>
                </a:cubicBezTo>
                <a:cubicBezTo>
                  <a:pt x="162" y="334"/>
                  <a:pt x="162" y="334"/>
                  <a:pt x="162" y="334"/>
                </a:cubicBezTo>
                <a:cubicBezTo>
                  <a:pt x="160" y="334"/>
                  <a:pt x="160" y="334"/>
                  <a:pt x="160" y="334"/>
                </a:cubicBezTo>
                <a:cubicBezTo>
                  <a:pt x="161" y="334"/>
                  <a:pt x="157" y="339"/>
                  <a:pt x="161" y="333"/>
                </a:cubicBezTo>
                <a:cubicBezTo>
                  <a:pt x="156" y="334"/>
                  <a:pt x="156" y="334"/>
                  <a:pt x="156" y="334"/>
                </a:cubicBezTo>
                <a:cubicBezTo>
                  <a:pt x="153" y="336"/>
                  <a:pt x="153" y="336"/>
                  <a:pt x="153" y="336"/>
                </a:cubicBezTo>
                <a:cubicBezTo>
                  <a:pt x="152" y="336"/>
                  <a:pt x="152" y="336"/>
                  <a:pt x="152" y="336"/>
                </a:cubicBezTo>
                <a:cubicBezTo>
                  <a:pt x="151" y="335"/>
                  <a:pt x="151" y="335"/>
                  <a:pt x="151" y="335"/>
                </a:cubicBezTo>
                <a:cubicBezTo>
                  <a:pt x="156" y="332"/>
                  <a:pt x="156" y="332"/>
                  <a:pt x="156" y="332"/>
                </a:cubicBezTo>
                <a:cubicBezTo>
                  <a:pt x="163" y="331"/>
                  <a:pt x="163" y="331"/>
                  <a:pt x="163" y="331"/>
                </a:cubicBezTo>
                <a:cubicBezTo>
                  <a:pt x="167" y="328"/>
                  <a:pt x="167" y="328"/>
                  <a:pt x="167" y="328"/>
                </a:cubicBezTo>
                <a:cubicBezTo>
                  <a:pt x="171" y="327"/>
                  <a:pt x="171" y="327"/>
                  <a:pt x="171" y="327"/>
                </a:cubicBezTo>
                <a:cubicBezTo>
                  <a:pt x="172" y="326"/>
                  <a:pt x="172" y="326"/>
                  <a:pt x="172" y="326"/>
                </a:cubicBezTo>
                <a:cubicBezTo>
                  <a:pt x="170" y="325"/>
                  <a:pt x="170" y="325"/>
                  <a:pt x="170" y="325"/>
                </a:cubicBezTo>
                <a:cubicBezTo>
                  <a:pt x="176" y="320"/>
                  <a:pt x="176" y="320"/>
                  <a:pt x="176" y="320"/>
                </a:cubicBezTo>
                <a:cubicBezTo>
                  <a:pt x="179" y="320"/>
                  <a:pt x="179" y="320"/>
                  <a:pt x="179" y="320"/>
                </a:cubicBezTo>
                <a:cubicBezTo>
                  <a:pt x="179" y="319"/>
                  <a:pt x="179" y="319"/>
                  <a:pt x="179" y="319"/>
                </a:cubicBezTo>
                <a:cubicBezTo>
                  <a:pt x="180" y="319"/>
                  <a:pt x="172" y="325"/>
                  <a:pt x="185" y="317"/>
                </a:cubicBezTo>
                <a:cubicBezTo>
                  <a:pt x="183" y="316"/>
                  <a:pt x="183" y="316"/>
                  <a:pt x="183" y="316"/>
                </a:cubicBezTo>
                <a:cubicBezTo>
                  <a:pt x="180" y="315"/>
                  <a:pt x="185" y="325"/>
                  <a:pt x="174" y="317"/>
                </a:cubicBezTo>
                <a:cubicBezTo>
                  <a:pt x="173" y="318"/>
                  <a:pt x="169" y="320"/>
                  <a:pt x="165" y="321"/>
                </a:cubicBezTo>
                <a:cubicBezTo>
                  <a:pt x="165" y="321"/>
                  <a:pt x="167" y="325"/>
                  <a:pt x="165" y="320"/>
                </a:cubicBezTo>
                <a:cubicBezTo>
                  <a:pt x="163" y="322"/>
                  <a:pt x="163" y="322"/>
                  <a:pt x="163" y="322"/>
                </a:cubicBezTo>
                <a:cubicBezTo>
                  <a:pt x="156" y="325"/>
                  <a:pt x="156" y="325"/>
                  <a:pt x="156" y="325"/>
                </a:cubicBezTo>
                <a:cubicBezTo>
                  <a:pt x="154" y="327"/>
                  <a:pt x="154" y="327"/>
                  <a:pt x="154" y="327"/>
                </a:cubicBezTo>
                <a:cubicBezTo>
                  <a:pt x="154" y="325"/>
                  <a:pt x="154" y="325"/>
                  <a:pt x="154" y="325"/>
                </a:cubicBezTo>
                <a:cubicBezTo>
                  <a:pt x="151" y="323"/>
                  <a:pt x="151" y="323"/>
                  <a:pt x="151" y="323"/>
                </a:cubicBezTo>
                <a:cubicBezTo>
                  <a:pt x="151" y="320"/>
                  <a:pt x="151" y="320"/>
                  <a:pt x="151" y="320"/>
                </a:cubicBezTo>
                <a:cubicBezTo>
                  <a:pt x="143" y="316"/>
                  <a:pt x="143" y="316"/>
                  <a:pt x="143" y="316"/>
                </a:cubicBezTo>
                <a:cubicBezTo>
                  <a:pt x="141" y="316"/>
                  <a:pt x="141" y="316"/>
                  <a:pt x="141" y="316"/>
                </a:cubicBezTo>
                <a:cubicBezTo>
                  <a:pt x="142" y="319"/>
                  <a:pt x="142" y="319"/>
                  <a:pt x="142" y="319"/>
                </a:cubicBezTo>
                <a:cubicBezTo>
                  <a:pt x="137" y="319"/>
                  <a:pt x="137" y="319"/>
                  <a:pt x="137" y="319"/>
                </a:cubicBezTo>
                <a:cubicBezTo>
                  <a:pt x="139" y="315"/>
                  <a:pt x="139" y="315"/>
                  <a:pt x="139" y="315"/>
                </a:cubicBezTo>
                <a:cubicBezTo>
                  <a:pt x="139" y="313"/>
                  <a:pt x="132" y="326"/>
                  <a:pt x="140" y="311"/>
                </a:cubicBezTo>
                <a:cubicBezTo>
                  <a:pt x="135" y="311"/>
                  <a:pt x="135" y="311"/>
                  <a:pt x="135" y="311"/>
                </a:cubicBezTo>
                <a:cubicBezTo>
                  <a:pt x="137" y="313"/>
                  <a:pt x="137" y="313"/>
                  <a:pt x="137" y="313"/>
                </a:cubicBezTo>
                <a:cubicBezTo>
                  <a:pt x="135" y="319"/>
                  <a:pt x="135" y="319"/>
                  <a:pt x="135" y="319"/>
                </a:cubicBezTo>
                <a:cubicBezTo>
                  <a:pt x="128" y="318"/>
                  <a:pt x="128" y="318"/>
                  <a:pt x="128" y="318"/>
                </a:cubicBezTo>
                <a:cubicBezTo>
                  <a:pt x="129" y="316"/>
                  <a:pt x="129" y="316"/>
                  <a:pt x="129" y="316"/>
                </a:cubicBezTo>
                <a:cubicBezTo>
                  <a:pt x="134" y="313"/>
                  <a:pt x="134" y="313"/>
                  <a:pt x="134" y="313"/>
                </a:cubicBezTo>
                <a:cubicBezTo>
                  <a:pt x="135" y="312"/>
                  <a:pt x="135" y="312"/>
                  <a:pt x="135" y="312"/>
                </a:cubicBezTo>
                <a:cubicBezTo>
                  <a:pt x="134" y="310"/>
                  <a:pt x="134" y="310"/>
                  <a:pt x="134" y="310"/>
                </a:cubicBezTo>
                <a:cubicBezTo>
                  <a:pt x="132" y="313"/>
                  <a:pt x="129" y="312"/>
                  <a:pt x="128" y="312"/>
                </a:cubicBezTo>
                <a:cubicBezTo>
                  <a:pt x="133" y="310"/>
                  <a:pt x="133" y="310"/>
                  <a:pt x="133" y="310"/>
                </a:cubicBezTo>
                <a:cubicBezTo>
                  <a:pt x="130" y="308"/>
                  <a:pt x="130" y="308"/>
                  <a:pt x="130" y="308"/>
                </a:cubicBezTo>
                <a:cubicBezTo>
                  <a:pt x="135" y="306"/>
                  <a:pt x="135" y="306"/>
                  <a:pt x="135" y="306"/>
                </a:cubicBezTo>
                <a:cubicBezTo>
                  <a:pt x="137" y="305"/>
                  <a:pt x="137" y="305"/>
                  <a:pt x="137" y="305"/>
                </a:cubicBezTo>
                <a:cubicBezTo>
                  <a:pt x="131" y="304"/>
                  <a:pt x="131" y="304"/>
                  <a:pt x="131" y="304"/>
                </a:cubicBezTo>
                <a:cubicBezTo>
                  <a:pt x="137" y="302"/>
                  <a:pt x="137" y="302"/>
                  <a:pt x="137" y="302"/>
                </a:cubicBezTo>
                <a:cubicBezTo>
                  <a:pt x="142" y="299"/>
                  <a:pt x="142" y="299"/>
                  <a:pt x="142" y="299"/>
                </a:cubicBezTo>
                <a:cubicBezTo>
                  <a:pt x="144" y="299"/>
                  <a:pt x="144" y="299"/>
                  <a:pt x="144" y="299"/>
                </a:cubicBezTo>
                <a:cubicBezTo>
                  <a:pt x="147" y="297"/>
                  <a:pt x="147" y="297"/>
                  <a:pt x="147" y="297"/>
                </a:cubicBezTo>
                <a:cubicBezTo>
                  <a:pt x="146" y="295"/>
                  <a:pt x="145" y="302"/>
                  <a:pt x="146" y="295"/>
                </a:cubicBezTo>
                <a:cubicBezTo>
                  <a:pt x="154" y="291"/>
                  <a:pt x="154" y="291"/>
                  <a:pt x="154" y="291"/>
                </a:cubicBezTo>
                <a:cubicBezTo>
                  <a:pt x="159" y="293"/>
                  <a:pt x="159" y="293"/>
                  <a:pt x="159" y="293"/>
                </a:cubicBezTo>
                <a:cubicBezTo>
                  <a:pt x="165" y="293"/>
                  <a:pt x="165" y="293"/>
                  <a:pt x="165" y="293"/>
                </a:cubicBezTo>
                <a:cubicBezTo>
                  <a:pt x="166" y="291"/>
                  <a:pt x="166" y="291"/>
                  <a:pt x="166" y="291"/>
                </a:cubicBezTo>
                <a:cubicBezTo>
                  <a:pt x="169" y="291"/>
                  <a:pt x="169" y="291"/>
                  <a:pt x="169" y="291"/>
                </a:cubicBezTo>
                <a:cubicBezTo>
                  <a:pt x="168" y="288"/>
                  <a:pt x="168" y="288"/>
                  <a:pt x="168" y="288"/>
                </a:cubicBezTo>
                <a:cubicBezTo>
                  <a:pt x="167" y="286"/>
                  <a:pt x="167" y="286"/>
                  <a:pt x="167" y="286"/>
                </a:cubicBezTo>
                <a:cubicBezTo>
                  <a:pt x="162" y="286"/>
                  <a:pt x="162" y="286"/>
                  <a:pt x="162" y="286"/>
                </a:cubicBezTo>
                <a:cubicBezTo>
                  <a:pt x="162" y="287"/>
                  <a:pt x="162" y="287"/>
                  <a:pt x="162" y="287"/>
                </a:cubicBezTo>
                <a:cubicBezTo>
                  <a:pt x="160" y="287"/>
                  <a:pt x="160" y="287"/>
                  <a:pt x="160" y="287"/>
                </a:cubicBezTo>
                <a:cubicBezTo>
                  <a:pt x="159" y="288"/>
                  <a:pt x="159" y="288"/>
                  <a:pt x="159" y="288"/>
                </a:cubicBezTo>
                <a:cubicBezTo>
                  <a:pt x="153" y="290"/>
                  <a:pt x="153" y="290"/>
                  <a:pt x="153" y="290"/>
                </a:cubicBezTo>
                <a:cubicBezTo>
                  <a:pt x="153" y="289"/>
                  <a:pt x="155" y="290"/>
                  <a:pt x="152" y="289"/>
                </a:cubicBezTo>
                <a:cubicBezTo>
                  <a:pt x="158" y="285"/>
                  <a:pt x="158" y="285"/>
                  <a:pt x="158" y="285"/>
                </a:cubicBezTo>
                <a:cubicBezTo>
                  <a:pt x="154" y="284"/>
                  <a:pt x="154" y="284"/>
                  <a:pt x="154" y="284"/>
                </a:cubicBezTo>
                <a:cubicBezTo>
                  <a:pt x="154" y="284"/>
                  <a:pt x="161" y="280"/>
                  <a:pt x="152" y="285"/>
                </a:cubicBezTo>
                <a:cubicBezTo>
                  <a:pt x="149" y="283"/>
                  <a:pt x="149" y="283"/>
                  <a:pt x="149" y="283"/>
                </a:cubicBezTo>
                <a:cubicBezTo>
                  <a:pt x="147" y="283"/>
                  <a:pt x="147" y="283"/>
                  <a:pt x="147" y="283"/>
                </a:cubicBezTo>
                <a:cubicBezTo>
                  <a:pt x="146" y="286"/>
                  <a:pt x="146" y="286"/>
                  <a:pt x="146" y="286"/>
                </a:cubicBezTo>
                <a:cubicBezTo>
                  <a:pt x="142" y="287"/>
                  <a:pt x="142" y="287"/>
                  <a:pt x="142" y="287"/>
                </a:cubicBezTo>
                <a:cubicBezTo>
                  <a:pt x="143" y="288"/>
                  <a:pt x="143" y="288"/>
                  <a:pt x="143" y="288"/>
                </a:cubicBezTo>
                <a:cubicBezTo>
                  <a:pt x="139" y="286"/>
                  <a:pt x="139" y="286"/>
                  <a:pt x="139" y="286"/>
                </a:cubicBezTo>
                <a:cubicBezTo>
                  <a:pt x="138" y="287"/>
                  <a:pt x="138" y="287"/>
                  <a:pt x="138" y="287"/>
                </a:cubicBezTo>
                <a:cubicBezTo>
                  <a:pt x="133" y="284"/>
                  <a:pt x="133" y="284"/>
                  <a:pt x="133" y="284"/>
                </a:cubicBezTo>
                <a:cubicBezTo>
                  <a:pt x="133" y="286"/>
                  <a:pt x="133" y="286"/>
                  <a:pt x="133" y="286"/>
                </a:cubicBezTo>
                <a:cubicBezTo>
                  <a:pt x="129" y="284"/>
                  <a:pt x="139" y="281"/>
                  <a:pt x="128" y="284"/>
                </a:cubicBezTo>
                <a:cubicBezTo>
                  <a:pt x="127" y="281"/>
                  <a:pt x="127" y="281"/>
                  <a:pt x="127" y="281"/>
                </a:cubicBezTo>
                <a:cubicBezTo>
                  <a:pt x="119" y="280"/>
                  <a:pt x="119" y="280"/>
                  <a:pt x="119" y="280"/>
                </a:cubicBezTo>
                <a:cubicBezTo>
                  <a:pt x="116" y="281"/>
                  <a:pt x="116" y="281"/>
                  <a:pt x="116" y="281"/>
                </a:cubicBezTo>
                <a:cubicBezTo>
                  <a:pt x="114" y="281"/>
                  <a:pt x="114" y="281"/>
                  <a:pt x="114" y="281"/>
                </a:cubicBezTo>
                <a:cubicBezTo>
                  <a:pt x="121" y="279"/>
                  <a:pt x="103" y="278"/>
                  <a:pt x="121" y="278"/>
                </a:cubicBezTo>
                <a:cubicBezTo>
                  <a:pt x="121" y="276"/>
                  <a:pt x="121" y="276"/>
                  <a:pt x="121" y="276"/>
                </a:cubicBezTo>
                <a:cubicBezTo>
                  <a:pt x="125" y="273"/>
                  <a:pt x="125" y="273"/>
                  <a:pt x="125" y="273"/>
                </a:cubicBezTo>
                <a:cubicBezTo>
                  <a:pt x="119" y="271"/>
                  <a:pt x="119" y="271"/>
                  <a:pt x="119" y="271"/>
                </a:cubicBezTo>
                <a:cubicBezTo>
                  <a:pt x="124" y="271"/>
                  <a:pt x="124" y="271"/>
                  <a:pt x="124" y="271"/>
                </a:cubicBezTo>
                <a:cubicBezTo>
                  <a:pt x="126" y="274"/>
                  <a:pt x="126" y="274"/>
                  <a:pt x="126" y="274"/>
                </a:cubicBezTo>
                <a:cubicBezTo>
                  <a:pt x="128" y="272"/>
                  <a:pt x="128" y="272"/>
                  <a:pt x="128" y="272"/>
                </a:cubicBezTo>
                <a:cubicBezTo>
                  <a:pt x="132" y="274"/>
                  <a:pt x="132" y="274"/>
                  <a:pt x="132" y="274"/>
                </a:cubicBezTo>
                <a:cubicBezTo>
                  <a:pt x="134" y="271"/>
                  <a:pt x="134" y="271"/>
                  <a:pt x="134" y="271"/>
                </a:cubicBezTo>
                <a:cubicBezTo>
                  <a:pt x="139" y="271"/>
                  <a:pt x="139" y="271"/>
                  <a:pt x="139" y="271"/>
                </a:cubicBezTo>
                <a:cubicBezTo>
                  <a:pt x="140" y="272"/>
                  <a:pt x="140" y="272"/>
                  <a:pt x="140" y="272"/>
                </a:cubicBezTo>
                <a:cubicBezTo>
                  <a:pt x="139" y="269"/>
                  <a:pt x="144" y="271"/>
                  <a:pt x="143" y="270"/>
                </a:cubicBezTo>
                <a:cubicBezTo>
                  <a:pt x="144" y="266"/>
                  <a:pt x="144" y="266"/>
                  <a:pt x="144" y="266"/>
                </a:cubicBezTo>
                <a:cubicBezTo>
                  <a:pt x="140" y="266"/>
                  <a:pt x="140" y="266"/>
                  <a:pt x="140" y="266"/>
                </a:cubicBezTo>
                <a:cubicBezTo>
                  <a:pt x="140" y="264"/>
                  <a:pt x="140" y="264"/>
                  <a:pt x="140" y="264"/>
                </a:cubicBezTo>
                <a:cubicBezTo>
                  <a:pt x="146" y="266"/>
                  <a:pt x="143" y="263"/>
                  <a:pt x="148" y="259"/>
                </a:cubicBezTo>
                <a:cubicBezTo>
                  <a:pt x="151" y="260"/>
                  <a:pt x="151" y="260"/>
                  <a:pt x="151" y="260"/>
                </a:cubicBezTo>
                <a:cubicBezTo>
                  <a:pt x="150" y="257"/>
                  <a:pt x="157" y="258"/>
                  <a:pt x="156" y="255"/>
                </a:cubicBezTo>
                <a:cubicBezTo>
                  <a:pt x="155" y="251"/>
                  <a:pt x="155" y="251"/>
                  <a:pt x="155" y="251"/>
                </a:cubicBezTo>
                <a:cubicBezTo>
                  <a:pt x="159" y="249"/>
                  <a:pt x="159" y="249"/>
                  <a:pt x="159" y="249"/>
                </a:cubicBezTo>
                <a:cubicBezTo>
                  <a:pt x="159" y="252"/>
                  <a:pt x="159" y="252"/>
                  <a:pt x="159" y="252"/>
                </a:cubicBezTo>
                <a:cubicBezTo>
                  <a:pt x="158" y="252"/>
                  <a:pt x="158" y="252"/>
                  <a:pt x="158" y="252"/>
                </a:cubicBezTo>
                <a:cubicBezTo>
                  <a:pt x="158" y="253"/>
                  <a:pt x="158" y="253"/>
                  <a:pt x="158" y="253"/>
                </a:cubicBezTo>
                <a:cubicBezTo>
                  <a:pt x="160" y="254"/>
                  <a:pt x="160" y="254"/>
                  <a:pt x="160" y="254"/>
                </a:cubicBezTo>
                <a:cubicBezTo>
                  <a:pt x="162" y="254"/>
                  <a:pt x="161" y="252"/>
                  <a:pt x="163" y="251"/>
                </a:cubicBezTo>
                <a:cubicBezTo>
                  <a:pt x="164" y="252"/>
                  <a:pt x="164" y="252"/>
                  <a:pt x="164" y="252"/>
                </a:cubicBezTo>
                <a:cubicBezTo>
                  <a:pt x="159" y="256"/>
                  <a:pt x="159" y="256"/>
                  <a:pt x="159" y="256"/>
                </a:cubicBezTo>
                <a:cubicBezTo>
                  <a:pt x="157" y="256"/>
                  <a:pt x="157" y="256"/>
                  <a:pt x="157" y="256"/>
                </a:cubicBezTo>
                <a:cubicBezTo>
                  <a:pt x="154" y="259"/>
                  <a:pt x="154" y="259"/>
                  <a:pt x="154" y="259"/>
                </a:cubicBezTo>
                <a:cubicBezTo>
                  <a:pt x="155" y="260"/>
                  <a:pt x="155" y="254"/>
                  <a:pt x="157" y="261"/>
                </a:cubicBezTo>
                <a:cubicBezTo>
                  <a:pt x="157" y="262"/>
                  <a:pt x="157" y="262"/>
                  <a:pt x="157" y="262"/>
                </a:cubicBezTo>
                <a:cubicBezTo>
                  <a:pt x="155" y="262"/>
                  <a:pt x="155" y="262"/>
                  <a:pt x="155" y="262"/>
                </a:cubicBezTo>
                <a:cubicBezTo>
                  <a:pt x="154" y="265"/>
                  <a:pt x="154" y="265"/>
                  <a:pt x="154" y="265"/>
                </a:cubicBezTo>
                <a:cubicBezTo>
                  <a:pt x="157" y="267"/>
                  <a:pt x="157" y="267"/>
                  <a:pt x="157" y="267"/>
                </a:cubicBezTo>
                <a:cubicBezTo>
                  <a:pt x="154" y="268"/>
                  <a:pt x="154" y="268"/>
                  <a:pt x="154" y="268"/>
                </a:cubicBezTo>
                <a:cubicBezTo>
                  <a:pt x="156" y="268"/>
                  <a:pt x="156" y="268"/>
                  <a:pt x="156" y="268"/>
                </a:cubicBezTo>
                <a:cubicBezTo>
                  <a:pt x="164" y="264"/>
                  <a:pt x="164" y="264"/>
                  <a:pt x="164" y="264"/>
                </a:cubicBezTo>
                <a:cubicBezTo>
                  <a:pt x="167" y="260"/>
                  <a:pt x="167" y="260"/>
                  <a:pt x="167" y="260"/>
                </a:cubicBezTo>
                <a:cubicBezTo>
                  <a:pt x="168" y="260"/>
                  <a:pt x="168" y="261"/>
                  <a:pt x="168" y="261"/>
                </a:cubicBezTo>
                <a:cubicBezTo>
                  <a:pt x="165" y="265"/>
                  <a:pt x="165" y="265"/>
                  <a:pt x="165" y="265"/>
                </a:cubicBezTo>
                <a:cubicBezTo>
                  <a:pt x="168" y="267"/>
                  <a:pt x="168" y="267"/>
                  <a:pt x="168" y="267"/>
                </a:cubicBezTo>
                <a:cubicBezTo>
                  <a:pt x="172" y="266"/>
                  <a:pt x="172" y="266"/>
                  <a:pt x="172" y="266"/>
                </a:cubicBezTo>
                <a:cubicBezTo>
                  <a:pt x="172" y="270"/>
                  <a:pt x="172" y="270"/>
                  <a:pt x="172" y="270"/>
                </a:cubicBezTo>
                <a:cubicBezTo>
                  <a:pt x="172" y="260"/>
                  <a:pt x="171" y="277"/>
                  <a:pt x="178" y="264"/>
                </a:cubicBezTo>
                <a:cubicBezTo>
                  <a:pt x="182" y="261"/>
                  <a:pt x="182" y="261"/>
                  <a:pt x="182" y="261"/>
                </a:cubicBezTo>
                <a:cubicBezTo>
                  <a:pt x="185" y="262"/>
                  <a:pt x="185" y="262"/>
                  <a:pt x="185" y="262"/>
                </a:cubicBezTo>
                <a:cubicBezTo>
                  <a:pt x="186" y="259"/>
                  <a:pt x="186" y="262"/>
                  <a:pt x="191" y="259"/>
                </a:cubicBezTo>
                <a:cubicBezTo>
                  <a:pt x="189" y="258"/>
                  <a:pt x="189" y="258"/>
                  <a:pt x="189" y="258"/>
                </a:cubicBezTo>
                <a:cubicBezTo>
                  <a:pt x="183" y="260"/>
                  <a:pt x="183" y="260"/>
                  <a:pt x="183" y="260"/>
                </a:cubicBezTo>
                <a:cubicBezTo>
                  <a:pt x="182" y="260"/>
                  <a:pt x="193" y="255"/>
                  <a:pt x="179" y="258"/>
                </a:cubicBezTo>
                <a:cubicBezTo>
                  <a:pt x="179" y="258"/>
                  <a:pt x="179" y="258"/>
                  <a:pt x="179" y="258"/>
                </a:cubicBezTo>
                <a:cubicBezTo>
                  <a:pt x="178" y="256"/>
                  <a:pt x="178" y="256"/>
                  <a:pt x="178" y="256"/>
                </a:cubicBezTo>
                <a:cubicBezTo>
                  <a:pt x="174" y="259"/>
                  <a:pt x="174" y="259"/>
                  <a:pt x="174" y="259"/>
                </a:cubicBezTo>
                <a:cubicBezTo>
                  <a:pt x="173" y="258"/>
                  <a:pt x="173" y="258"/>
                  <a:pt x="173" y="258"/>
                </a:cubicBezTo>
                <a:cubicBezTo>
                  <a:pt x="170" y="260"/>
                  <a:pt x="170" y="260"/>
                  <a:pt x="170" y="260"/>
                </a:cubicBezTo>
                <a:cubicBezTo>
                  <a:pt x="178" y="253"/>
                  <a:pt x="178" y="253"/>
                  <a:pt x="178" y="253"/>
                </a:cubicBezTo>
                <a:cubicBezTo>
                  <a:pt x="176" y="255"/>
                  <a:pt x="176" y="255"/>
                  <a:pt x="176" y="255"/>
                </a:cubicBezTo>
                <a:cubicBezTo>
                  <a:pt x="177" y="256"/>
                  <a:pt x="177" y="256"/>
                  <a:pt x="177" y="256"/>
                </a:cubicBezTo>
                <a:cubicBezTo>
                  <a:pt x="182" y="258"/>
                  <a:pt x="182" y="258"/>
                  <a:pt x="182" y="258"/>
                </a:cubicBezTo>
                <a:cubicBezTo>
                  <a:pt x="184" y="259"/>
                  <a:pt x="184" y="259"/>
                  <a:pt x="184" y="259"/>
                </a:cubicBezTo>
                <a:cubicBezTo>
                  <a:pt x="186" y="256"/>
                  <a:pt x="186" y="256"/>
                  <a:pt x="186" y="256"/>
                </a:cubicBezTo>
                <a:cubicBezTo>
                  <a:pt x="187" y="257"/>
                  <a:pt x="187" y="254"/>
                  <a:pt x="187" y="258"/>
                </a:cubicBezTo>
                <a:cubicBezTo>
                  <a:pt x="190" y="256"/>
                  <a:pt x="190" y="256"/>
                  <a:pt x="190" y="256"/>
                </a:cubicBezTo>
                <a:cubicBezTo>
                  <a:pt x="200" y="254"/>
                  <a:pt x="200" y="254"/>
                  <a:pt x="200" y="254"/>
                </a:cubicBezTo>
                <a:cubicBezTo>
                  <a:pt x="200" y="252"/>
                  <a:pt x="200" y="252"/>
                  <a:pt x="200" y="252"/>
                </a:cubicBezTo>
                <a:cubicBezTo>
                  <a:pt x="203" y="253"/>
                  <a:pt x="203" y="253"/>
                  <a:pt x="203" y="253"/>
                </a:cubicBezTo>
                <a:cubicBezTo>
                  <a:pt x="203" y="253"/>
                  <a:pt x="206" y="250"/>
                  <a:pt x="207" y="249"/>
                </a:cubicBezTo>
                <a:cubicBezTo>
                  <a:pt x="202" y="247"/>
                  <a:pt x="202" y="247"/>
                  <a:pt x="202" y="247"/>
                </a:cubicBezTo>
                <a:cubicBezTo>
                  <a:pt x="196" y="248"/>
                  <a:pt x="196" y="248"/>
                  <a:pt x="196" y="248"/>
                </a:cubicBezTo>
                <a:cubicBezTo>
                  <a:pt x="196" y="249"/>
                  <a:pt x="196" y="249"/>
                  <a:pt x="196" y="249"/>
                </a:cubicBezTo>
                <a:cubicBezTo>
                  <a:pt x="196" y="249"/>
                  <a:pt x="196" y="249"/>
                  <a:pt x="196" y="249"/>
                </a:cubicBezTo>
                <a:cubicBezTo>
                  <a:pt x="195" y="252"/>
                  <a:pt x="195" y="252"/>
                  <a:pt x="195" y="252"/>
                </a:cubicBezTo>
                <a:cubicBezTo>
                  <a:pt x="195" y="252"/>
                  <a:pt x="198" y="250"/>
                  <a:pt x="193" y="251"/>
                </a:cubicBezTo>
                <a:cubicBezTo>
                  <a:pt x="193" y="250"/>
                  <a:pt x="194" y="250"/>
                  <a:pt x="194" y="249"/>
                </a:cubicBezTo>
                <a:cubicBezTo>
                  <a:pt x="186" y="248"/>
                  <a:pt x="186" y="248"/>
                  <a:pt x="186" y="248"/>
                </a:cubicBezTo>
                <a:cubicBezTo>
                  <a:pt x="184" y="248"/>
                  <a:pt x="184" y="248"/>
                  <a:pt x="184" y="248"/>
                </a:cubicBezTo>
                <a:cubicBezTo>
                  <a:pt x="183" y="250"/>
                  <a:pt x="183" y="250"/>
                  <a:pt x="183" y="250"/>
                </a:cubicBezTo>
                <a:cubicBezTo>
                  <a:pt x="167" y="252"/>
                  <a:pt x="167" y="252"/>
                  <a:pt x="167" y="252"/>
                </a:cubicBezTo>
                <a:cubicBezTo>
                  <a:pt x="165" y="249"/>
                  <a:pt x="165" y="249"/>
                  <a:pt x="165" y="249"/>
                </a:cubicBezTo>
                <a:cubicBezTo>
                  <a:pt x="163" y="250"/>
                  <a:pt x="163" y="250"/>
                  <a:pt x="163" y="250"/>
                </a:cubicBezTo>
                <a:cubicBezTo>
                  <a:pt x="163" y="249"/>
                  <a:pt x="163" y="249"/>
                  <a:pt x="163" y="249"/>
                </a:cubicBezTo>
                <a:cubicBezTo>
                  <a:pt x="158" y="247"/>
                  <a:pt x="158" y="247"/>
                  <a:pt x="158" y="247"/>
                </a:cubicBezTo>
                <a:cubicBezTo>
                  <a:pt x="152" y="247"/>
                  <a:pt x="152" y="247"/>
                  <a:pt x="152" y="247"/>
                </a:cubicBezTo>
                <a:cubicBezTo>
                  <a:pt x="153" y="250"/>
                  <a:pt x="153" y="250"/>
                  <a:pt x="153" y="250"/>
                </a:cubicBezTo>
                <a:cubicBezTo>
                  <a:pt x="146" y="248"/>
                  <a:pt x="146" y="248"/>
                  <a:pt x="146" y="248"/>
                </a:cubicBezTo>
                <a:cubicBezTo>
                  <a:pt x="144" y="247"/>
                  <a:pt x="144" y="247"/>
                  <a:pt x="144" y="247"/>
                </a:cubicBezTo>
                <a:cubicBezTo>
                  <a:pt x="148" y="243"/>
                  <a:pt x="148" y="243"/>
                  <a:pt x="148" y="243"/>
                </a:cubicBezTo>
                <a:cubicBezTo>
                  <a:pt x="146" y="242"/>
                  <a:pt x="146" y="242"/>
                  <a:pt x="146" y="242"/>
                </a:cubicBezTo>
                <a:cubicBezTo>
                  <a:pt x="144" y="243"/>
                  <a:pt x="144" y="243"/>
                  <a:pt x="144" y="243"/>
                </a:cubicBezTo>
                <a:cubicBezTo>
                  <a:pt x="143" y="247"/>
                  <a:pt x="143" y="247"/>
                  <a:pt x="143" y="247"/>
                </a:cubicBezTo>
                <a:cubicBezTo>
                  <a:pt x="137" y="253"/>
                  <a:pt x="148" y="244"/>
                  <a:pt x="147" y="254"/>
                </a:cubicBezTo>
                <a:cubicBezTo>
                  <a:pt x="141" y="250"/>
                  <a:pt x="141" y="250"/>
                  <a:pt x="141" y="250"/>
                </a:cubicBezTo>
                <a:cubicBezTo>
                  <a:pt x="140" y="252"/>
                  <a:pt x="140" y="252"/>
                  <a:pt x="140" y="252"/>
                </a:cubicBezTo>
                <a:cubicBezTo>
                  <a:pt x="139" y="250"/>
                  <a:pt x="139" y="250"/>
                  <a:pt x="139" y="250"/>
                </a:cubicBezTo>
                <a:cubicBezTo>
                  <a:pt x="136" y="252"/>
                  <a:pt x="136" y="252"/>
                  <a:pt x="136" y="252"/>
                </a:cubicBezTo>
                <a:cubicBezTo>
                  <a:pt x="130" y="250"/>
                  <a:pt x="130" y="250"/>
                  <a:pt x="130" y="250"/>
                </a:cubicBezTo>
                <a:cubicBezTo>
                  <a:pt x="126" y="253"/>
                  <a:pt x="126" y="253"/>
                  <a:pt x="126" y="253"/>
                </a:cubicBezTo>
                <a:cubicBezTo>
                  <a:pt x="124" y="252"/>
                  <a:pt x="124" y="252"/>
                  <a:pt x="124" y="252"/>
                </a:cubicBezTo>
                <a:cubicBezTo>
                  <a:pt x="122" y="254"/>
                  <a:pt x="122" y="254"/>
                  <a:pt x="122" y="254"/>
                </a:cubicBezTo>
                <a:cubicBezTo>
                  <a:pt x="119" y="256"/>
                  <a:pt x="124" y="254"/>
                  <a:pt x="120" y="251"/>
                </a:cubicBezTo>
                <a:cubicBezTo>
                  <a:pt x="120" y="249"/>
                  <a:pt x="120" y="249"/>
                  <a:pt x="120" y="249"/>
                </a:cubicBezTo>
                <a:cubicBezTo>
                  <a:pt x="125" y="249"/>
                  <a:pt x="125" y="249"/>
                  <a:pt x="125" y="249"/>
                </a:cubicBezTo>
                <a:cubicBezTo>
                  <a:pt x="124" y="249"/>
                  <a:pt x="128" y="250"/>
                  <a:pt x="124" y="248"/>
                </a:cubicBezTo>
                <a:cubicBezTo>
                  <a:pt x="128" y="244"/>
                  <a:pt x="128" y="244"/>
                  <a:pt x="128" y="244"/>
                </a:cubicBezTo>
                <a:cubicBezTo>
                  <a:pt x="124" y="240"/>
                  <a:pt x="124" y="240"/>
                  <a:pt x="124" y="240"/>
                </a:cubicBezTo>
                <a:cubicBezTo>
                  <a:pt x="124" y="238"/>
                  <a:pt x="124" y="238"/>
                  <a:pt x="124" y="238"/>
                </a:cubicBezTo>
                <a:cubicBezTo>
                  <a:pt x="119" y="236"/>
                  <a:pt x="119" y="236"/>
                  <a:pt x="119" y="236"/>
                </a:cubicBezTo>
                <a:cubicBezTo>
                  <a:pt x="122" y="234"/>
                  <a:pt x="122" y="234"/>
                  <a:pt x="122" y="234"/>
                </a:cubicBezTo>
                <a:cubicBezTo>
                  <a:pt x="117" y="233"/>
                  <a:pt x="117" y="233"/>
                  <a:pt x="117" y="233"/>
                </a:cubicBezTo>
                <a:cubicBezTo>
                  <a:pt x="119" y="231"/>
                  <a:pt x="119" y="231"/>
                  <a:pt x="119" y="231"/>
                </a:cubicBezTo>
                <a:cubicBezTo>
                  <a:pt x="121" y="231"/>
                  <a:pt x="108" y="239"/>
                  <a:pt x="124" y="229"/>
                </a:cubicBezTo>
                <a:cubicBezTo>
                  <a:pt x="123" y="227"/>
                  <a:pt x="123" y="227"/>
                  <a:pt x="123" y="227"/>
                </a:cubicBezTo>
                <a:cubicBezTo>
                  <a:pt x="120" y="228"/>
                  <a:pt x="120" y="228"/>
                  <a:pt x="120" y="228"/>
                </a:cubicBezTo>
                <a:cubicBezTo>
                  <a:pt x="118" y="226"/>
                  <a:pt x="118" y="226"/>
                  <a:pt x="118" y="226"/>
                </a:cubicBezTo>
                <a:cubicBezTo>
                  <a:pt x="105" y="227"/>
                  <a:pt x="105" y="227"/>
                  <a:pt x="105" y="227"/>
                </a:cubicBezTo>
                <a:cubicBezTo>
                  <a:pt x="113" y="224"/>
                  <a:pt x="113" y="224"/>
                  <a:pt x="113" y="224"/>
                </a:cubicBezTo>
                <a:cubicBezTo>
                  <a:pt x="112" y="224"/>
                  <a:pt x="114" y="230"/>
                  <a:pt x="114" y="222"/>
                </a:cubicBezTo>
                <a:cubicBezTo>
                  <a:pt x="117" y="225"/>
                  <a:pt x="117" y="225"/>
                  <a:pt x="117" y="225"/>
                </a:cubicBezTo>
                <a:cubicBezTo>
                  <a:pt x="126" y="224"/>
                  <a:pt x="126" y="224"/>
                  <a:pt x="126" y="224"/>
                </a:cubicBezTo>
                <a:cubicBezTo>
                  <a:pt x="125" y="221"/>
                  <a:pt x="125" y="221"/>
                  <a:pt x="125" y="221"/>
                </a:cubicBezTo>
                <a:cubicBezTo>
                  <a:pt x="122" y="220"/>
                  <a:pt x="122" y="220"/>
                  <a:pt x="122" y="220"/>
                </a:cubicBezTo>
                <a:cubicBezTo>
                  <a:pt x="125" y="219"/>
                  <a:pt x="125" y="219"/>
                  <a:pt x="125" y="219"/>
                </a:cubicBezTo>
                <a:cubicBezTo>
                  <a:pt x="124" y="215"/>
                  <a:pt x="124" y="215"/>
                  <a:pt x="124" y="215"/>
                </a:cubicBezTo>
                <a:cubicBezTo>
                  <a:pt x="123" y="214"/>
                  <a:pt x="121" y="216"/>
                  <a:pt x="120" y="215"/>
                </a:cubicBezTo>
                <a:cubicBezTo>
                  <a:pt x="120" y="212"/>
                  <a:pt x="120" y="212"/>
                  <a:pt x="120" y="212"/>
                </a:cubicBezTo>
                <a:cubicBezTo>
                  <a:pt x="122" y="209"/>
                  <a:pt x="122" y="209"/>
                  <a:pt x="122" y="209"/>
                </a:cubicBezTo>
                <a:cubicBezTo>
                  <a:pt x="116" y="208"/>
                  <a:pt x="116" y="208"/>
                  <a:pt x="116" y="208"/>
                </a:cubicBezTo>
                <a:cubicBezTo>
                  <a:pt x="115" y="208"/>
                  <a:pt x="119" y="206"/>
                  <a:pt x="114" y="208"/>
                </a:cubicBezTo>
                <a:cubicBezTo>
                  <a:pt x="118" y="205"/>
                  <a:pt x="118" y="205"/>
                  <a:pt x="118" y="205"/>
                </a:cubicBezTo>
                <a:cubicBezTo>
                  <a:pt x="118" y="205"/>
                  <a:pt x="113" y="214"/>
                  <a:pt x="125" y="205"/>
                </a:cubicBezTo>
                <a:cubicBezTo>
                  <a:pt x="132" y="204"/>
                  <a:pt x="132" y="204"/>
                  <a:pt x="132" y="204"/>
                </a:cubicBezTo>
                <a:cubicBezTo>
                  <a:pt x="140" y="204"/>
                  <a:pt x="140" y="204"/>
                  <a:pt x="140" y="204"/>
                </a:cubicBezTo>
                <a:cubicBezTo>
                  <a:pt x="140" y="203"/>
                  <a:pt x="140" y="203"/>
                  <a:pt x="140" y="203"/>
                </a:cubicBezTo>
                <a:cubicBezTo>
                  <a:pt x="144" y="203"/>
                  <a:pt x="144" y="203"/>
                  <a:pt x="144" y="203"/>
                </a:cubicBezTo>
                <a:cubicBezTo>
                  <a:pt x="147" y="200"/>
                  <a:pt x="147" y="200"/>
                  <a:pt x="147" y="200"/>
                </a:cubicBezTo>
                <a:cubicBezTo>
                  <a:pt x="148" y="200"/>
                  <a:pt x="137" y="206"/>
                  <a:pt x="151" y="199"/>
                </a:cubicBezTo>
                <a:cubicBezTo>
                  <a:pt x="149" y="198"/>
                  <a:pt x="149" y="198"/>
                  <a:pt x="149" y="198"/>
                </a:cubicBezTo>
                <a:cubicBezTo>
                  <a:pt x="157" y="198"/>
                  <a:pt x="157" y="198"/>
                  <a:pt x="157" y="198"/>
                </a:cubicBezTo>
                <a:cubicBezTo>
                  <a:pt x="161" y="197"/>
                  <a:pt x="161" y="197"/>
                  <a:pt x="161" y="197"/>
                </a:cubicBezTo>
                <a:cubicBezTo>
                  <a:pt x="161" y="196"/>
                  <a:pt x="158" y="199"/>
                  <a:pt x="164" y="197"/>
                </a:cubicBezTo>
                <a:cubicBezTo>
                  <a:pt x="164" y="195"/>
                  <a:pt x="164" y="195"/>
                  <a:pt x="164" y="195"/>
                </a:cubicBezTo>
                <a:cubicBezTo>
                  <a:pt x="155" y="194"/>
                  <a:pt x="155" y="194"/>
                  <a:pt x="155" y="194"/>
                </a:cubicBezTo>
                <a:cubicBezTo>
                  <a:pt x="152" y="195"/>
                  <a:pt x="152" y="195"/>
                  <a:pt x="152" y="195"/>
                </a:cubicBezTo>
                <a:cubicBezTo>
                  <a:pt x="149" y="193"/>
                  <a:pt x="149" y="193"/>
                  <a:pt x="149" y="193"/>
                </a:cubicBezTo>
                <a:cubicBezTo>
                  <a:pt x="144" y="195"/>
                  <a:pt x="144" y="195"/>
                  <a:pt x="144" y="195"/>
                </a:cubicBezTo>
                <a:cubicBezTo>
                  <a:pt x="138" y="193"/>
                  <a:pt x="138" y="193"/>
                  <a:pt x="138" y="193"/>
                </a:cubicBezTo>
                <a:cubicBezTo>
                  <a:pt x="135" y="197"/>
                  <a:pt x="147" y="191"/>
                  <a:pt x="134" y="196"/>
                </a:cubicBezTo>
                <a:cubicBezTo>
                  <a:pt x="128" y="194"/>
                  <a:pt x="128" y="194"/>
                  <a:pt x="128" y="194"/>
                </a:cubicBezTo>
                <a:cubicBezTo>
                  <a:pt x="126" y="194"/>
                  <a:pt x="131" y="199"/>
                  <a:pt x="126" y="191"/>
                </a:cubicBezTo>
                <a:cubicBezTo>
                  <a:pt x="119" y="191"/>
                  <a:pt x="119" y="191"/>
                  <a:pt x="119" y="191"/>
                </a:cubicBezTo>
                <a:cubicBezTo>
                  <a:pt x="116" y="190"/>
                  <a:pt x="116" y="190"/>
                  <a:pt x="116" y="190"/>
                </a:cubicBezTo>
                <a:cubicBezTo>
                  <a:pt x="112" y="191"/>
                  <a:pt x="112" y="191"/>
                  <a:pt x="112" y="191"/>
                </a:cubicBezTo>
                <a:cubicBezTo>
                  <a:pt x="116" y="189"/>
                  <a:pt x="116" y="189"/>
                  <a:pt x="116" y="189"/>
                </a:cubicBezTo>
                <a:cubicBezTo>
                  <a:pt x="137" y="188"/>
                  <a:pt x="137" y="188"/>
                  <a:pt x="137" y="188"/>
                </a:cubicBezTo>
                <a:cubicBezTo>
                  <a:pt x="149" y="189"/>
                  <a:pt x="149" y="189"/>
                  <a:pt x="149" y="189"/>
                </a:cubicBezTo>
                <a:cubicBezTo>
                  <a:pt x="150" y="188"/>
                  <a:pt x="149" y="186"/>
                  <a:pt x="152" y="188"/>
                </a:cubicBezTo>
                <a:cubicBezTo>
                  <a:pt x="155" y="184"/>
                  <a:pt x="151" y="187"/>
                  <a:pt x="146" y="185"/>
                </a:cubicBezTo>
                <a:cubicBezTo>
                  <a:pt x="145" y="185"/>
                  <a:pt x="145" y="185"/>
                  <a:pt x="145" y="185"/>
                </a:cubicBezTo>
                <a:cubicBezTo>
                  <a:pt x="145" y="183"/>
                  <a:pt x="145" y="183"/>
                  <a:pt x="145" y="183"/>
                </a:cubicBezTo>
                <a:cubicBezTo>
                  <a:pt x="151" y="185"/>
                  <a:pt x="151" y="185"/>
                  <a:pt x="151" y="185"/>
                </a:cubicBezTo>
                <a:cubicBezTo>
                  <a:pt x="152" y="182"/>
                  <a:pt x="152" y="182"/>
                  <a:pt x="152" y="182"/>
                </a:cubicBezTo>
                <a:cubicBezTo>
                  <a:pt x="154" y="183"/>
                  <a:pt x="154" y="183"/>
                  <a:pt x="154" y="183"/>
                </a:cubicBezTo>
                <a:cubicBezTo>
                  <a:pt x="156" y="182"/>
                  <a:pt x="161" y="183"/>
                  <a:pt x="158" y="179"/>
                </a:cubicBezTo>
                <a:cubicBezTo>
                  <a:pt x="162" y="178"/>
                  <a:pt x="162" y="178"/>
                  <a:pt x="162" y="178"/>
                </a:cubicBezTo>
                <a:cubicBezTo>
                  <a:pt x="158" y="174"/>
                  <a:pt x="158" y="174"/>
                  <a:pt x="158" y="174"/>
                </a:cubicBezTo>
                <a:cubicBezTo>
                  <a:pt x="164" y="179"/>
                  <a:pt x="158" y="168"/>
                  <a:pt x="169" y="172"/>
                </a:cubicBezTo>
                <a:cubicBezTo>
                  <a:pt x="169" y="170"/>
                  <a:pt x="169" y="170"/>
                  <a:pt x="169" y="170"/>
                </a:cubicBezTo>
                <a:cubicBezTo>
                  <a:pt x="169" y="168"/>
                  <a:pt x="168" y="166"/>
                  <a:pt x="163" y="170"/>
                </a:cubicBezTo>
                <a:cubicBezTo>
                  <a:pt x="161" y="169"/>
                  <a:pt x="161" y="169"/>
                  <a:pt x="161" y="169"/>
                </a:cubicBezTo>
                <a:cubicBezTo>
                  <a:pt x="159" y="170"/>
                  <a:pt x="165" y="175"/>
                  <a:pt x="156" y="170"/>
                </a:cubicBezTo>
                <a:cubicBezTo>
                  <a:pt x="152" y="169"/>
                  <a:pt x="151" y="173"/>
                  <a:pt x="149" y="174"/>
                </a:cubicBezTo>
                <a:cubicBezTo>
                  <a:pt x="151" y="171"/>
                  <a:pt x="138" y="178"/>
                  <a:pt x="154" y="173"/>
                </a:cubicBezTo>
                <a:cubicBezTo>
                  <a:pt x="156" y="174"/>
                  <a:pt x="156" y="174"/>
                  <a:pt x="156" y="174"/>
                </a:cubicBezTo>
                <a:cubicBezTo>
                  <a:pt x="154" y="175"/>
                  <a:pt x="154" y="175"/>
                  <a:pt x="154" y="175"/>
                </a:cubicBezTo>
                <a:cubicBezTo>
                  <a:pt x="144" y="175"/>
                  <a:pt x="144" y="175"/>
                  <a:pt x="144" y="175"/>
                </a:cubicBezTo>
                <a:cubicBezTo>
                  <a:pt x="136" y="176"/>
                  <a:pt x="136" y="176"/>
                  <a:pt x="136" y="176"/>
                </a:cubicBezTo>
                <a:cubicBezTo>
                  <a:pt x="132" y="175"/>
                  <a:pt x="132" y="175"/>
                  <a:pt x="132" y="175"/>
                </a:cubicBezTo>
                <a:cubicBezTo>
                  <a:pt x="132" y="173"/>
                  <a:pt x="132" y="173"/>
                  <a:pt x="132" y="173"/>
                </a:cubicBezTo>
                <a:cubicBezTo>
                  <a:pt x="130" y="171"/>
                  <a:pt x="130" y="171"/>
                  <a:pt x="130" y="171"/>
                </a:cubicBezTo>
                <a:cubicBezTo>
                  <a:pt x="125" y="176"/>
                  <a:pt x="125" y="176"/>
                  <a:pt x="125" y="176"/>
                </a:cubicBezTo>
                <a:cubicBezTo>
                  <a:pt x="121" y="175"/>
                  <a:pt x="121" y="175"/>
                  <a:pt x="121" y="175"/>
                </a:cubicBezTo>
                <a:cubicBezTo>
                  <a:pt x="120" y="176"/>
                  <a:pt x="120" y="176"/>
                  <a:pt x="120" y="176"/>
                </a:cubicBezTo>
                <a:cubicBezTo>
                  <a:pt x="116" y="173"/>
                  <a:pt x="116" y="173"/>
                  <a:pt x="116" y="173"/>
                </a:cubicBezTo>
                <a:cubicBezTo>
                  <a:pt x="105" y="174"/>
                  <a:pt x="105" y="174"/>
                  <a:pt x="105" y="174"/>
                </a:cubicBezTo>
                <a:cubicBezTo>
                  <a:pt x="102" y="172"/>
                  <a:pt x="102" y="172"/>
                  <a:pt x="102" y="172"/>
                </a:cubicBezTo>
                <a:cubicBezTo>
                  <a:pt x="99" y="172"/>
                  <a:pt x="99" y="172"/>
                  <a:pt x="99" y="172"/>
                </a:cubicBezTo>
                <a:cubicBezTo>
                  <a:pt x="98" y="175"/>
                  <a:pt x="98" y="175"/>
                  <a:pt x="98" y="175"/>
                </a:cubicBezTo>
                <a:cubicBezTo>
                  <a:pt x="95" y="175"/>
                  <a:pt x="95" y="175"/>
                  <a:pt x="95" y="175"/>
                </a:cubicBezTo>
                <a:cubicBezTo>
                  <a:pt x="96" y="174"/>
                  <a:pt x="96" y="174"/>
                  <a:pt x="96" y="174"/>
                </a:cubicBezTo>
                <a:cubicBezTo>
                  <a:pt x="95" y="173"/>
                  <a:pt x="95" y="173"/>
                  <a:pt x="95" y="173"/>
                </a:cubicBezTo>
                <a:cubicBezTo>
                  <a:pt x="95" y="171"/>
                  <a:pt x="95" y="171"/>
                  <a:pt x="95" y="171"/>
                </a:cubicBezTo>
                <a:cubicBezTo>
                  <a:pt x="99" y="171"/>
                  <a:pt x="99" y="171"/>
                  <a:pt x="99" y="171"/>
                </a:cubicBezTo>
                <a:cubicBezTo>
                  <a:pt x="103" y="169"/>
                  <a:pt x="103" y="169"/>
                  <a:pt x="103" y="169"/>
                </a:cubicBezTo>
                <a:cubicBezTo>
                  <a:pt x="102" y="165"/>
                  <a:pt x="102" y="165"/>
                  <a:pt x="102" y="165"/>
                </a:cubicBezTo>
                <a:cubicBezTo>
                  <a:pt x="112" y="165"/>
                  <a:pt x="112" y="165"/>
                  <a:pt x="112" y="165"/>
                </a:cubicBezTo>
                <a:cubicBezTo>
                  <a:pt x="116" y="162"/>
                  <a:pt x="116" y="162"/>
                  <a:pt x="116" y="162"/>
                </a:cubicBezTo>
                <a:cubicBezTo>
                  <a:pt x="121" y="161"/>
                  <a:pt x="121" y="161"/>
                  <a:pt x="121" y="161"/>
                </a:cubicBezTo>
                <a:cubicBezTo>
                  <a:pt x="123" y="161"/>
                  <a:pt x="124" y="157"/>
                  <a:pt x="128" y="160"/>
                </a:cubicBezTo>
                <a:cubicBezTo>
                  <a:pt x="130" y="158"/>
                  <a:pt x="130" y="158"/>
                  <a:pt x="130" y="158"/>
                </a:cubicBezTo>
                <a:cubicBezTo>
                  <a:pt x="131" y="159"/>
                  <a:pt x="131" y="159"/>
                  <a:pt x="131" y="159"/>
                </a:cubicBezTo>
                <a:cubicBezTo>
                  <a:pt x="132" y="159"/>
                  <a:pt x="126" y="161"/>
                  <a:pt x="134" y="158"/>
                </a:cubicBezTo>
                <a:cubicBezTo>
                  <a:pt x="132" y="160"/>
                  <a:pt x="132" y="160"/>
                  <a:pt x="132" y="160"/>
                </a:cubicBezTo>
                <a:cubicBezTo>
                  <a:pt x="133" y="161"/>
                  <a:pt x="133" y="161"/>
                  <a:pt x="133" y="161"/>
                </a:cubicBezTo>
                <a:cubicBezTo>
                  <a:pt x="130" y="163"/>
                  <a:pt x="130" y="163"/>
                  <a:pt x="130" y="163"/>
                </a:cubicBezTo>
                <a:cubicBezTo>
                  <a:pt x="125" y="166"/>
                  <a:pt x="125" y="166"/>
                  <a:pt x="125" y="166"/>
                </a:cubicBezTo>
                <a:cubicBezTo>
                  <a:pt x="130" y="166"/>
                  <a:pt x="130" y="166"/>
                  <a:pt x="130" y="166"/>
                </a:cubicBezTo>
                <a:cubicBezTo>
                  <a:pt x="146" y="165"/>
                  <a:pt x="146" y="165"/>
                  <a:pt x="146" y="165"/>
                </a:cubicBezTo>
                <a:cubicBezTo>
                  <a:pt x="148" y="166"/>
                  <a:pt x="148" y="166"/>
                  <a:pt x="148" y="166"/>
                </a:cubicBezTo>
                <a:cubicBezTo>
                  <a:pt x="150" y="165"/>
                  <a:pt x="150" y="165"/>
                  <a:pt x="150" y="165"/>
                </a:cubicBezTo>
                <a:cubicBezTo>
                  <a:pt x="153" y="168"/>
                  <a:pt x="153" y="168"/>
                  <a:pt x="153" y="168"/>
                </a:cubicBezTo>
                <a:cubicBezTo>
                  <a:pt x="157" y="166"/>
                  <a:pt x="157" y="166"/>
                  <a:pt x="157" y="166"/>
                </a:cubicBezTo>
                <a:cubicBezTo>
                  <a:pt x="157" y="162"/>
                  <a:pt x="147" y="169"/>
                  <a:pt x="162" y="165"/>
                </a:cubicBezTo>
                <a:cubicBezTo>
                  <a:pt x="165" y="166"/>
                  <a:pt x="156" y="171"/>
                  <a:pt x="162" y="162"/>
                </a:cubicBezTo>
                <a:cubicBezTo>
                  <a:pt x="159" y="160"/>
                  <a:pt x="159" y="160"/>
                  <a:pt x="159" y="160"/>
                </a:cubicBezTo>
                <a:cubicBezTo>
                  <a:pt x="153" y="159"/>
                  <a:pt x="153" y="159"/>
                  <a:pt x="153" y="159"/>
                </a:cubicBezTo>
                <a:cubicBezTo>
                  <a:pt x="146" y="161"/>
                  <a:pt x="146" y="161"/>
                  <a:pt x="146" y="161"/>
                </a:cubicBezTo>
                <a:cubicBezTo>
                  <a:pt x="146" y="160"/>
                  <a:pt x="146" y="160"/>
                  <a:pt x="146" y="160"/>
                </a:cubicBezTo>
                <a:cubicBezTo>
                  <a:pt x="148" y="160"/>
                  <a:pt x="148" y="160"/>
                  <a:pt x="148" y="160"/>
                </a:cubicBezTo>
                <a:cubicBezTo>
                  <a:pt x="143" y="155"/>
                  <a:pt x="143" y="155"/>
                  <a:pt x="143" y="155"/>
                </a:cubicBezTo>
                <a:cubicBezTo>
                  <a:pt x="140" y="156"/>
                  <a:pt x="139" y="160"/>
                  <a:pt x="135" y="156"/>
                </a:cubicBezTo>
                <a:cubicBezTo>
                  <a:pt x="137" y="154"/>
                  <a:pt x="137" y="154"/>
                  <a:pt x="137" y="154"/>
                </a:cubicBezTo>
                <a:cubicBezTo>
                  <a:pt x="139" y="154"/>
                  <a:pt x="133" y="160"/>
                  <a:pt x="135" y="151"/>
                </a:cubicBezTo>
                <a:cubicBezTo>
                  <a:pt x="140" y="151"/>
                  <a:pt x="129" y="157"/>
                  <a:pt x="140" y="149"/>
                </a:cubicBezTo>
                <a:cubicBezTo>
                  <a:pt x="135" y="147"/>
                  <a:pt x="135" y="147"/>
                  <a:pt x="135" y="147"/>
                </a:cubicBezTo>
                <a:cubicBezTo>
                  <a:pt x="128" y="148"/>
                  <a:pt x="128" y="148"/>
                  <a:pt x="128" y="148"/>
                </a:cubicBezTo>
                <a:cubicBezTo>
                  <a:pt x="124" y="146"/>
                  <a:pt x="124" y="146"/>
                  <a:pt x="124" y="146"/>
                </a:cubicBezTo>
                <a:cubicBezTo>
                  <a:pt x="107" y="146"/>
                  <a:pt x="107" y="146"/>
                  <a:pt x="107" y="146"/>
                </a:cubicBezTo>
                <a:cubicBezTo>
                  <a:pt x="106" y="144"/>
                  <a:pt x="106" y="144"/>
                  <a:pt x="106" y="144"/>
                </a:cubicBezTo>
                <a:cubicBezTo>
                  <a:pt x="106" y="145"/>
                  <a:pt x="104" y="146"/>
                  <a:pt x="102" y="145"/>
                </a:cubicBezTo>
                <a:cubicBezTo>
                  <a:pt x="106" y="143"/>
                  <a:pt x="106" y="143"/>
                  <a:pt x="106" y="143"/>
                </a:cubicBezTo>
                <a:cubicBezTo>
                  <a:pt x="107" y="145"/>
                  <a:pt x="107" y="145"/>
                  <a:pt x="107" y="145"/>
                </a:cubicBezTo>
                <a:cubicBezTo>
                  <a:pt x="108" y="143"/>
                  <a:pt x="108" y="143"/>
                  <a:pt x="108" y="143"/>
                </a:cubicBezTo>
                <a:cubicBezTo>
                  <a:pt x="103" y="141"/>
                  <a:pt x="103" y="141"/>
                  <a:pt x="103" y="141"/>
                </a:cubicBezTo>
                <a:cubicBezTo>
                  <a:pt x="97" y="142"/>
                  <a:pt x="97" y="142"/>
                  <a:pt x="97" y="142"/>
                </a:cubicBezTo>
                <a:cubicBezTo>
                  <a:pt x="95" y="142"/>
                  <a:pt x="95" y="142"/>
                  <a:pt x="95" y="142"/>
                </a:cubicBezTo>
                <a:cubicBezTo>
                  <a:pt x="105" y="139"/>
                  <a:pt x="105" y="139"/>
                  <a:pt x="105" y="139"/>
                </a:cubicBezTo>
                <a:cubicBezTo>
                  <a:pt x="106" y="138"/>
                  <a:pt x="95" y="144"/>
                  <a:pt x="109" y="139"/>
                </a:cubicBezTo>
                <a:cubicBezTo>
                  <a:pt x="130" y="142"/>
                  <a:pt x="130" y="142"/>
                  <a:pt x="130" y="142"/>
                </a:cubicBezTo>
                <a:cubicBezTo>
                  <a:pt x="131" y="141"/>
                  <a:pt x="131" y="141"/>
                  <a:pt x="131" y="141"/>
                </a:cubicBezTo>
                <a:cubicBezTo>
                  <a:pt x="139" y="143"/>
                  <a:pt x="139" y="143"/>
                  <a:pt x="139" y="143"/>
                </a:cubicBezTo>
                <a:cubicBezTo>
                  <a:pt x="146" y="141"/>
                  <a:pt x="146" y="141"/>
                  <a:pt x="146" y="141"/>
                </a:cubicBezTo>
                <a:cubicBezTo>
                  <a:pt x="145" y="140"/>
                  <a:pt x="145" y="140"/>
                  <a:pt x="145" y="140"/>
                </a:cubicBezTo>
                <a:cubicBezTo>
                  <a:pt x="144" y="139"/>
                  <a:pt x="143" y="145"/>
                  <a:pt x="147" y="138"/>
                </a:cubicBezTo>
                <a:cubicBezTo>
                  <a:pt x="148" y="140"/>
                  <a:pt x="148" y="140"/>
                  <a:pt x="148" y="140"/>
                </a:cubicBezTo>
                <a:cubicBezTo>
                  <a:pt x="149" y="140"/>
                  <a:pt x="149" y="140"/>
                  <a:pt x="149" y="140"/>
                </a:cubicBezTo>
                <a:cubicBezTo>
                  <a:pt x="152" y="137"/>
                  <a:pt x="152" y="137"/>
                  <a:pt x="152" y="137"/>
                </a:cubicBezTo>
                <a:cubicBezTo>
                  <a:pt x="153" y="142"/>
                  <a:pt x="153" y="142"/>
                  <a:pt x="153" y="142"/>
                </a:cubicBezTo>
                <a:cubicBezTo>
                  <a:pt x="156" y="139"/>
                  <a:pt x="156" y="139"/>
                  <a:pt x="156" y="139"/>
                </a:cubicBezTo>
                <a:cubicBezTo>
                  <a:pt x="159" y="138"/>
                  <a:pt x="161" y="141"/>
                  <a:pt x="164" y="137"/>
                </a:cubicBezTo>
                <a:cubicBezTo>
                  <a:pt x="163" y="136"/>
                  <a:pt x="168" y="136"/>
                  <a:pt x="162" y="136"/>
                </a:cubicBezTo>
                <a:cubicBezTo>
                  <a:pt x="162" y="135"/>
                  <a:pt x="163" y="137"/>
                  <a:pt x="162" y="135"/>
                </a:cubicBezTo>
                <a:cubicBezTo>
                  <a:pt x="164" y="134"/>
                  <a:pt x="167" y="139"/>
                  <a:pt x="166" y="137"/>
                </a:cubicBezTo>
                <a:cubicBezTo>
                  <a:pt x="167" y="134"/>
                  <a:pt x="167" y="134"/>
                  <a:pt x="167" y="134"/>
                </a:cubicBezTo>
                <a:cubicBezTo>
                  <a:pt x="171" y="138"/>
                  <a:pt x="168" y="127"/>
                  <a:pt x="175" y="134"/>
                </a:cubicBezTo>
                <a:cubicBezTo>
                  <a:pt x="179" y="133"/>
                  <a:pt x="181" y="129"/>
                  <a:pt x="186" y="132"/>
                </a:cubicBezTo>
                <a:cubicBezTo>
                  <a:pt x="185" y="133"/>
                  <a:pt x="185" y="133"/>
                  <a:pt x="185" y="133"/>
                </a:cubicBezTo>
                <a:cubicBezTo>
                  <a:pt x="194" y="133"/>
                  <a:pt x="194" y="133"/>
                  <a:pt x="194" y="133"/>
                </a:cubicBezTo>
                <a:cubicBezTo>
                  <a:pt x="198" y="136"/>
                  <a:pt x="198" y="136"/>
                  <a:pt x="198" y="136"/>
                </a:cubicBezTo>
                <a:cubicBezTo>
                  <a:pt x="199" y="134"/>
                  <a:pt x="199" y="134"/>
                  <a:pt x="199" y="134"/>
                </a:cubicBezTo>
                <a:cubicBezTo>
                  <a:pt x="199" y="133"/>
                  <a:pt x="199" y="133"/>
                  <a:pt x="199" y="133"/>
                </a:cubicBezTo>
                <a:cubicBezTo>
                  <a:pt x="200" y="135"/>
                  <a:pt x="200" y="135"/>
                  <a:pt x="200" y="135"/>
                </a:cubicBezTo>
                <a:cubicBezTo>
                  <a:pt x="207" y="134"/>
                  <a:pt x="207" y="134"/>
                  <a:pt x="207" y="134"/>
                </a:cubicBezTo>
                <a:cubicBezTo>
                  <a:pt x="211" y="132"/>
                  <a:pt x="211" y="132"/>
                  <a:pt x="211" y="132"/>
                </a:cubicBezTo>
                <a:cubicBezTo>
                  <a:pt x="208" y="130"/>
                  <a:pt x="208" y="130"/>
                  <a:pt x="208" y="130"/>
                </a:cubicBezTo>
                <a:cubicBezTo>
                  <a:pt x="212" y="129"/>
                  <a:pt x="212" y="129"/>
                  <a:pt x="212" y="129"/>
                </a:cubicBezTo>
                <a:cubicBezTo>
                  <a:pt x="210" y="130"/>
                  <a:pt x="210" y="130"/>
                  <a:pt x="210" y="130"/>
                </a:cubicBezTo>
                <a:cubicBezTo>
                  <a:pt x="217" y="132"/>
                  <a:pt x="217" y="132"/>
                  <a:pt x="217" y="132"/>
                </a:cubicBezTo>
                <a:cubicBezTo>
                  <a:pt x="218" y="132"/>
                  <a:pt x="219" y="127"/>
                  <a:pt x="220" y="132"/>
                </a:cubicBezTo>
                <a:cubicBezTo>
                  <a:pt x="222" y="133"/>
                  <a:pt x="222" y="131"/>
                  <a:pt x="222" y="130"/>
                </a:cubicBezTo>
                <a:cubicBezTo>
                  <a:pt x="219" y="130"/>
                  <a:pt x="228" y="128"/>
                  <a:pt x="219" y="130"/>
                </a:cubicBezTo>
                <a:cubicBezTo>
                  <a:pt x="224" y="127"/>
                  <a:pt x="224" y="127"/>
                  <a:pt x="224" y="127"/>
                </a:cubicBezTo>
                <a:cubicBezTo>
                  <a:pt x="223" y="126"/>
                  <a:pt x="223" y="126"/>
                  <a:pt x="223" y="126"/>
                </a:cubicBezTo>
                <a:cubicBezTo>
                  <a:pt x="226" y="125"/>
                  <a:pt x="226" y="125"/>
                  <a:pt x="226" y="125"/>
                </a:cubicBezTo>
                <a:cubicBezTo>
                  <a:pt x="230" y="126"/>
                  <a:pt x="230" y="126"/>
                  <a:pt x="230" y="126"/>
                </a:cubicBezTo>
                <a:cubicBezTo>
                  <a:pt x="228" y="128"/>
                  <a:pt x="228" y="128"/>
                  <a:pt x="228" y="128"/>
                </a:cubicBezTo>
                <a:cubicBezTo>
                  <a:pt x="227" y="127"/>
                  <a:pt x="227" y="127"/>
                  <a:pt x="227" y="127"/>
                </a:cubicBezTo>
                <a:cubicBezTo>
                  <a:pt x="224" y="129"/>
                  <a:pt x="224" y="129"/>
                  <a:pt x="224" y="129"/>
                </a:cubicBezTo>
                <a:cubicBezTo>
                  <a:pt x="224" y="130"/>
                  <a:pt x="224" y="130"/>
                  <a:pt x="224" y="130"/>
                </a:cubicBezTo>
                <a:cubicBezTo>
                  <a:pt x="227" y="129"/>
                  <a:pt x="232" y="126"/>
                  <a:pt x="234" y="130"/>
                </a:cubicBezTo>
                <a:cubicBezTo>
                  <a:pt x="240" y="129"/>
                  <a:pt x="240" y="129"/>
                  <a:pt x="240" y="129"/>
                </a:cubicBezTo>
                <a:cubicBezTo>
                  <a:pt x="249" y="128"/>
                  <a:pt x="249" y="128"/>
                  <a:pt x="249" y="128"/>
                </a:cubicBezTo>
                <a:cubicBezTo>
                  <a:pt x="267" y="124"/>
                  <a:pt x="267" y="124"/>
                  <a:pt x="267" y="124"/>
                </a:cubicBezTo>
                <a:cubicBezTo>
                  <a:pt x="269" y="122"/>
                  <a:pt x="269" y="122"/>
                  <a:pt x="269" y="122"/>
                </a:cubicBezTo>
                <a:cubicBezTo>
                  <a:pt x="269" y="122"/>
                  <a:pt x="273" y="122"/>
                  <a:pt x="268" y="121"/>
                </a:cubicBezTo>
                <a:cubicBezTo>
                  <a:pt x="273" y="120"/>
                  <a:pt x="273" y="120"/>
                  <a:pt x="273" y="120"/>
                </a:cubicBezTo>
                <a:cubicBezTo>
                  <a:pt x="272" y="121"/>
                  <a:pt x="272" y="121"/>
                  <a:pt x="272" y="121"/>
                </a:cubicBezTo>
                <a:cubicBezTo>
                  <a:pt x="278" y="121"/>
                  <a:pt x="278" y="121"/>
                  <a:pt x="278" y="121"/>
                </a:cubicBezTo>
                <a:cubicBezTo>
                  <a:pt x="281" y="117"/>
                  <a:pt x="281" y="117"/>
                  <a:pt x="281" y="117"/>
                </a:cubicBezTo>
                <a:cubicBezTo>
                  <a:pt x="283" y="118"/>
                  <a:pt x="281" y="112"/>
                  <a:pt x="285" y="117"/>
                </a:cubicBezTo>
                <a:cubicBezTo>
                  <a:pt x="296" y="115"/>
                  <a:pt x="277" y="116"/>
                  <a:pt x="294" y="112"/>
                </a:cubicBezTo>
                <a:cubicBezTo>
                  <a:pt x="292" y="114"/>
                  <a:pt x="292" y="114"/>
                  <a:pt x="292" y="114"/>
                </a:cubicBezTo>
                <a:cubicBezTo>
                  <a:pt x="293" y="116"/>
                  <a:pt x="293" y="116"/>
                  <a:pt x="293" y="116"/>
                </a:cubicBezTo>
                <a:cubicBezTo>
                  <a:pt x="297" y="114"/>
                  <a:pt x="297" y="114"/>
                  <a:pt x="297" y="114"/>
                </a:cubicBezTo>
                <a:cubicBezTo>
                  <a:pt x="297" y="113"/>
                  <a:pt x="297" y="113"/>
                  <a:pt x="297" y="113"/>
                </a:cubicBezTo>
                <a:cubicBezTo>
                  <a:pt x="301" y="111"/>
                  <a:pt x="301" y="111"/>
                  <a:pt x="301" y="111"/>
                </a:cubicBezTo>
                <a:cubicBezTo>
                  <a:pt x="311" y="110"/>
                  <a:pt x="311" y="110"/>
                  <a:pt x="311" y="110"/>
                </a:cubicBezTo>
                <a:cubicBezTo>
                  <a:pt x="311" y="109"/>
                  <a:pt x="311" y="109"/>
                  <a:pt x="311" y="109"/>
                </a:cubicBezTo>
                <a:cubicBezTo>
                  <a:pt x="303" y="109"/>
                  <a:pt x="303" y="109"/>
                  <a:pt x="303" y="109"/>
                </a:cubicBezTo>
                <a:cubicBezTo>
                  <a:pt x="289" y="111"/>
                  <a:pt x="289" y="111"/>
                  <a:pt x="289" y="111"/>
                </a:cubicBezTo>
                <a:cubicBezTo>
                  <a:pt x="275" y="113"/>
                  <a:pt x="275" y="113"/>
                  <a:pt x="275" y="113"/>
                </a:cubicBezTo>
                <a:cubicBezTo>
                  <a:pt x="272" y="114"/>
                  <a:pt x="272" y="114"/>
                  <a:pt x="272" y="114"/>
                </a:cubicBezTo>
                <a:cubicBezTo>
                  <a:pt x="266" y="114"/>
                  <a:pt x="266" y="114"/>
                  <a:pt x="266" y="114"/>
                </a:cubicBezTo>
                <a:cubicBezTo>
                  <a:pt x="262" y="115"/>
                  <a:pt x="262" y="115"/>
                  <a:pt x="262" y="115"/>
                </a:cubicBezTo>
                <a:cubicBezTo>
                  <a:pt x="258" y="113"/>
                  <a:pt x="258" y="113"/>
                  <a:pt x="258" y="113"/>
                </a:cubicBezTo>
                <a:cubicBezTo>
                  <a:pt x="255" y="115"/>
                  <a:pt x="255" y="115"/>
                  <a:pt x="255" y="115"/>
                </a:cubicBezTo>
                <a:cubicBezTo>
                  <a:pt x="252" y="115"/>
                  <a:pt x="252" y="115"/>
                  <a:pt x="252" y="115"/>
                </a:cubicBezTo>
                <a:cubicBezTo>
                  <a:pt x="248" y="116"/>
                  <a:pt x="248" y="116"/>
                  <a:pt x="248" y="116"/>
                </a:cubicBezTo>
                <a:cubicBezTo>
                  <a:pt x="245" y="116"/>
                  <a:pt x="245" y="116"/>
                  <a:pt x="245" y="116"/>
                </a:cubicBezTo>
                <a:cubicBezTo>
                  <a:pt x="240" y="114"/>
                  <a:pt x="247" y="121"/>
                  <a:pt x="239" y="117"/>
                </a:cubicBezTo>
                <a:cubicBezTo>
                  <a:pt x="221" y="118"/>
                  <a:pt x="221" y="118"/>
                  <a:pt x="221" y="118"/>
                </a:cubicBezTo>
                <a:cubicBezTo>
                  <a:pt x="221" y="117"/>
                  <a:pt x="228" y="116"/>
                  <a:pt x="221" y="115"/>
                </a:cubicBezTo>
                <a:cubicBezTo>
                  <a:pt x="214" y="116"/>
                  <a:pt x="214" y="116"/>
                  <a:pt x="214" y="116"/>
                </a:cubicBezTo>
                <a:cubicBezTo>
                  <a:pt x="215" y="113"/>
                  <a:pt x="215" y="113"/>
                  <a:pt x="215" y="113"/>
                </a:cubicBezTo>
                <a:cubicBezTo>
                  <a:pt x="208" y="112"/>
                  <a:pt x="208" y="112"/>
                  <a:pt x="208" y="112"/>
                </a:cubicBezTo>
                <a:cubicBezTo>
                  <a:pt x="207" y="115"/>
                  <a:pt x="207" y="115"/>
                  <a:pt x="207" y="115"/>
                </a:cubicBezTo>
                <a:cubicBezTo>
                  <a:pt x="209" y="115"/>
                  <a:pt x="209" y="115"/>
                  <a:pt x="209" y="115"/>
                </a:cubicBezTo>
                <a:cubicBezTo>
                  <a:pt x="208" y="116"/>
                  <a:pt x="205" y="117"/>
                  <a:pt x="203" y="117"/>
                </a:cubicBezTo>
                <a:cubicBezTo>
                  <a:pt x="202" y="116"/>
                  <a:pt x="202" y="116"/>
                  <a:pt x="202" y="116"/>
                </a:cubicBezTo>
                <a:cubicBezTo>
                  <a:pt x="206" y="114"/>
                  <a:pt x="206" y="114"/>
                  <a:pt x="206" y="114"/>
                </a:cubicBezTo>
                <a:cubicBezTo>
                  <a:pt x="204" y="119"/>
                  <a:pt x="218" y="112"/>
                  <a:pt x="200" y="114"/>
                </a:cubicBezTo>
                <a:cubicBezTo>
                  <a:pt x="202" y="113"/>
                  <a:pt x="203" y="113"/>
                  <a:pt x="198" y="117"/>
                </a:cubicBezTo>
                <a:cubicBezTo>
                  <a:pt x="193" y="115"/>
                  <a:pt x="193" y="115"/>
                  <a:pt x="193" y="115"/>
                </a:cubicBezTo>
                <a:cubicBezTo>
                  <a:pt x="193" y="118"/>
                  <a:pt x="193" y="118"/>
                  <a:pt x="193" y="118"/>
                </a:cubicBezTo>
                <a:cubicBezTo>
                  <a:pt x="188" y="116"/>
                  <a:pt x="188" y="116"/>
                  <a:pt x="188" y="116"/>
                </a:cubicBezTo>
                <a:cubicBezTo>
                  <a:pt x="179" y="119"/>
                  <a:pt x="179" y="119"/>
                  <a:pt x="179" y="119"/>
                </a:cubicBezTo>
                <a:cubicBezTo>
                  <a:pt x="178" y="116"/>
                  <a:pt x="178" y="116"/>
                  <a:pt x="178" y="116"/>
                </a:cubicBezTo>
                <a:cubicBezTo>
                  <a:pt x="170" y="116"/>
                  <a:pt x="170" y="116"/>
                  <a:pt x="170" y="116"/>
                </a:cubicBezTo>
                <a:cubicBezTo>
                  <a:pt x="168" y="119"/>
                  <a:pt x="168" y="119"/>
                  <a:pt x="168" y="119"/>
                </a:cubicBezTo>
                <a:cubicBezTo>
                  <a:pt x="166" y="118"/>
                  <a:pt x="166" y="118"/>
                  <a:pt x="166" y="118"/>
                </a:cubicBezTo>
                <a:cubicBezTo>
                  <a:pt x="165" y="120"/>
                  <a:pt x="165" y="120"/>
                  <a:pt x="165" y="120"/>
                </a:cubicBezTo>
                <a:cubicBezTo>
                  <a:pt x="169" y="123"/>
                  <a:pt x="169" y="123"/>
                  <a:pt x="169" y="123"/>
                </a:cubicBezTo>
                <a:cubicBezTo>
                  <a:pt x="178" y="121"/>
                  <a:pt x="178" y="121"/>
                  <a:pt x="178" y="121"/>
                </a:cubicBezTo>
                <a:cubicBezTo>
                  <a:pt x="178" y="121"/>
                  <a:pt x="178" y="121"/>
                  <a:pt x="178" y="121"/>
                </a:cubicBezTo>
                <a:cubicBezTo>
                  <a:pt x="179" y="122"/>
                  <a:pt x="179" y="122"/>
                  <a:pt x="179" y="122"/>
                </a:cubicBezTo>
                <a:cubicBezTo>
                  <a:pt x="179" y="123"/>
                  <a:pt x="179" y="123"/>
                  <a:pt x="179" y="123"/>
                </a:cubicBezTo>
                <a:cubicBezTo>
                  <a:pt x="171" y="123"/>
                  <a:pt x="171" y="123"/>
                  <a:pt x="171" y="123"/>
                </a:cubicBezTo>
                <a:cubicBezTo>
                  <a:pt x="169" y="124"/>
                  <a:pt x="174" y="119"/>
                  <a:pt x="170" y="125"/>
                </a:cubicBezTo>
                <a:cubicBezTo>
                  <a:pt x="165" y="123"/>
                  <a:pt x="165" y="123"/>
                  <a:pt x="165" y="123"/>
                </a:cubicBezTo>
                <a:cubicBezTo>
                  <a:pt x="162" y="123"/>
                  <a:pt x="162" y="123"/>
                  <a:pt x="162" y="123"/>
                </a:cubicBezTo>
                <a:cubicBezTo>
                  <a:pt x="165" y="120"/>
                  <a:pt x="165" y="120"/>
                  <a:pt x="165" y="120"/>
                </a:cubicBezTo>
                <a:cubicBezTo>
                  <a:pt x="160" y="119"/>
                  <a:pt x="170" y="115"/>
                  <a:pt x="160" y="120"/>
                </a:cubicBezTo>
                <a:cubicBezTo>
                  <a:pt x="161" y="118"/>
                  <a:pt x="164" y="118"/>
                  <a:pt x="165" y="117"/>
                </a:cubicBezTo>
                <a:cubicBezTo>
                  <a:pt x="164" y="115"/>
                  <a:pt x="164" y="115"/>
                  <a:pt x="164" y="115"/>
                </a:cubicBezTo>
                <a:cubicBezTo>
                  <a:pt x="164" y="113"/>
                  <a:pt x="164" y="113"/>
                  <a:pt x="164" y="113"/>
                </a:cubicBezTo>
                <a:cubicBezTo>
                  <a:pt x="166" y="113"/>
                  <a:pt x="167" y="111"/>
                  <a:pt x="168" y="110"/>
                </a:cubicBezTo>
                <a:cubicBezTo>
                  <a:pt x="158" y="111"/>
                  <a:pt x="158" y="111"/>
                  <a:pt x="158" y="111"/>
                </a:cubicBezTo>
                <a:cubicBezTo>
                  <a:pt x="157" y="112"/>
                  <a:pt x="157" y="112"/>
                  <a:pt x="157" y="112"/>
                </a:cubicBezTo>
                <a:cubicBezTo>
                  <a:pt x="152" y="111"/>
                  <a:pt x="152" y="111"/>
                  <a:pt x="152" y="111"/>
                </a:cubicBezTo>
                <a:cubicBezTo>
                  <a:pt x="151" y="112"/>
                  <a:pt x="151" y="112"/>
                  <a:pt x="151" y="112"/>
                </a:cubicBezTo>
                <a:cubicBezTo>
                  <a:pt x="151" y="113"/>
                  <a:pt x="151" y="113"/>
                  <a:pt x="151" y="113"/>
                </a:cubicBezTo>
                <a:cubicBezTo>
                  <a:pt x="147" y="114"/>
                  <a:pt x="147" y="114"/>
                  <a:pt x="147" y="114"/>
                </a:cubicBezTo>
                <a:cubicBezTo>
                  <a:pt x="146" y="115"/>
                  <a:pt x="153" y="115"/>
                  <a:pt x="145" y="114"/>
                </a:cubicBezTo>
                <a:cubicBezTo>
                  <a:pt x="144" y="111"/>
                  <a:pt x="147" y="115"/>
                  <a:pt x="146" y="112"/>
                </a:cubicBezTo>
                <a:cubicBezTo>
                  <a:pt x="142" y="115"/>
                  <a:pt x="142" y="115"/>
                  <a:pt x="142" y="115"/>
                </a:cubicBezTo>
                <a:cubicBezTo>
                  <a:pt x="142" y="115"/>
                  <a:pt x="142" y="115"/>
                  <a:pt x="142" y="115"/>
                </a:cubicBezTo>
                <a:cubicBezTo>
                  <a:pt x="140" y="116"/>
                  <a:pt x="140" y="116"/>
                  <a:pt x="140" y="116"/>
                </a:cubicBezTo>
                <a:cubicBezTo>
                  <a:pt x="140" y="115"/>
                  <a:pt x="140" y="115"/>
                  <a:pt x="140" y="115"/>
                </a:cubicBezTo>
                <a:cubicBezTo>
                  <a:pt x="135" y="117"/>
                  <a:pt x="135" y="117"/>
                  <a:pt x="135" y="117"/>
                </a:cubicBezTo>
                <a:cubicBezTo>
                  <a:pt x="129" y="115"/>
                  <a:pt x="129" y="115"/>
                  <a:pt x="129" y="115"/>
                </a:cubicBezTo>
                <a:cubicBezTo>
                  <a:pt x="128" y="115"/>
                  <a:pt x="134" y="114"/>
                  <a:pt x="126" y="116"/>
                </a:cubicBezTo>
                <a:cubicBezTo>
                  <a:pt x="126" y="118"/>
                  <a:pt x="126" y="118"/>
                  <a:pt x="126" y="118"/>
                </a:cubicBezTo>
                <a:cubicBezTo>
                  <a:pt x="124" y="118"/>
                  <a:pt x="124" y="118"/>
                  <a:pt x="124" y="118"/>
                </a:cubicBezTo>
                <a:cubicBezTo>
                  <a:pt x="124" y="117"/>
                  <a:pt x="124" y="117"/>
                  <a:pt x="124" y="117"/>
                </a:cubicBezTo>
                <a:cubicBezTo>
                  <a:pt x="116" y="114"/>
                  <a:pt x="116" y="114"/>
                  <a:pt x="116" y="114"/>
                </a:cubicBezTo>
                <a:cubicBezTo>
                  <a:pt x="107" y="113"/>
                  <a:pt x="107" y="113"/>
                  <a:pt x="107" y="113"/>
                </a:cubicBezTo>
                <a:cubicBezTo>
                  <a:pt x="109" y="111"/>
                  <a:pt x="104" y="117"/>
                  <a:pt x="112" y="111"/>
                </a:cubicBezTo>
                <a:cubicBezTo>
                  <a:pt x="109" y="108"/>
                  <a:pt x="109" y="108"/>
                  <a:pt x="109" y="108"/>
                </a:cubicBezTo>
                <a:cubicBezTo>
                  <a:pt x="114" y="108"/>
                  <a:pt x="114" y="108"/>
                  <a:pt x="114" y="108"/>
                </a:cubicBezTo>
                <a:cubicBezTo>
                  <a:pt x="115" y="110"/>
                  <a:pt x="106" y="105"/>
                  <a:pt x="117" y="110"/>
                </a:cubicBezTo>
                <a:cubicBezTo>
                  <a:pt x="120" y="108"/>
                  <a:pt x="120" y="108"/>
                  <a:pt x="120" y="108"/>
                </a:cubicBezTo>
                <a:cubicBezTo>
                  <a:pt x="121" y="107"/>
                  <a:pt x="121" y="107"/>
                  <a:pt x="121" y="107"/>
                </a:cubicBezTo>
                <a:cubicBezTo>
                  <a:pt x="117" y="103"/>
                  <a:pt x="117" y="103"/>
                  <a:pt x="117" y="103"/>
                </a:cubicBezTo>
                <a:cubicBezTo>
                  <a:pt x="117" y="100"/>
                  <a:pt x="117" y="100"/>
                  <a:pt x="117" y="100"/>
                </a:cubicBezTo>
                <a:cubicBezTo>
                  <a:pt x="115" y="98"/>
                  <a:pt x="115" y="98"/>
                  <a:pt x="115" y="98"/>
                </a:cubicBezTo>
                <a:cubicBezTo>
                  <a:pt x="118" y="95"/>
                  <a:pt x="117" y="99"/>
                  <a:pt x="124" y="96"/>
                </a:cubicBezTo>
                <a:cubicBezTo>
                  <a:pt x="125" y="98"/>
                  <a:pt x="125" y="98"/>
                  <a:pt x="125" y="98"/>
                </a:cubicBezTo>
                <a:cubicBezTo>
                  <a:pt x="126" y="99"/>
                  <a:pt x="124" y="95"/>
                  <a:pt x="126" y="99"/>
                </a:cubicBezTo>
                <a:cubicBezTo>
                  <a:pt x="129" y="98"/>
                  <a:pt x="129" y="98"/>
                  <a:pt x="129" y="98"/>
                </a:cubicBezTo>
                <a:cubicBezTo>
                  <a:pt x="134" y="98"/>
                  <a:pt x="134" y="98"/>
                  <a:pt x="134" y="98"/>
                </a:cubicBezTo>
                <a:cubicBezTo>
                  <a:pt x="135" y="103"/>
                  <a:pt x="135" y="103"/>
                  <a:pt x="135" y="103"/>
                </a:cubicBezTo>
                <a:cubicBezTo>
                  <a:pt x="143" y="105"/>
                  <a:pt x="143" y="105"/>
                  <a:pt x="143" y="105"/>
                </a:cubicBezTo>
                <a:cubicBezTo>
                  <a:pt x="149" y="103"/>
                  <a:pt x="149" y="103"/>
                  <a:pt x="149" y="103"/>
                </a:cubicBezTo>
                <a:cubicBezTo>
                  <a:pt x="158" y="101"/>
                  <a:pt x="158" y="101"/>
                  <a:pt x="158" y="101"/>
                </a:cubicBezTo>
                <a:cubicBezTo>
                  <a:pt x="159" y="98"/>
                  <a:pt x="159" y="98"/>
                  <a:pt x="159" y="98"/>
                </a:cubicBezTo>
                <a:cubicBezTo>
                  <a:pt x="158" y="95"/>
                  <a:pt x="158" y="95"/>
                  <a:pt x="158" y="95"/>
                </a:cubicBezTo>
                <a:cubicBezTo>
                  <a:pt x="145" y="93"/>
                  <a:pt x="145" y="93"/>
                  <a:pt x="145" y="93"/>
                </a:cubicBezTo>
                <a:cubicBezTo>
                  <a:pt x="149" y="92"/>
                  <a:pt x="149" y="92"/>
                  <a:pt x="149" y="92"/>
                </a:cubicBezTo>
                <a:cubicBezTo>
                  <a:pt x="151" y="93"/>
                  <a:pt x="151" y="93"/>
                  <a:pt x="151" y="93"/>
                </a:cubicBezTo>
                <a:cubicBezTo>
                  <a:pt x="151" y="91"/>
                  <a:pt x="157" y="91"/>
                  <a:pt x="158" y="93"/>
                </a:cubicBezTo>
                <a:cubicBezTo>
                  <a:pt x="162" y="93"/>
                  <a:pt x="162" y="93"/>
                  <a:pt x="162" y="93"/>
                </a:cubicBezTo>
                <a:cubicBezTo>
                  <a:pt x="162" y="95"/>
                  <a:pt x="162" y="95"/>
                  <a:pt x="162" y="95"/>
                </a:cubicBezTo>
                <a:cubicBezTo>
                  <a:pt x="164" y="96"/>
                  <a:pt x="164" y="96"/>
                  <a:pt x="164" y="96"/>
                </a:cubicBezTo>
                <a:cubicBezTo>
                  <a:pt x="165" y="96"/>
                  <a:pt x="165" y="96"/>
                  <a:pt x="165" y="96"/>
                </a:cubicBezTo>
                <a:cubicBezTo>
                  <a:pt x="164" y="93"/>
                  <a:pt x="164" y="93"/>
                  <a:pt x="164" y="93"/>
                </a:cubicBezTo>
                <a:cubicBezTo>
                  <a:pt x="168" y="91"/>
                  <a:pt x="168" y="91"/>
                  <a:pt x="168" y="91"/>
                </a:cubicBezTo>
                <a:cubicBezTo>
                  <a:pt x="179" y="90"/>
                  <a:pt x="179" y="90"/>
                  <a:pt x="179" y="90"/>
                </a:cubicBezTo>
                <a:cubicBezTo>
                  <a:pt x="188" y="89"/>
                  <a:pt x="188" y="89"/>
                  <a:pt x="188" y="89"/>
                </a:cubicBezTo>
                <a:cubicBezTo>
                  <a:pt x="186" y="93"/>
                  <a:pt x="186" y="81"/>
                  <a:pt x="190" y="93"/>
                </a:cubicBezTo>
                <a:cubicBezTo>
                  <a:pt x="199" y="91"/>
                  <a:pt x="199" y="91"/>
                  <a:pt x="199" y="91"/>
                </a:cubicBezTo>
                <a:cubicBezTo>
                  <a:pt x="200" y="92"/>
                  <a:pt x="200" y="92"/>
                  <a:pt x="200" y="92"/>
                </a:cubicBezTo>
                <a:cubicBezTo>
                  <a:pt x="201" y="92"/>
                  <a:pt x="202" y="90"/>
                  <a:pt x="203" y="91"/>
                </a:cubicBezTo>
                <a:cubicBezTo>
                  <a:pt x="197" y="88"/>
                  <a:pt x="197" y="88"/>
                  <a:pt x="197" y="88"/>
                </a:cubicBezTo>
                <a:cubicBezTo>
                  <a:pt x="192" y="90"/>
                  <a:pt x="192" y="90"/>
                  <a:pt x="192" y="90"/>
                </a:cubicBezTo>
                <a:cubicBezTo>
                  <a:pt x="192" y="90"/>
                  <a:pt x="195" y="90"/>
                  <a:pt x="191" y="90"/>
                </a:cubicBezTo>
                <a:cubicBezTo>
                  <a:pt x="208" y="86"/>
                  <a:pt x="208" y="86"/>
                  <a:pt x="208" y="86"/>
                </a:cubicBezTo>
                <a:cubicBezTo>
                  <a:pt x="209" y="86"/>
                  <a:pt x="210" y="89"/>
                  <a:pt x="211" y="85"/>
                </a:cubicBezTo>
                <a:cubicBezTo>
                  <a:pt x="210" y="88"/>
                  <a:pt x="210" y="88"/>
                  <a:pt x="210" y="88"/>
                </a:cubicBezTo>
                <a:cubicBezTo>
                  <a:pt x="213" y="90"/>
                  <a:pt x="213" y="90"/>
                  <a:pt x="213" y="90"/>
                </a:cubicBezTo>
                <a:cubicBezTo>
                  <a:pt x="210" y="90"/>
                  <a:pt x="210" y="90"/>
                  <a:pt x="210" y="90"/>
                </a:cubicBezTo>
                <a:cubicBezTo>
                  <a:pt x="211" y="91"/>
                  <a:pt x="211" y="91"/>
                  <a:pt x="211" y="91"/>
                </a:cubicBezTo>
                <a:cubicBezTo>
                  <a:pt x="217" y="90"/>
                  <a:pt x="217" y="90"/>
                  <a:pt x="217" y="90"/>
                </a:cubicBezTo>
                <a:cubicBezTo>
                  <a:pt x="216" y="86"/>
                  <a:pt x="216" y="86"/>
                  <a:pt x="216" y="86"/>
                </a:cubicBezTo>
                <a:cubicBezTo>
                  <a:pt x="214" y="87"/>
                  <a:pt x="214" y="87"/>
                  <a:pt x="214" y="87"/>
                </a:cubicBezTo>
                <a:cubicBezTo>
                  <a:pt x="214" y="85"/>
                  <a:pt x="214" y="85"/>
                  <a:pt x="214" y="85"/>
                </a:cubicBezTo>
                <a:cubicBezTo>
                  <a:pt x="221" y="86"/>
                  <a:pt x="206" y="91"/>
                  <a:pt x="220" y="88"/>
                </a:cubicBezTo>
                <a:cubicBezTo>
                  <a:pt x="221" y="90"/>
                  <a:pt x="221" y="90"/>
                  <a:pt x="221" y="90"/>
                </a:cubicBezTo>
                <a:cubicBezTo>
                  <a:pt x="224" y="88"/>
                  <a:pt x="224" y="88"/>
                  <a:pt x="224" y="88"/>
                </a:cubicBezTo>
                <a:cubicBezTo>
                  <a:pt x="226" y="88"/>
                  <a:pt x="226" y="88"/>
                  <a:pt x="226" y="88"/>
                </a:cubicBezTo>
                <a:cubicBezTo>
                  <a:pt x="228" y="85"/>
                  <a:pt x="228" y="85"/>
                  <a:pt x="228" y="85"/>
                </a:cubicBezTo>
                <a:cubicBezTo>
                  <a:pt x="226" y="84"/>
                  <a:pt x="226" y="84"/>
                  <a:pt x="226" y="84"/>
                </a:cubicBezTo>
                <a:cubicBezTo>
                  <a:pt x="228" y="83"/>
                  <a:pt x="228" y="83"/>
                  <a:pt x="228" y="83"/>
                </a:cubicBezTo>
                <a:cubicBezTo>
                  <a:pt x="228" y="88"/>
                  <a:pt x="232" y="79"/>
                  <a:pt x="232" y="86"/>
                </a:cubicBezTo>
                <a:cubicBezTo>
                  <a:pt x="235" y="85"/>
                  <a:pt x="235" y="85"/>
                  <a:pt x="235" y="85"/>
                </a:cubicBezTo>
                <a:cubicBezTo>
                  <a:pt x="236" y="86"/>
                  <a:pt x="236" y="86"/>
                  <a:pt x="236" y="86"/>
                </a:cubicBezTo>
                <a:cubicBezTo>
                  <a:pt x="236" y="85"/>
                  <a:pt x="236" y="85"/>
                  <a:pt x="236" y="85"/>
                </a:cubicBezTo>
                <a:cubicBezTo>
                  <a:pt x="237" y="84"/>
                  <a:pt x="237" y="84"/>
                  <a:pt x="237" y="84"/>
                </a:cubicBezTo>
                <a:cubicBezTo>
                  <a:pt x="239" y="84"/>
                  <a:pt x="239" y="84"/>
                  <a:pt x="239" y="84"/>
                </a:cubicBezTo>
                <a:cubicBezTo>
                  <a:pt x="240" y="87"/>
                  <a:pt x="240" y="87"/>
                  <a:pt x="240" y="87"/>
                </a:cubicBezTo>
                <a:cubicBezTo>
                  <a:pt x="242" y="87"/>
                  <a:pt x="232" y="87"/>
                  <a:pt x="244" y="88"/>
                </a:cubicBezTo>
                <a:cubicBezTo>
                  <a:pt x="244" y="87"/>
                  <a:pt x="244" y="87"/>
                  <a:pt x="244" y="87"/>
                </a:cubicBezTo>
                <a:cubicBezTo>
                  <a:pt x="241" y="85"/>
                  <a:pt x="241" y="85"/>
                  <a:pt x="241" y="85"/>
                </a:cubicBezTo>
                <a:cubicBezTo>
                  <a:pt x="242" y="84"/>
                  <a:pt x="242" y="84"/>
                  <a:pt x="242" y="84"/>
                </a:cubicBezTo>
                <a:cubicBezTo>
                  <a:pt x="259" y="81"/>
                  <a:pt x="259" y="81"/>
                  <a:pt x="259" y="81"/>
                </a:cubicBezTo>
                <a:cubicBezTo>
                  <a:pt x="260" y="82"/>
                  <a:pt x="260" y="82"/>
                  <a:pt x="260" y="82"/>
                </a:cubicBezTo>
                <a:cubicBezTo>
                  <a:pt x="262" y="79"/>
                  <a:pt x="262" y="79"/>
                  <a:pt x="262" y="79"/>
                </a:cubicBezTo>
                <a:cubicBezTo>
                  <a:pt x="269" y="78"/>
                  <a:pt x="269" y="78"/>
                  <a:pt x="269" y="78"/>
                </a:cubicBezTo>
                <a:cubicBezTo>
                  <a:pt x="268" y="81"/>
                  <a:pt x="268" y="81"/>
                  <a:pt x="268" y="81"/>
                </a:cubicBezTo>
                <a:cubicBezTo>
                  <a:pt x="259" y="83"/>
                  <a:pt x="259" y="83"/>
                  <a:pt x="259" y="83"/>
                </a:cubicBezTo>
                <a:cubicBezTo>
                  <a:pt x="259" y="84"/>
                  <a:pt x="257" y="84"/>
                  <a:pt x="258" y="85"/>
                </a:cubicBezTo>
                <a:cubicBezTo>
                  <a:pt x="254" y="84"/>
                  <a:pt x="254" y="84"/>
                  <a:pt x="254" y="84"/>
                </a:cubicBezTo>
                <a:cubicBezTo>
                  <a:pt x="253" y="85"/>
                  <a:pt x="253" y="85"/>
                  <a:pt x="253" y="85"/>
                </a:cubicBezTo>
                <a:cubicBezTo>
                  <a:pt x="257" y="87"/>
                  <a:pt x="257" y="87"/>
                  <a:pt x="257" y="87"/>
                </a:cubicBezTo>
                <a:cubicBezTo>
                  <a:pt x="259" y="87"/>
                  <a:pt x="251" y="90"/>
                  <a:pt x="259" y="85"/>
                </a:cubicBezTo>
                <a:cubicBezTo>
                  <a:pt x="263" y="86"/>
                  <a:pt x="263" y="86"/>
                  <a:pt x="263" y="86"/>
                </a:cubicBezTo>
                <a:cubicBezTo>
                  <a:pt x="271" y="85"/>
                  <a:pt x="271" y="85"/>
                  <a:pt x="271" y="85"/>
                </a:cubicBezTo>
                <a:cubicBezTo>
                  <a:pt x="271" y="79"/>
                  <a:pt x="271" y="79"/>
                  <a:pt x="271" y="79"/>
                </a:cubicBezTo>
                <a:cubicBezTo>
                  <a:pt x="272" y="78"/>
                  <a:pt x="272" y="78"/>
                  <a:pt x="272" y="78"/>
                </a:cubicBezTo>
                <a:cubicBezTo>
                  <a:pt x="268" y="76"/>
                  <a:pt x="268" y="76"/>
                  <a:pt x="268" y="76"/>
                </a:cubicBezTo>
                <a:cubicBezTo>
                  <a:pt x="269" y="74"/>
                  <a:pt x="269" y="74"/>
                  <a:pt x="269" y="74"/>
                </a:cubicBezTo>
                <a:cubicBezTo>
                  <a:pt x="269" y="73"/>
                  <a:pt x="269" y="73"/>
                  <a:pt x="269" y="73"/>
                </a:cubicBezTo>
                <a:cubicBezTo>
                  <a:pt x="268" y="72"/>
                  <a:pt x="268" y="72"/>
                  <a:pt x="268" y="72"/>
                </a:cubicBezTo>
                <a:cubicBezTo>
                  <a:pt x="267" y="73"/>
                  <a:pt x="264" y="75"/>
                  <a:pt x="265" y="73"/>
                </a:cubicBezTo>
                <a:cubicBezTo>
                  <a:pt x="266" y="75"/>
                  <a:pt x="257" y="73"/>
                  <a:pt x="266" y="77"/>
                </a:cubicBezTo>
                <a:cubicBezTo>
                  <a:pt x="262" y="75"/>
                  <a:pt x="262" y="75"/>
                  <a:pt x="262" y="75"/>
                </a:cubicBezTo>
                <a:cubicBezTo>
                  <a:pt x="262" y="76"/>
                  <a:pt x="262" y="76"/>
                  <a:pt x="262" y="76"/>
                </a:cubicBezTo>
                <a:cubicBezTo>
                  <a:pt x="255" y="76"/>
                  <a:pt x="255" y="76"/>
                  <a:pt x="255" y="76"/>
                </a:cubicBezTo>
                <a:cubicBezTo>
                  <a:pt x="251" y="75"/>
                  <a:pt x="251" y="75"/>
                  <a:pt x="251" y="75"/>
                </a:cubicBezTo>
                <a:cubicBezTo>
                  <a:pt x="248" y="76"/>
                  <a:pt x="248" y="76"/>
                  <a:pt x="248" y="76"/>
                </a:cubicBezTo>
                <a:cubicBezTo>
                  <a:pt x="249" y="78"/>
                  <a:pt x="249" y="78"/>
                  <a:pt x="249" y="78"/>
                </a:cubicBezTo>
                <a:cubicBezTo>
                  <a:pt x="249" y="79"/>
                  <a:pt x="249" y="79"/>
                  <a:pt x="249" y="79"/>
                </a:cubicBezTo>
                <a:cubicBezTo>
                  <a:pt x="246" y="78"/>
                  <a:pt x="246" y="78"/>
                  <a:pt x="246" y="78"/>
                </a:cubicBezTo>
                <a:cubicBezTo>
                  <a:pt x="244" y="80"/>
                  <a:pt x="244" y="80"/>
                  <a:pt x="244" y="80"/>
                </a:cubicBezTo>
                <a:cubicBezTo>
                  <a:pt x="243" y="78"/>
                  <a:pt x="243" y="78"/>
                  <a:pt x="243" y="78"/>
                </a:cubicBezTo>
                <a:cubicBezTo>
                  <a:pt x="236" y="78"/>
                  <a:pt x="236" y="78"/>
                  <a:pt x="236" y="78"/>
                </a:cubicBezTo>
                <a:cubicBezTo>
                  <a:pt x="235" y="75"/>
                  <a:pt x="235" y="75"/>
                  <a:pt x="235" y="75"/>
                </a:cubicBezTo>
                <a:cubicBezTo>
                  <a:pt x="232" y="77"/>
                  <a:pt x="232" y="77"/>
                  <a:pt x="232" y="77"/>
                </a:cubicBezTo>
                <a:cubicBezTo>
                  <a:pt x="232" y="78"/>
                  <a:pt x="238" y="75"/>
                  <a:pt x="231" y="80"/>
                </a:cubicBezTo>
                <a:cubicBezTo>
                  <a:pt x="226" y="79"/>
                  <a:pt x="226" y="79"/>
                  <a:pt x="226" y="79"/>
                </a:cubicBezTo>
                <a:cubicBezTo>
                  <a:pt x="215" y="82"/>
                  <a:pt x="215" y="82"/>
                  <a:pt x="215" y="82"/>
                </a:cubicBezTo>
                <a:cubicBezTo>
                  <a:pt x="215" y="81"/>
                  <a:pt x="215" y="81"/>
                  <a:pt x="215" y="81"/>
                </a:cubicBezTo>
                <a:cubicBezTo>
                  <a:pt x="209" y="83"/>
                  <a:pt x="209" y="83"/>
                  <a:pt x="209" y="83"/>
                </a:cubicBezTo>
                <a:cubicBezTo>
                  <a:pt x="207" y="82"/>
                  <a:pt x="207" y="82"/>
                  <a:pt x="207" y="82"/>
                </a:cubicBezTo>
                <a:cubicBezTo>
                  <a:pt x="203" y="80"/>
                  <a:pt x="206" y="87"/>
                  <a:pt x="208" y="78"/>
                </a:cubicBezTo>
                <a:cubicBezTo>
                  <a:pt x="215" y="80"/>
                  <a:pt x="215" y="80"/>
                  <a:pt x="215" y="80"/>
                </a:cubicBezTo>
                <a:cubicBezTo>
                  <a:pt x="217" y="80"/>
                  <a:pt x="217" y="80"/>
                  <a:pt x="217" y="80"/>
                </a:cubicBezTo>
                <a:cubicBezTo>
                  <a:pt x="217" y="74"/>
                  <a:pt x="217" y="74"/>
                  <a:pt x="217" y="74"/>
                </a:cubicBezTo>
                <a:cubicBezTo>
                  <a:pt x="221" y="75"/>
                  <a:pt x="221" y="75"/>
                  <a:pt x="221" y="75"/>
                </a:cubicBezTo>
                <a:cubicBezTo>
                  <a:pt x="221" y="76"/>
                  <a:pt x="221" y="76"/>
                  <a:pt x="221" y="76"/>
                </a:cubicBezTo>
                <a:cubicBezTo>
                  <a:pt x="222" y="78"/>
                  <a:pt x="222" y="78"/>
                  <a:pt x="222" y="78"/>
                </a:cubicBezTo>
                <a:cubicBezTo>
                  <a:pt x="223" y="75"/>
                  <a:pt x="229" y="77"/>
                  <a:pt x="227" y="73"/>
                </a:cubicBezTo>
                <a:cubicBezTo>
                  <a:pt x="229" y="74"/>
                  <a:pt x="229" y="74"/>
                  <a:pt x="229" y="74"/>
                </a:cubicBezTo>
                <a:cubicBezTo>
                  <a:pt x="229" y="74"/>
                  <a:pt x="233" y="74"/>
                  <a:pt x="231" y="72"/>
                </a:cubicBezTo>
                <a:cubicBezTo>
                  <a:pt x="235" y="72"/>
                  <a:pt x="235" y="72"/>
                  <a:pt x="235" y="72"/>
                </a:cubicBezTo>
                <a:cubicBezTo>
                  <a:pt x="236" y="71"/>
                  <a:pt x="236" y="71"/>
                  <a:pt x="236" y="71"/>
                </a:cubicBezTo>
                <a:cubicBezTo>
                  <a:pt x="236" y="73"/>
                  <a:pt x="236" y="73"/>
                  <a:pt x="236" y="73"/>
                </a:cubicBezTo>
                <a:cubicBezTo>
                  <a:pt x="240" y="74"/>
                  <a:pt x="240" y="74"/>
                  <a:pt x="240" y="74"/>
                </a:cubicBezTo>
                <a:cubicBezTo>
                  <a:pt x="241" y="73"/>
                  <a:pt x="241" y="73"/>
                  <a:pt x="241" y="73"/>
                </a:cubicBezTo>
                <a:cubicBezTo>
                  <a:pt x="244" y="73"/>
                  <a:pt x="244" y="73"/>
                  <a:pt x="244" y="73"/>
                </a:cubicBezTo>
                <a:cubicBezTo>
                  <a:pt x="244" y="71"/>
                  <a:pt x="244" y="71"/>
                  <a:pt x="244" y="71"/>
                </a:cubicBezTo>
                <a:cubicBezTo>
                  <a:pt x="247" y="74"/>
                  <a:pt x="244" y="64"/>
                  <a:pt x="249" y="73"/>
                </a:cubicBezTo>
                <a:cubicBezTo>
                  <a:pt x="252" y="71"/>
                  <a:pt x="252" y="71"/>
                  <a:pt x="252" y="71"/>
                </a:cubicBezTo>
                <a:cubicBezTo>
                  <a:pt x="255" y="70"/>
                  <a:pt x="255" y="70"/>
                  <a:pt x="255" y="70"/>
                </a:cubicBezTo>
                <a:cubicBezTo>
                  <a:pt x="257" y="67"/>
                  <a:pt x="257" y="67"/>
                  <a:pt x="257" y="67"/>
                </a:cubicBezTo>
                <a:cubicBezTo>
                  <a:pt x="260" y="68"/>
                  <a:pt x="260" y="68"/>
                  <a:pt x="260" y="68"/>
                </a:cubicBezTo>
                <a:cubicBezTo>
                  <a:pt x="264" y="66"/>
                  <a:pt x="264" y="66"/>
                  <a:pt x="264" y="66"/>
                </a:cubicBezTo>
                <a:cubicBezTo>
                  <a:pt x="269" y="68"/>
                  <a:pt x="269" y="68"/>
                  <a:pt x="269" y="68"/>
                </a:cubicBezTo>
                <a:cubicBezTo>
                  <a:pt x="273" y="67"/>
                  <a:pt x="273" y="67"/>
                  <a:pt x="273" y="67"/>
                </a:cubicBezTo>
                <a:cubicBezTo>
                  <a:pt x="274" y="67"/>
                  <a:pt x="271" y="65"/>
                  <a:pt x="275" y="67"/>
                </a:cubicBezTo>
                <a:cubicBezTo>
                  <a:pt x="272" y="70"/>
                  <a:pt x="272" y="70"/>
                  <a:pt x="272" y="70"/>
                </a:cubicBezTo>
                <a:cubicBezTo>
                  <a:pt x="270" y="74"/>
                  <a:pt x="270" y="74"/>
                  <a:pt x="270" y="74"/>
                </a:cubicBezTo>
                <a:cubicBezTo>
                  <a:pt x="272" y="76"/>
                  <a:pt x="272" y="76"/>
                  <a:pt x="272" y="76"/>
                </a:cubicBezTo>
                <a:cubicBezTo>
                  <a:pt x="275" y="76"/>
                  <a:pt x="275" y="76"/>
                  <a:pt x="275" y="76"/>
                </a:cubicBezTo>
                <a:cubicBezTo>
                  <a:pt x="276" y="69"/>
                  <a:pt x="276" y="69"/>
                  <a:pt x="276" y="69"/>
                </a:cubicBezTo>
                <a:cubicBezTo>
                  <a:pt x="284" y="70"/>
                  <a:pt x="270" y="65"/>
                  <a:pt x="282" y="64"/>
                </a:cubicBezTo>
                <a:cubicBezTo>
                  <a:pt x="285" y="59"/>
                  <a:pt x="285" y="59"/>
                  <a:pt x="285" y="59"/>
                </a:cubicBezTo>
                <a:cubicBezTo>
                  <a:pt x="281" y="60"/>
                  <a:pt x="281" y="60"/>
                  <a:pt x="281" y="60"/>
                </a:cubicBezTo>
                <a:cubicBezTo>
                  <a:pt x="278" y="59"/>
                  <a:pt x="278" y="59"/>
                  <a:pt x="278" y="59"/>
                </a:cubicBezTo>
                <a:cubicBezTo>
                  <a:pt x="275" y="61"/>
                  <a:pt x="275" y="61"/>
                  <a:pt x="275" y="61"/>
                </a:cubicBezTo>
                <a:cubicBezTo>
                  <a:pt x="273" y="61"/>
                  <a:pt x="273" y="61"/>
                  <a:pt x="273" y="61"/>
                </a:cubicBezTo>
                <a:cubicBezTo>
                  <a:pt x="271" y="61"/>
                  <a:pt x="286" y="52"/>
                  <a:pt x="267" y="61"/>
                </a:cubicBezTo>
                <a:cubicBezTo>
                  <a:pt x="266" y="62"/>
                  <a:pt x="266" y="62"/>
                  <a:pt x="266" y="62"/>
                </a:cubicBezTo>
                <a:cubicBezTo>
                  <a:pt x="264" y="61"/>
                  <a:pt x="264" y="61"/>
                  <a:pt x="264" y="61"/>
                </a:cubicBezTo>
                <a:cubicBezTo>
                  <a:pt x="258" y="64"/>
                  <a:pt x="258" y="64"/>
                  <a:pt x="258" y="64"/>
                </a:cubicBezTo>
                <a:cubicBezTo>
                  <a:pt x="246" y="65"/>
                  <a:pt x="246" y="65"/>
                  <a:pt x="246" y="65"/>
                </a:cubicBezTo>
                <a:cubicBezTo>
                  <a:pt x="247" y="61"/>
                  <a:pt x="247" y="61"/>
                  <a:pt x="247" y="61"/>
                </a:cubicBezTo>
                <a:cubicBezTo>
                  <a:pt x="256" y="60"/>
                  <a:pt x="256" y="60"/>
                  <a:pt x="256" y="60"/>
                </a:cubicBezTo>
                <a:cubicBezTo>
                  <a:pt x="258" y="59"/>
                  <a:pt x="258" y="59"/>
                  <a:pt x="258" y="59"/>
                </a:cubicBezTo>
                <a:cubicBezTo>
                  <a:pt x="281" y="55"/>
                  <a:pt x="281" y="55"/>
                  <a:pt x="281" y="55"/>
                </a:cubicBezTo>
                <a:cubicBezTo>
                  <a:pt x="282" y="54"/>
                  <a:pt x="282" y="54"/>
                  <a:pt x="282" y="54"/>
                </a:cubicBezTo>
                <a:cubicBezTo>
                  <a:pt x="283" y="52"/>
                  <a:pt x="264" y="62"/>
                  <a:pt x="290" y="54"/>
                </a:cubicBezTo>
                <a:cubicBezTo>
                  <a:pt x="295" y="53"/>
                  <a:pt x="295" y="53"/>
                  <a:pt x="295" y="53"/>
                </a:cubicBezTo>
                <a:cubicBezTo>
                  <a:pt x="296" y="50"/>
                  <a:pt x="298" y="58"/>
                  <a:pt x="295" y="50"/>
                </a:cubicBezTo>
                <a:cubicBezTo>
                  <a:pt x="296" y="50"/>
                  <a:pt x="296" y="50"/>
                  <a:pt x="296" y="50"/>
                </a:cubicBezTo>
                <a:cubicBezTo>
                  <a:pt x="297" y="51"/>
                  <a:pt x="297" y="51"/>
                  <a:pt x="297" y="51"/>
                </a:cubicBezTo>
                <a:cubicBezTo>
                  <a:pt x="296" y="55"/>
                  <a:pt x="296" y="55"/>
                  <a:pt x="296" y="55"/>
                </a:cubicBezTo>
                <a:cubicBezTo>
                  <a:pt x="298" y="56"/>
                  <a:pt x="298" y="56"/>
                  <a:pt x="298" y="56"/>
                </a:cubicBezTo>
                <a:cubicBezTo>
                  <a:pt x="309" y="53"/>
                  <a:pt x="309" y="53"/>
                  <a:pt x="309" y="53"/>
                </a:cubicBezTo>
                <a:cubicBezTo>
                  <a:pt x="309" y="50"/>
                  <a:pt x="309" y="50"/>
                  <a:pt x="309" y="50"/>
                </a:cubicBezTo>
                <a:cubicBezTo>
                  <a:pt x="309" y="54"/>
                  <a:pt x="308" y="50"/>
                  <a:pt x="315" y="52"/>
                </a:cubicBezTo>
                <a:cubicBezTo>
                  <a:pt x="315" y="51"/>
                  <a:pt x="312" y="55"/>
                  <a:pt x="315" y="50"/>
                </a:cubicBezTo>
                <a:cubicBezTo>
                  <a:pt x="317" y="53"/>
                  <a:pt x="317" y="53"/>
                  <a:pt x="317" y="53"/>
                </a:cubicBezTo>
                <a:cubicBezTo>
                  <a:pt x="321" y="53"/>
                  <a:pt x="321" y="53"/>
                  <a:pt x="321" y="53"/>
                </a:cubicBezTo>
                <a:cubicBezTo>
                  <a:pt x="322" y="50"/>
                  <a:pt x="322" y="50"/>
                  <a:pt x="322" y="50"/>
                </a:cubicBezTo>
                <a:cubicBezTo>
                  <a:pt x="323" y="49"/>
                  <a:pt x="325" y="49"/>
                  <a:pt x="325" y="50"/>
                </a:cubicBezTo>
                <a:cubicBezTo>
                  <a:pt x="321" y="48"/>
                  <a:pt x="321" y="48"/>
                  <a:pt x="321" y="48"/>
                </a:cubicBezTo>
                <a:cubicBezTo>
                  <a:pt x="322" y="48"/>
                  <a:pt x="322" y="47"/>
                  <a:pt x="323" y="47"/>
                </a:cubicBezTo>
                <a:cubicBezTo>
                  <a:pt x="323" y="46"/>
                  <a:pt x="323" y="46"/>
                  <a:pt x="323" y="46"/>
                </a:cubicBezTo>
                <a:cubicBezTo>
                  <a:pt x="320" y="46"/>
                  <a:pt x="320" y="46"/>
                  <a:pt x="320" y="46"/>
                </a:cubicBezTo>
                <a:cubicBezTo>
                  <a:pt x="325" y="46"/>
                  <a:pt x="325" y="46"/>
                  <a:pt x="325" y="46"/>
                </a:cubicBezTo>
                <a:cubicBezTo>
                  <a:pt x="325" y="48"/>
                  <a:pt x="325" y="48"/>
                  <a:pt x="325" y="48"/>
                </a:cubicBezTo>
                <a:cubicBezTo>
                  <a:pt x="322" y="48"/>
                  <a:pt x="315" y="53"/>
                  <a:pt x="336" y="48"/>
                </a:cubicBezTo>
                <a:cubicBezTo>
                  <a:pt x="336" y="48"/>
                  <a:pt x="337" y="47"/>
                  <a:pt x="338" y="50"/>
                </a:cubicBezTo>
                <a:cubicBezTo>
                  <a:pt x="339" y="48"/>
                  <a:pt x="339" y="48"/>
                  <a:pt x="339" y="48"/>
                </a:cubicBezTo>
                <a:cubicBezTo>
                  <a:pt x="337" y="48"/>
                  <a:pt x="337" y="48"/>
                  <a:pt x="337" y="48"/>
                </a:cubicBezTo>
                <a:cubicBezTo>
                  <a:pt x="339" y="47"/>
                  <a:pt x="342" y="47"/>
                  <a:pt x="341" y="45"/>
                </a:cubicBezTo>
                <a:cubicBezTo>
                  <a:pt x="344" y="44"/>
                  <a:pt x="344" y="44"/>
                  <a:pt x="344" y="44"/>
                </a:cubicBezTo>
                <a:cubicBezTo>
                  <a:pt x="347" y="45"/>
                  <a:pt x="347" y="45"/>
                  <a:pt x="347" y="45"/>
                </a:cubicBezTo>
                <a:cubicBezTo>
                  <a:pt x="348" y="44"/>
                  <a:pt x="348" y="44"/>
                  <a:pt x="348" y="44"/>
                </a:cubicBezTo>
                <a:cubicBezTo>
                  <a:pt x="346" y="43"/>
                  <a:pt x="346" y="43"/>
                  <a:pt x="346" y="43"/>
                </a:cubicBezTo>
                <a:cubicBezTo>
                  <a:pt x="353" y="42"/>
                  <a:pt x="353" y="42"/>
                  <a:pt x="353" y="42"/>
                </a:cubicBezTo>
                <a:cubicBezTo>
                  <a:pt x="356" y="43"/>
                  <a:pt x="356" y="43"/>
                  <a:pt x="356" y="43"/>
                </a:cubicBezTo>
                <a:cubicBezTo>
                  <a:pt x="357" y="39"/>
                  <a:pt x="357" y="39"/>
                  <a:pt x="357" y="39"/>
                </a:cubicBezTo>
                <a:cubicBezTo>
                  <a:pt x="364" y="36"/>
                  <a:pt x="364" y="36"/>
                  <a:pt x="364" y="36"/>
                </a:cubicBezTo>
                <a:cubicBezTo>
                  <a:pt x="363" y="38"/>
                  <a:pt x="363" y="38"/>
                  <a:pt x="363" y="38"/>
                </a:cubicBezTo>
                <a:cubicBezTo>
                  <a:pt x="357" y="42"/>
                  <a:pt x="357" y="42"/>
                  <a:pt x="357" y="42"/>
                </a:cubicBezTo>
                <a:cubicBezTo>
                  <a:pt x="357" y="43"/>
                  <a:pt x="353" y="47"/>
                  <a:pt x="361" y="46"/>
                </a:cubicBezTo>
                <a:cubicBezTo>
                  <a:pt x="361" y="47"/>
                  <a:pt x="361" y="47"/>
                  <a:pt x="361" y="47"/>
                </a:cubicBezTo>
                <a:cubicBezTo>
                  <a:pt x="364" y="47"/>
                  <a:pt x="364" y="47"/>
                  <a:pt x="364" y="47"/>
                </a:cubicBezTo>
                <a:cubicBezTo>
                  <a:pt x="363" y="49"/>
                  <a:pt x="363" y="49"/>
                  <a:pt x="363" y="49"/>
                </a:cubicBezTo>
                <a:cubicBezTo>
                  <a:pt x="359" y="48"/>
                  <a:pt x="359" y="48"/>
                  <a:pt x="359" y="48"/>
                </a:cubicBezTo>
                <a:cubicBezTo>
                  <a:pt x="357" y="52"/>
                  <a:pt x="357" y="52"/>
                  <a:pt x="357" y="52"/>
                </a:cubicBezTo>
                <a:cubicBezTo>
                  <a:pt x="363" y="53"/>
                  <a:pt x="363" y="53"/>
                  <a:pt x="363" y="53"/>
                </a:cubicBezTo>
                <a:cubicBezTo>
                  <a:pt x="367" y="52"/>
                  <a:pt x="367" y="52"/>
                  <a:pt x="367" y="52"/>
                </a:cubicBezTo>
                <a:cubicBezTo>
                  <a:pt x="367" y="52"/>
                  <a:pt x="367" y="52"/>
                  <a:pt x="367" y="52"/>
                </a:cubicBezTo>
                <a:cubicBezTo>
                  <a:pt x="370" y="50"/>
                  <a:pt x="370" y="50"/>
                  <a:pt x="370" y="50"/>
                </a:cubicBezTo>
                <a:cubicBezTo>
                  <a:pt x="372" y="50"/>
                  <a:pt x="372" y="50"/>
                  <a:pt x="372" y="50"/>
                </a:cubicBezTo>
                <a:cubicBezTo>
                  <a:pt x="371" y="52"/>
                  <a:pt x="369" y="46"/>
                  <a:pt x="373" y="53"/>
                </a:cubicBezTo>
                <a:cubicBezTo>
                  <a:pt x="374" y="51"/>
                  <a:pt x="374" y="51"/>
                  <a:pt x="374" y="51"/>
                </a:cubicBezTo>
                <a:cubicBezTo>
                  <a:pt x="377" y="53"/>
                  <a:pt x="366" y="52"/>
                  <a:pt x="379" y="50"/>
                </a:cubicBezTo>
                <a:cubicBezTo>
                  <a:pt x="379" y="49"/>
                  <a:pt x="379" y="49"/>
                  <a:pt x="379" y="49"/>
                </a:cubicBezTo>
                <a:cubicBezTo>
                  <a:pt x="381" y="52"/>
                  <a:pt x="381" y="52"/>
                  <a:pt x="381" y="52"/>
                </a:cubicBezTo>
                <a:cubicBezTo>
                  <a:pt x="374" y="53"/>
                  <a:pt x="374" y="53"/>
                  <a:pt x="374" y="53"/>
                </a:cubicBezTo>
                <a:cubicBezTo>
                  <a:pt x="380" y="58"/>
                  <a:pt x="380" y="58"/>
                  <a:pt x="380" y="58"/>
                </a:cubicBezTo>
                <a:cubicBezTo>
                  <a:pt x="379" y="58"/>
                  <a:pt x="375" y="56"/>
                  <a:pt x="377" y="61"/>
                </a:cubicBezTo>
                <a:cubicBezTo>
                  <a:pt x="375" y="63"/>
                  <a:pt x="373" y="61"/>
                  <a:pt x="371" y="63"/>
                </a:cubicBezTo>
                <a:cubicBezTo>
                  <a:pt x="372" y="65"/>
                  <a:pt x="372" y="65"/>
                  <a:pt x="372" y="65"/>
                </a:cubicBezTo>
                <a:cubicBezTo>
                  <a:pt x="371" y="66"/>
                  <a:pt x="371" y="66"/>
                  <a:pt x="371" y="66"/>
                </a:cubicBezTo>
                <a:cubicBezTo>
                  <a:pt x="375" y="70"/>
                  <a:pt x="375" y="70"/>
                  <a:pt x="375" y="70"/>
                </a:cubicBezTo>
                <a:cubicBezTo>
                  <a:pt x="378" y="70"/>
                  <a:pt x="378" y="70"/>
                  <a:pt x="378" y="70"/>
                </a:cubicBezTo>
                <a:cubicBezTo>
                  <a:pt x="372" y="75"/>
                  <a:pt x="372" y="75"/>
                  <a:pt x="372" y="75"/>
                </a:cubicBezTo>
                <a:cubicBezTo>
                  <a:pt x="370" y="73"/>
                  <a:pt x="370" y="73"/>
                  <a:pt x="370" y="73"/>
                </a:cubicBezTo>
                <a:cubicBezTo>
                  <a:pt x="364" y="76"/>
                  <a:pt x="364" y="76"/>
                  <a:pt x="364" y="76"/>
                </a:cubicBezTo>
                <a:cubicBezTo>
                  <a:pt x="363" y="77"/>
                  <a:pt x="363" y="77"/>
                  <a:pt x="363" y="77"/>
                </a:cubicBezTo>
                <a:cubicBezTo>
                  <a:pt x="366" y="78"/>
                  <a:pt x="366" y="78"/>
                  <a:pt x="366" y="78"/>
                </a:cubicBezTo>
                <a:cubicBezTo>
                  <a:pt x="363" y="79"/>
                  <a:pt x="363" y="79"/>
                  <a:pt x="363" y="79"/>
                </a:cubicBezTo>
                <a:cubicBezTo>
                  <a:pt x="363" y="80"/>
                  <a:pt x="358" y="84"/>
                  <a:pt x="359" y="81"/>
                </a:cubicBezTo>
                <a:cubicBezTo>
                  <a:pt x="360" y="79"/>
                  <a:pt x="360" y="79"/>
                  <a:pt x="360" y="79"/>
                </a:cubicBezTo>
                <a:cubicBezTo>
                  <a:pt x="355" y="79"/>
                  <a:pt x="355" y="79"/>
                  <a:pt x="355" y="79"/>
                </a:cubicBezTo>
                <a:cubicBezTo>
                  <a:pt x="351" y="83"/>
                  <a:pt x="351" y="83"/>
                  <a:pt x="351" y="83"/>
                </a:cubicBezTo>
                <a:cubicBezTo>
                  <a:pt x="355" y="85"/>
                  <a:pt x="355" y="85"/>
                  <a:pt x="355" y="85"/>
                </a:cubicBezTo>
                <a:cubicBezTo>
                  <a:pt x="354" y="85"/>
                  <a:pt x="353" y="85"/>
                  <a:pt x="354" y="86"/>
                </a:cubicBezTo>
                <a:cubicBezTo>
                  <a:pt x="358" y="86"/>
                  <a:pt x="358" y="86"/>
                  <a:pt x="358" y="86"/>
                </a:cubicBezTo>
                <a:cubicBezTo>
                  <a:pt x="360" y="88"/>
                  <a:pt x="355" y="90"/>
                  <a:pt x="355" y="90"/>
                </a:cubicBezTo>
                <a:cubicBezTo>
                  <a:pt x="355" y="90"/>
                  <a:pt x="358" y="88"/>
                  <a:pt x="355" y="91"/>
                </a:cubicBezTo>
                <a:cubicBezTo>
                  <a:pt x="362" y="89"/>
                  <a:pt x="362" y="89"/>
                  <a:pt x="362" y="89"/>
                </a:cubicBezTo>
                <a:cubicBezTo>
                  <a:pt x="366" y="85"/>
                  <a:pt x="366" y="85"/>
                  <a:pt x="366" y="85"/>
                </a:cubicBezTo>
                <a:cubicBezTo>
                  <a:pt x="378" y="84"/>
                  <a:pt x="378" y="84"/>
                  <a:pt x="378" y="84"/>
                </a:cubicBezTo>
                <a:cubicBezTo>
                  <a:pt x="385" y="80"/>
                  <a:pt x="385" y="80"/>
                  <a:pt x="385" y="80"/>
                </a:cubicBezTo>
                <a:cubicBezTo>
                  <a:pt x="386" y="80"/>
                  <a:pt x="386" y="80"/>
                  <a:pt x="386" y="80"/>
                </a:cubicBezTo>
                <a:cubicBezTo>
                  <a:pt x="381" y="83"/>
                  <a:pt x="381" y="83"/>
                  <a:pt x="381" y="83"/>
                </a:cubicBezTo>
                <a:cubicBezTo>
                  <a:pt x="380" y="86"/>
                  <a:pt x="380" y="86"/>
                  <a:pt x="380" y="86"/>
                </a:cubicBezTo>
                <a:cubicBezTo>
                  <a:pt x="381" y="87"/>
                  <a:pt x="381" y="87"/>
                  <a:pt x="381" y="87"/>
                </a:cubicBezTo>
                <a:cubicBezTo>
                  <a:pt x="384" y="87"/>
                  <a:pt x="386" y="84"/>
                  <a:pt x="388" y="87"/>
                </a:cubicBezTo>
                <a:cubicBezTo>
                  <a:pt x="389" y="88"/>
                  <a:pt x="387" y="86"/>
                  <a:pt x="388" y="88"/>
                </a:cubicBezTo>
                <a:cubicBezTo>
                  <a:pt x="398" y="87"/>
                  <a:pt x="398" y="87"/>
                  <a:pt x="398" y="87"/>
                </a:cubicBezTo>
                <a:cubicBezTo>
                  <a:pt x="404" y="89"/>
                  <a:pt x="404" y="89"/>
                  <a:pt x="404" y="89"/>
                </a:cubicBezTo>
                <a:cubicBezTo>
                  <a:pt x="404" y="89"/>
                  <a:pt x="404" y="89"/>
                  <a:pt x="404" y="89"/>
                </a:cubicBezTo>
                <a:cubicBezTo>
                  <a:pt x="401" y="92"/>
                  <a:pt x="401" y="92"/>
                  <a:pt x="401" y="92"/>
                </a:cubicBezTo>
                <a:cubicBezTo>
                  <a:pt x="406" y="96"/>
                  <a:pt x="406" y="96"/>
                  <a:pt x="406" y="96"/>
                </a:cubicBezTo>
                <a:cubicBezTo>
                  <a:pt x="399" y="93"/>
                  <a:pt x="399" y="93"/>
                  <a:pt x="399" y="93"/>
                </a:cubicBezTo>
                <a:cubicBezTo>
                  <a:pt x="398" y="92"/>
                  <a:pt x="403" y="92"/>
                  <a:pt x="397" y="92"/>
                </a:cubicBezTo>
                <a:cubicBezTo>
                  <a:pt x="397" y="93"/>
                  <a:pt x="397" y="93"/>
                  <a:pt x="397" y="93"/>
                </a:cubicBezTo>
                <a:cubicBezTo>
                  <a:pt x="398" y="94"/>
                  <a:pt x="402" y="86"/>
                  <a:pt x="398" y="96"/>
                </a:cubicBezTo>
                <a:cubicBezTo>
                  <a:pt x="397" y="98"/>
                  <a:pt x="397" y="98"/>
                  <a:pt x="397" y="98"/>
                </a:cubicBezTo>
                <a:cubicBezTo>
                  <a:pt x="400" y="99"/>
                  <a:pt x="400" y="99"/>
                  <a:pt x="400" y="99"/>
                </a:cubicBezTo>
                <a:cubicBezTo>
                  <a:pt x="400" y="104"/>
                  <a:pt x="400" y="104"/>
                  <a:pt x="400" y="104"/>
                </a:cubicBezTo>
                <a:cubicBezTo>
                  <a:pt x="392" y="106"/>
                  <a:pt x="392" y="106"/>
                  <a:pt x="392" y="106"/>
                </a:cubicBezTo>
                <a:cubicBezTo>
                  <a:pt x="390" y="105"/>
                  <a:pt x="400" y="103"/>
                  <a:pt x="388" y="110"/>
                </a:cubicBezTo>
                <a:cubicBezTo>
                  <a:pt x="384" y="108"/>
                  <a:pt x="384" y="108"/>
                  <a:pt x="384" y="108"/>
                </a:cubicBezTo>
                <a:cubicBezTo>
                  <a:pt x="379" y="110"/>
                  <a:pt x="379" y="110"/>
                  <a:pt x="379" y="110"/>
                </a:cubicBezTo>
                <a:cubicBezTo>
                  <a:pt x="380" y="113"/>
                  <a:pt x="382" y="110"/>
                  <a:pt x="384" y="111"/>
                </a:cubicBezTo>
                <a:cubicBezTo>
                  <a:pt x="382" y="114"/>
                  <a:pt x="382" y="114"/>
                  <a:pt x="382" y="114"/>
                </a:cubicBezTo>
                <a:cubicBezTo>
                  <a:pt x="385" y="114"/>
                  <a:pt x="385" y="114"/>
                  <a:pt x="385" y="114"/>
                </a:cubicBezTo>
                <a:cubicBezTo>
                  <a:pt x="386" y="111"/>
                  <a:pt x="386" y="111"/>
                  <a:pt x="386" y="111"/>
                </a:cubicBezTo>
                <a:cubicBezTo>
                  <a:pt x="391" y="112"/>
                  <a:pt x="391" y="112"/>
                  <a:pt x="391" y="112"/>
                </a:cubicBezTo>
                <a:cubicBezTo>
                  <a:pt x="391" y="114"/>
                  <a:pt x="391" y="114"/>
                  <a:pt x="391" y="114"/>
                </a:cubicBezTo>
                <a:cubicBezTo>
                  <a:pt x="397" y="117"/>
                  <a:pt x="397" y="117"/>
                  <a:pt x="397" y="117"/>
                </a:cubicBezTo>
                <a:cubicBezTo>
                  <a:pt x="397" y="118"/>
                  <a:pt x="397" y="118"/>
                  <a:pt x="397" y="118"/>
                </a:cubicBezTo>
                <a:cubicBezTo>
                  <a:pt x="400" y="118"/>
                  <a:pt x="400" y="118"/>
                  <a:pt x="400" y="118"/>
                </a:cubicBezTo>
                <a:cubicBezTo>
                  <a:pt x="400" y="122"/>
                  <a:pt x="400" y="122"/>
                  <a:pt x="400" y="122"/>
                </a:cubicBezTo>
                <a:cubicBezTo>
                  <a:pt x="405" y="119"/>
                  <a:pt x="405" y="119"/>
                  <a:pt x="405" y="119"/>
                </a:cubicBezTo>
                <a:cubicBezTo>
                  <a:pt x="408" y="119"/>
                  <a:pt x="408" y="119"/>
                  <a:pt x="408" y="119"/>
                </a:cubicBezTo>
                <a:cubicBezTo>
                  <a:pt x="412" y="121"/>
                  <a:pt x="412" y="116"/>
                  <a:pt x="416" y="117"/>
                </a:cubicBezTo>
                <a:cubicBezTo>
                  <a:pt x="418" y="116"/>
                  <a:pt x="424" y="116"/>
                  <a:pt x="418" y="112"/>
                </a:cubicBezTo>
                <a:cubicBezTo>
                  <a:pt x="425" y="112"/>
                  <a:pt x="425" y="112"/>
                  <a:pt x="425" y="112"/>
                </a:cubicBezTo>
                <a:cubicBezTo>
                  <a:pt x="426" y="108"/>
                  <a:pt x="426" y="108"/>
                  <a:pt x="426" y="108"/>
                </a:cubicBezTo>
                <a:cubicBezTo>
                  <a:pt x="428" y="104"/>
                  <a:pt x="428" y="104"/>
                  <a:pt x="428" y="104"/>
                </a:cubicBezTo>
                <a:cubicBezTo>
                  <a:pt x="428" y="105"/>
                  <a:pt x="428" y="105"/>
                  <a:pt x="428" y="105"/>
                </a:cubicBezTo>
                <a:cubicBezTo>
                  <a:pt x="434" y="107"/>
                  <a:pt x="434" y="107"/>
                  <a:pt x="434" y="107"/>
                </a:cubicBezTo>
                <a:cubicBezTo>
                  <a:pt x="435" y="107"/>
                  <a:pt x="428" y="110"/>
                  <a:pt x="437" y="107"/>
                </a:cubicBezTo>
                <a:cubicBezTo>
                  <a:pt x="434" y="105"/>
                  <a:pt x="434" y="105"/>
                  <a:pt x="434" y="105"/>
                </a:cubicBezTo>
                <a:cubicBezTo>
                  <a:pt x="438" y="102"/>
                  <a:pt x="438" y="102"/>
                  <a:pt x="438" y="102"/>
                </a:cubicBezTo>
                <a:cubicBezTo>
                  <a:pt x="443" y="105"/>
                  <a:pt x="443" y="105"/>
                  <a:pt x="443" y="105"/>
                </a:cubicBezTo>
                <a:cubicBezTo>
                  <a:pt x="449" y="104"/>
                  <a:pt x="449" y="104"/>
                  <a:pt x="449" y="104"/>
                </a:cubicBezTo>
                <a:cubicBezTo>
                  <a:pt x="450" y="104"/>
                  <a:pt x="450" y="104"/>
                  <a:pt x="450" y="104"/>
                </a:cubicBezTo>
                <a:cubicBezTo>
                  <a:pt x="453" y="103"/>
                  <a:pt x="432" y="110"/>
                  <a:pt x="456" y="101"/>
                </a:cubicBezTo>
                <a:cubicBezTo>
                  <a:pt x="471" y="92"/>
                  <a:pt x="471" y="92"/>
                  <a:pt x="471" y="92"/>
                </a:cubicBezTo>
                <a:cubicBezTo>
                  <a:pt x="469" y="91"/>
                  <a:pt x="468" y="91"/>
                  <a:pt x="469" y="88"/>
                </a:cubicBezTo>
                <a:cubicBezTo>
                  <a:pt x="471" y="88"/>
                  <a:pt x="471" y="88"/>
                  <a:pt x="471" y="88"/>
                </a:cubicBezTo>
                <a:cubicBezTo>
                  <a:pt x="478" y="87"/>
                  <a:pt x="478" y="87"/>
                  <a:pt x="478" y="87"/>
                </a:cubicBezTo>
                <a:cubicBezTo>
                  <a:pt x="477" y="88"/>
                  <a:pt x="476" y="86"/>
                  <a:pt x="475" y="89"/>
                </a:cubicBezTo>
                <a:cubicBezTo>
                  <a:pt x="475" y="91"/>
                  <a:pt x="475" y="91"/>
                  <a:pt x="475" y="91"/>
                </a:cubicBezTo>
                <a:cubicBezTo>
                  <a:pt x="475" y="93"/>
                  <a:pt x="475" y="93"/>
                  <a:pt x="475" y="93"/>
                </a:cubicBezTo>
                <a:cubicBezTo>
                  <a:pt x="478" y="94"/>
                  <a:pt x="478" y="94"/>
                  <a:pt x="478" y="94"/>
                </a:cubicBezTo>
                <a:cubicBezTo>
                  <a:pt x="481" y="86"/>
                  <a:pt x="481" y="86"/>
                  <a:pt x="481" y="86"/>
                </a:cubicBezTo>
                <a:cubicBezTo>
                  <a:pt x="482" y="85"/>
                  <a:pt x="482" y="85"/>
                  <a:pt x="482" y="85"/>
                </a:cubicBezTo>
                <a:cubicBezTo>
                  <a:pt x="484" y="89"/>
                  <a:pt x="484" y="89"/>
                  <a:pt x="484" y="89"/>
                </a:cubicBezTo>
                <a:cubicBezTo>
                  <a:pt x="489" y="86"/>
                  <a:pt x="489" y="86"/>
                  <a:pt x="489" y="86"/>
                </a:cubicBezTo>
                <a:cubicBezTo>
                  <a:pt x="492" y="88"/>
                  <a:pt x="492" y="88"/>
                  <a:pt x="492" y="88"/>
                </a:cubicBezTo>
                <a:cubicBezTo>
                  <a:pt x="496" y="85"/>
                  <a:pt x="496" y="85"/>
                  <a:pt x="496" y="85"/>
                </a:cubicBezTo>
                <a:cubicBezTo>
                  <a:pt x="497" y="87"/>
                  <a:pt x="488" y="83"/>
                  <a:pt x="498" y="87"/>
                </a:cubicBezTo>
                <a:cubicBezTo>
                  <a:pt x="502" y="83"/>
                  <a:pt x="502" y="83"/>
                  <a:pt x="502" y="83"/>
                </a:cubicBezTo>
                <a:cubicBezTo>
                  <a:pt x="508" y="82"/>
                  <a:pt x="508" y="82"/>
                  <a:pt x="508" y="82"/>
                </a:cubicBezTo>
                <a:cubicBezTo>
                  <a:pt x="513" y="78"/>
                  <a:pt x="513" y="78"/>
                  <a:pt x="513" y="78"/>
                </a:cubicBezTo>
                <a:cubicBezTo>
                  <a:pt x="513" y="75"/>
                  <a:pt x="513" y="75"/>
                  <a:pt x="513" y="75"/>
                </a:cubicBezTo>
                <a:cubicBezTo>
                  <a:pt x="515" y="74"/>
                  <a:pt x="515" y="74"/>
                  <a:pt x="515" y="74"/>
                </a:cubicBezTo>
                <a:cubicBezTo>
                  <a:pt x="518" y="76"/>
                  <a:pt x="518" y="76"/>
                  <a:pt x="518" y="76"/>
                </a:cubicBezTo>
                <a:cubicBezTo>
                  <a:pt x="521" y="73"/>
                  <a:pt x="521" y="73"/>
                  <a:pt x="521" y="73"/>
                </a:cubicBezTo>
                <a:cubicBezTo>
                  <a:pt x="522" y="75"/>
                  <a:pt x="522" y="75"/>
                  <a:pt x="522" y="75"/>
                </a:cubicBezTo>
                <a:cubicBezTo>
                  <a:pt x="527" y="72"/>
                  <a:pt x="527" y="72"/>
                  <a:pt x="527" y="72"/>
                </a:cubicBezTo>
                <a:cubicBezTo>
                  <a:pt x="532" y="71"/>
                  <a:pt x="532" y="71"/>
                  <a:pt x="532" y="71"/>
                </a:cubicBezTo>
                <a:cubicBezTo>
                  <a:pt x="533" y="71"/>
                  <a:pt x="527" y="75"/>
                  <a:pt x="534" y="69"/>
                </a:cubicBezTo>
                <a:cubicBezTo>
                  <a:pt x="535" y="70"/>
                  <a:pt x="535" y="70"/>
                  <a:pt x="535" y="70"/>
                </a:cubicBezTo>
                <a:cubicBezTo>
                  <a:pt x="538" y="65"/>
                  <a:pt x="538" y="65"/>
                  <a:pt x="538" y="65"/>
                </a:cubicBezTo>
                <a:cubicBezTo>
                  <a:pt x="545" y="65"/>
                  <a:pt x="545" y="65"/>
                  <a:pt x="545" y="65"/>
                </a:cubicBezTo>
                <a:cubicBezTo>
                  <a:pt x="546" y="64"/>
                  <a:pt x="546" y="64"/>
                  <a:pt x="546" y="64"/>
                </a:cubicBezTo>
                <a:cubicBezTo>
                  <a:pt x="541" y="67"/>
                  <a:pt x="548" y="61"/>
                  <a:pt x="540" y="62"/>
                </a:cubicBezTo>
                <a:cubicBezTo>
                  <a:pt x="544" y="61"/>
                  <a:pt x="544" y="61"/>
                  <a:pt x="544" y="61"/>
                </a:cubicBezTo>
                <a:cubicBezTo>
                  <a:pt x="545" y="62"/>
                  <a:pt x="545" y="62"/>
                  <a:pt x="545" y="62"/>
                </a:cubicBezTo>
                <a:cubicBezTo>
                  <a:pt x="548" y="60"/>
                  <a:pt x="548" y="60"/>
                  <a:pt x="548" y="60"/>
                </a:cubicBezTo>
                <a:cubicBezTo>
                  <a:pt x="551" y="62"/>
                  <a:pt x="551" y="62"/>
                  <a:pt x="551" y="62"/>
                </a:cubicBezTo>
                <a:cubicBezTo>
                  <a:pt x="555" y="60"/>
                  <a:pt x="555" y="60"/>
                  <a:pt x="555" y="60"/>
                </a:cubicBezTo>
                <a:cubicBezTo>
                  <a:pt x="561" y="59"/>
                  <a:pt x="561" y="59"/>
                  <a:pt x="561" y="59"/>
                </a:cubicBezTo>
                <a:cubicBezTo>
                  <a:pt x="562" y="60"/>
                  <a:pt x="562" y="60"/>
                  <a:pt x="562" y="60"/>
                </a:cubicBezTo>
                <a:cubicBezTo>
                  <a:pt x="568" y="57"/>
                  <a:pt x="568" y="57"/>
                  <a:pt x="568" y="57"/>
                </a:cubicBezTo>
                <a:cubicBezTo>
                  <a:pt x="568" y="56"/>
                  <a:pt x="562" y="58"/>
                  <a:pt x="570" y="57"/>
                </a:cubicBezTo>
                <a:cubicBezTo>
                  <a:pt x="571" y="53"/>
                  <a:pt x="571" y="53"/>
                  <a:pt x="571" y="53"/>
                </a:cubicBezTo>
                <a:cubicBezTo>
                  <a:pt x="580" y="52"/>
                  <a:pt x="580" y="52"/>
                  <a:pt x="580" y="52"/>
                </a:cubicBezTo>
                <a:cubicBezTo>
                  <a:pt x="582" y="50"/>
                  <a:pt x="582" y="50"/>
                  <a:pt x="582" y="50"/>
                </a:cubicBezTo>
                <a:cubicBezTo>
                  <a:pt x="586" y="50"/>
                  <a:pt x="586" y="50"/>
                  <a:pt x="586" y="50"/>
                </a:cubicBezTo>
                <a:cubicBezTo>
                  <a:pt x="589" y="46"/>
                  <a:pt x="589" y="46"/>
                  <a:pt x="589" y="46"/>
                </a:cubicBezTo>
                <a:cubicBezTo>
                  <a:pt x="595" y="44"/>
                  <a:pt x="595" y="44"/>
                  <a:pt x="595" y="44"/>
                </a:cubicBezTo>
                <a:cubicBezTo>
                  <a:pt x="598" y="40"/>
                  <a:pt x="598" y="40"/>
                  <a:pt x="598" y="40"/>
                </a:cubicBezTo>
                <a:cubicBezTo>
                  <a:pt x="605" y="36"/>
                  <a:pt x="605" y="36"/>
                  <a:pt x="605" y="36"/>
                </a:cubicBezTo>
                <a:cubicBezTo>
                  <a:pt x="607" y="38"/>
                  <a:pt x="607" y="38"/>
                  <a:pt x="607" y="38"/>
                </a:cubicBezTo>
                <a:cubicBezTo>
                  <a:pt x="610" y="38"/>
                  <a:pt x="610" y="38"/>
                  <a:pt x="610" y="38"/>
                </a:cubicBezTo>
                <a:cubicBezTo>
                  <a:pt x="613" y="35"/>
                  <a:pt x="613" y="35"/>
                  <a:pt x="613" y="35"/>
                </a:cubicBezTo>
                <a:cubicBezTo>
                  <a:pt x="621" y="34"/>
                  <a:pt x="621" y="34"/>
                  <a:pt x="621" y="34"/>
                </a:cubicBezTo>
                <a:cubicBezTo>
                  <a:pt x="619" y="32"/>
                  <a:pt x="620" y="33"/>
                  <a:pt x="626" y="31"/>
                </a:cubicBezTo>
                <a:cubicBezTo>
                  <a:pt x="622" y="28"/>
                  <a:pt x="622" y="28"/>
                  <a:pt x="622" y="28"/>
                </a:cubicBezTo>
                <a:cubicBezTo>
                  <a:pt x="618" y="28"/>
                  <a:pt x="618" y="28"/>
                  <a:pt x="618" y="28"/>
                </a:cubicBezTo>
                <a:cubicBezTo>
                  <a:pt x="622" y="27"/>
                  <a:pt x="622" y="27"/>
                  <a:pt x="622" y="27"/>
                </a:cubicBezTo>
                <a:cubicBezTo>
                  <a:pt x="627" y="29"/>
                  <a:pt x="627" y="29"/>
                  <a:pt x="627" y="29"/>
                </a:cubicBezTo>
                <a:cubicBezTo>
                  <a:pt x="628" y="30"/>
                  <a:pt x="620" y="26"/>
                  <a:pt x="628" y="32"/>
                </a:cubicBezTo>
                <a:cubicBezTo>
                  <a:pt x="633" y="30"/>
                  <a:pt x="633" y="30"/>
                  <a:pt x="633" y="30"/>
                </a:cubicBezTo>
                <a:cubicBezTo>
                  <a:pt x="633" y="27"/>
                  <a:pt x="633" y="27"/>
                  <a:pt x="633" y="27"/>
                </a:cubicBezTo>
                <a:cubicBezTo>
                  <a:pt x="638" y="27"/>
                  <a:pt x="638" y="27"/>
                  <a:pt x="638" y="27"/>
                </a:cubicBezTo>
                <a:cubicBezTo>
                  <a:pt x="639" y="23"/>
                  <a:pt x="639" y="23"/>
                  <a:pt x="639" y="23"/>
                </a:cubicBezTo>
                <a:cubicBezTo>
                  <a:pt x="640" y="25"/>
                  <a:pt x="640" y="25"/>
                  <a:pt x="640" y="25"/>
                </a:cubicBezTo>
                <a:cubicBezTo>
                  <a:pt x="640" y="24"/>
                  <a:pt x="645" y="25"/>
                  <a:pt x="646" y="20"/>
                </a:cubicBezTo>
                <a:cubicBezTo>
                  <a:pt x="644" y="19"/>
                  <a:pt x="644" y="19"/>
                  <a:pt x="644" y="19"/>
                </a:cubicBezTo>
                <a:cubicBezTo>
                  <a:pt x="649" y="17"/>
                  <a:pt x="649" y="17"/>
                  <a:pt x="649" y="17"/>
                </a:cubicBezTo>
                <a:cubicBezTo>
                  <a:pt x="654" y="19"/>
                  <a:pt x="654" y="19"/>
                  <a:pt x="654" y="19"/>
                </a:cubicBezTo>
                <a:cubicBezTo>
                  <a:pt x="657" y="15"/>
                  <a:pt x="657" y="15"/>
                  <a:pt x="657" y="15"/>
                </a:cubicBezTo>
                <a:cubicBezTo>
                  <a:pt x="656" y="14"/>
                  <a:pt x="656" y="14"/>
                  <a:pt x="656" y="14"/>
                </a:cubicBezTo>
                <a:cubicBezTo>
                  <a:pt x="649" y="11"/>
                  <a:pt x="649" y="11"/>
                  <a:pt x="649" y="11"/>
                </a:cubicBezTo>
                <a:cubicBezTo>
                  <a:pt x="644" y="11"/>
                  <a:pt x="644" y="11"/>
                  <a:pt x="644" y="11"/>
                </a:cubicBezTo>
                <a:cubicBezTo>
                  <a:pt x="641" y="10"/>
                  <a:pt x="644" y="16"/>
                  <a:pt x="640" y="11"/>
                </a:cubicBezTo>
                <a:cubicBezTo>
                  <a:pt x="644" y="8"/>
                  <a:pt x="644" y="8"/>
                  <a:pt x="644" y="8"/>
                </a:cubicBezTo>
                <a:cubicBezTo>
                  <a:pt x="663" y="5"/>
                  <a:pt x="663" y="5"/>
                  <a:pt x="663" y="5"/>
                </a:cubicBezTo>
                <a:cubicBezTo>
                  <a:pt x="664" y="3"/>
                  <a:pt x="664" y="3"/>
                  <a:pt x="664" y="3"/>
                </a:cubicBezTo>
                <a:cubicBezTo>
                  <a:pt x="663" y="2"/>
                  <a:pt x="663" y="2"/>
                  <a:pt x="663" y="2"/>
                </a:cubicBezTo>
                <a:cubicBezTo>
                  <a:pt x="667" y="4"/>
                  <a:pt x="667" y="4"/>
                  <a:pt x="667" y="4"/>
                </a:cubicBezTo>
                <a:cubicBezTo>
                  <a:pt x="667" y="5"/>
                  <a:pt x="667" y="5"/>
                  <a:pt x="667" y="5"/>
                </a:cubicBezTo>
                <a:cubicBezTo>
                  <a:pt x="668" y="6"/>
                  <a:pt x="668" y="6"/>
                  <a:pt x="668" y="6"/>
                </a:cubicBezTo>
                <a:cubicBezTo>
                  <a:pt x="671" y="5"/>
                  <a:pt x="674" y="6"/>
                  <a:pt x="676" y="5"/>
                </a:cubicBezTo>
                <a:cubicBezTo>
                  <a:pt x="677" y="8"/>
                  <a:pt x="677" y="8"/>
                  <a:pt x="677" y="8"/>
                </a:cubicBezTo>
                <a:cubicBezTo>
                  <a:pt x="676" y="10"/>
                  <a:pt x="676" y="10"/>
                  <a:pt x="676" y="10"/>
                </a:cubicBezTo>
                <a:cubicBezTo>
                  <a:pt x="678" y="13"/>
                  <a:pt x="678" y="13"/>
                  <a:pt x="678" y="13"/>
                </a:cubicBezTo>
                <a:cubicBezTo>
                  <a:pt x="679" y="12"/>
                  <a:pt x="679" y="12"/>
                  <a:pt x="679" y="12"/>
                </a:cubicBezTo>
                <a:cubicBezTo>
                  <a:pt x="678" y="14"/>
                  <a:pt x="678" y="14"/>
                  <a:pt x="678" y="14"/>
                </a:cubicBezTo>
                <a:cubicBezTo>
                  <a:pt x="671" y="15"/>
                  <a:pt x="671" y="15"/>
                  <a:pt x="671" y="15"/>
                </a:cubicBezTo>
                <a:cubicBezTo>
                  <a:pt x="668" y="19"/>
                  <a:pt x="668" y="19"/>
                  <a:pt x="668" y="19"/>
                </a:cubicBezTo>
                <a:cubicBezTo>
                  <a:pt x="674" y="20"/>
                  <a:pt x="674" y="20"/>
                  <a:pt x="674" y="20"/>
                </a:cubicBezTo>
                <a:cubicBezTo>
                  <a:pt x="677" y="17"/>
                  <a:pt x="677" y="17"/>
                  <a:pt x="677" y="17"/>
                </a:cubicBezTo>
                <a:cubicBezTo>
                  <a:pt x="702" y="19"/>
                  <a:pt x="702" y="19"/>
                  <a:pt x="702" y="19"/>
                </a:cubicBezTo>
                <a:cubicBezTo>
                  <a:pt x="704" y="16"/>
                  <a:pt x="706" y="17"/>
                  <a:pt x="708" y="18"/>
                </a:cubicBezTo>
                <a:cubicBezTo>
                  <a:pt x="708" y="20"/>
                  <a:pt x="708" y="20"/>
                  <a:pt x="708" y="20"/>
                </a:cubicBezTo>
                <a:cubicBezTo>
                  <a:pt x="706" y="19"/>
                  <a:pt x="706" y="19"/>
                  <a:pt x="706" y="19"/>
                </a:cubicBezTo>
                <a:cubicBezTo>
                  <a:pt x="705" y="20"/>
                  <a:pt x="705" y="20"/>
                  <a:pt x="705" y="20"/>
                </a:cubicBezTo>
                <a:cubicBezTo>
                  <a:pt x="702" y="20"/>
                  <a:pt x="706" y="14"/>
                  <a:pt x="705" y="23"/>
                </a:cubicBezTo>
                <a:cubicBezTo>
                  <a:pt x="702" y="23"/>
                  <a:pt x="702" y="23"/>
                  <a:pt x="702" y="23"/>
                </a:cubicBezTo>
                <a:cubicBezTo>
                  <a:pt x="702" y="27"/>
                  <a:pt x="695" y="28"/>
                  <a:pt x="690" y="27"/>
                </a:cubicBezTo>
                <a:cubicBezTo>
                  <a:pt x="688" y="27"/>
                  <a:pt x="703" y="28"/>
                  <a:pt x="685" y="28"/>
                </a:cubicBezTo>
                <a:cubicBezTo>
                  <a:pt x="684" y="28"/>
                  <a:pt x="689" y="25"/>
                  <a:pt x="683" y="29"/>
                </a:cubicBezTo>
                <a:cubicBezTo>
                  <a:pt x="683" y="30"/>
                  <a:pt x="683" y="30"/>
                  <a:pt x="683" y="30"/>
                </a:cubicBezTo>
                <a:cubicBezTo>
                  <a:pt x="685" y="28"/>
                  <a:pt x="683" y="27"/>
                  <a:pt x="687" y="32"/>
                </a:cubicBezTo>
                <a:cubicBezTo>
                  <a:pt x="687" y="32"/>
                  <a:pt x="687" y="32"/>
                  <a:pt x="687" y="32"/>
                </a:cubicBezTo>
                <a:cubicBezTo>
                  <a:pt x="688" y="33"/>
                  <a:pt x="688" y="33"/>
                  <a:pt x="688" y="33"/>
                </a:cubicBezTo>
                <a:cubicBezTo>
                  <a:pt x="690" y="32"/>
                  <a:pt x="690" y="32"/>
                  <a:pt x="690" y="32"/>
                </a:cubicBezTo>
                <a:cubicBezTo>
                  <a:pt x="692" y="29"/>
                  <a:pt x="694" y="37"/>
                  <a:pt x="694" y="29"/>
                </a:cubicBezTo>
                <a:cubicBezTo>
                  <a:pt x="702" y="29"/>
                  <a:pt x="702" y="29"/>
                  <a:pt x="702" y="29"/>
                </a:cubicBezTo>
                <a:cubicBezTo>
                  <a:pt x="707" y="27"/>
                  <a:pt x="707" y="27"/>
                  <a:pt x="707" y="27"/>
                </a:cubicBezTo>
                <a:cubicBezTo>
                  <a:pt x="705" y="32"/>
                  <a:pt x="705" y="32"/>
                  <a:pt x="705" y="32"/>
                </a:cubicBezTo>
                <a:cubicBezTo>
                  <a:pt x="699" y="32"/>
                  <a:pt x="699" y="32"/>
                  <a:pt x="699" y="32"/>
                </a:cubicBezTo>
                <a:cubicBezTo>
                  <a:pt x="698" y="33"/>
                  <a:pt x="698" y="33"/>
                  <a:pt x="698" y="33"/>
                </a:cubicBezTo>
                <a:cubicBezTo>
                  <a:pt x="697" y="32"/>
                  <a:pt x="697" y="32"/>
                  <a:pt x="697" y="32"/>
                </a:cubicBezTo>
                <a:cubicBezTo>
                  <a:pt x="694" y="37"/>
                  <a:pt x="694" y="37"/>
                  <a:pt x="694" y="37"/>
                </a:cubicBezTo>
                <a:cubicBezTo>
                  <a:pt x="682" y="43"/>
                  <a:pt x="682" y="43"/>
                  <a:pt x="682" y="43"/>
                </a:cubicBezTo>
                <a:cubicBezTo>
                  <a:pt x="682" y="44"/>
                  <a:pt x="682" y="44"/>
                  <a:pt x="682" y="44"/>
                </a:cubicBezTo>
                <a:cubicBezTo>
                  <a:pt x="685" y="41"/>
                  <a:pt x="688" y="47"/>
                  <a:pt x="690" y="42"/>
                </a:cubicBezTo>
                <a:cubicBezTo>
                  <a:pt x="696" y="40"/>
                  <a:pt x="693" y="41"/>
                  <a:pt x="699" y="43"/>
                </a:cubicBezTo>
                <a:cubicBezTo>
                  <a:pt x="700" y="40"/>
                  <a:pt x="700" y="40"/>
                  <a:pt x="700" y="40"/>
                </a:cubicBezTo>
                <a:cubicBezTo>
                  <a:pt x="702" y="41"/>
                  <a:pt x="705" y="42"/>
                  <a:pt x="706" y="38"/>
                </a:cubicBezTo>
                <a:cubicBezTo>
                  <a:pt x="708" y="38"/>
                  <a:pt x="710" y="38"/>
                  <a:pt x="711" y="37"/>
                </a:cubicBezTo>
                <a:cubicBezTo>
                  <a:pt x="712" y="41"/>
                  <a:pt x="712" y="41"/>
                  <a:pt x="712" y="41"/>
                </a:cubicBezTo>
                <a:cubicBezTo>
                  <a:pt x="718" y="39"/>
                  <a:pt x="718" y="39"/>
                  <a:pt x="718" y="39"/>
                </a:cubicBezTo>
                <a:cubicBezTo>
                  <a:pt x="722" y="41"/>
                  <a:pt x="722" y="41"/>
                  <a:pt x="722" y="41"/>
                </a:cubicBezTo>
                <a:cubicBezTo>
                  <a:pt x="724" y="41"/>
                  <a:pt x="724" y="41"/>
                  <a:pt x="724" y="41"/>
                </a:cubicBezTo>
                <a:cubicBezTo>
                  <a:pt x="727" y="36"/>
                  <a:pt x="727" y="36"/>
                  <a:pt x="727" y="36"/>
                </a:cubicBezTo>
                <a:cubicBezTo>
                  <a:pt x="728" y="38"/>
                  <a:pt x="729" y="35"/>
                  <a:pt x="730" y="37"/>
                </a:cubicBezTo>
                <a:cubicBezTo>
                  <a:pt x="729" y="34"/>
                  <a:pt x="729" y="34"/>
                  <a:pt x="729" y="34"/>
                </a:cubicBezTo>
                <a:cubicBezTo>
                  <a:pt x="730" y="35"/>
                  <a:pt x="730" y="35"/>
                  <a:pt x="730" y="35"/>
                </a:cubicBezTo>
                <a:cubicBezTo>
                  <a:pt x="734" y="33"/>
                  <a:pt x="728" y="40"/>
                  <a:pt x="733" y="33"/>
                </a:cubicBezTo>
                <a:cubicBezTo>
                  <a:pt x="728" y="30"/>
                  <a:pt x="728" y="30"/>
                  <a:pt x="728" y="30"/>
                </a:cubicBezTo>
                <a:cubicBezTo>
                  <a:pt x="724" y="31"/>
                  <a:pt x="724" y="31"/>
                  <a:pt x="724" y="31"/>
                </a:cubicBezTo>
                <a:cubicBezTo>
                  <a:pt x="724" y="29"/>
                  <a:pt x="724" y="29"/>
                  <a:pt x="724" y="29"/>
                </a:cubicBezTo>
                <a:cubicBezTo>
                  <a:pt x="724" y="27"/>
                  <a:pt x="724" y="27"/>
                  <a:pt x="724" y="27"/>
                </a:cubicBezTo>
                <a:cubicBezTo>
                  <a:pt x="722" y="26"/>
                  <a:pt x="722" y="26"/>
                  <a:pt x="722" y="26"/>
                </a:cubicBezTo>
                <a:cubicBezTo>
                  <a:pt x="721" y="25"/>
                  <a:pt x="718" y="29"/>
                  <a:pt x="718" y="24"/>
                </a:cubicBezTo>
                <a:cubicBezTo>
                  <a:pt x="718" y="24"/>
                  <a:pt x="716" y="26"/>
                  <a:pt x="719" y="23"/>
                </a:cubicBezTo>
                <a:cubicBezTo>
                  <a:pt x="724" y="26"/>
                  <a:pt x="724" y="26"/>
                  <a:pt x="724" y="26"/>
                </a:cubicBezTo>
                <a:cubicBezTo>
                  <a:pt x="726" y="26"/>
                  <a:pt x="726" y="26"/>
                  <a:pt x="726" y="26"/>
                </a:cubicBezTo>
                <a:cubicBezTo>
                  <a:pt x="726" y="24"/>
                  <a:pt x="726" y="24"/>
                  <a:pt x="726" y="24"/>
                </a:cubicBezTo>
                <a:cubicBezTo>
                  <a:pt x="724" y="22"/>
                  <a:pt x="724" y="22"/>
                  <a:pt x="724" y="22"/>
                </a:cubicBezTo>
                <a:cubicBezTo>
                  <a:pt x="718" y="22"/>
                  <a:pt x="718" y="22"/>
                  <a:pt x="718" y="22"/>
                </a:cubicBezTo>
                <a:cubicBezTo>
                  <a:pt x="715" y="25"/>
                  <a:pt x="715" y="25"/>
                  <a:pt x="715" y="25"/>
                </a:cubicBezTo>
                <a:cubicBezTo>
                  <a:pt x="712" y="25"/>
                  <a:pt x="712" y="25"/>
                  <a:pt x="712" y="25"/>
                </a:cubicBezTo>
                <a:cubicBezTo>
                  <a:pt x="709" y="26"/>
                  <a:pt x="709" y="26"/>
                  <a:pt x="709" y="26"/>
                </a:cubicBezTo>
                <a:cubicBezTo>
                  <a:pt x="706" y="24"/>
                  <a:pt x="706" y="24"/>
                  <a:pt x="706" y="24"/>
                </a:cubicBezTo>
                <a:cubicBezTo>
                  <a:pt x="709" y="23"/>
                  <a:pt x="709" y="23"/>
                  <a:pt x="709" y="23"/>
                </a:cubicBezTo>
                <a:cubicBezTo>
                  <a:pt x="708" y="22"/>
                  <a:pt x="710" y="28"/>
                  <a:pt x="715" y="21"/>
                </a:cubicBezTo>
                <a:cubicBezTo>
                  <a:pt x="715" y="20"/>
                  <a:pt x="715" y="20"/>
                  <a:pt x="715" y="20"/>
                </a:cubicBezTo>
                <a:cubicBezTo>
                  <a:pt x="711" y="20"/>
                  <a:pt x="711" y="20"/>
                  <a:pt x="711" y="20"/>
                </a:cubicBezTo>
                <a:cubicBezTo>
                  <a:pt x="710" y="19"/>
                  <a:pt x="710" y="19"/>
                  <a:pt x="710" y="19"/>
                </a:cubicBezTo>
                <a:cubicBezTo>
                  <a:pt x="711" y="18"/>
                  <a:pt x="711" y="18"/>
                  <a:pt x="711" y="18"/>
                </a:cubicBezTo>
                <a:cubicBezTo>
                  <a:pt x="720" y="19"/>
                  <a:pt x="720" y="19"/>
                  <a:pt x="720" y="19"/>
                </a:cubicBezTo>
                <a:cubicBezTo>
                  <a:pt x="723" y="21"/>
                  <a:pt x="721" y="16"/>
                  <a:pt x="725" y="16"/>
                </a:cubicBezTo>
                <a:cubicBezTo>
                  <a:pt x="725" y="20"/>
                  <a:pt x="725" y="20"/>
                  <a:pt x="725" y="20"/>
                </a:cubicBezTo>
                <a:cubicBezTo>
                  <a:pt x="732" y="17"/>
                  <a:pt x="732" y="17"/>
                  <a:pt x="732" y="17"/>
                </a:cubicBezTo>
                <a:cubicBezTo>
                  <a:pt x="739" y="18"/>
                  <a:pt x="739" y="18"/>
                  <a:pt x="739" y="18"/>
                </a:cubicBezTo>
                <a:cubicBezTo>
                  <a:pt x="740" y="20"/>
                  <a:pt x="740" y="20"/>
                  <a:pt x="740" y="20"/>
                </a:cubicBezTo>
                <a:cubicBezTo>
                  <a:pt x="744" y="18"/>
                  <a:pt x="744" y="18"/>
                  <a:pt x="744" y="18"/>
                </a:cubicBezTo>
                <a:cubicBezTo>
                  <a:pt x="747" y="16"/>
                  <a:pt x="747" y="16"/>
                  <a:pt x="747" y="16"/>
                </a:cubicBezTo>
                <a:cubicBezTo>
                  <a:pt x="744" y="20"/>
                  <a:pt x="744" y="20"/>
                  <a:pt x="744" y="20"/>
                </a:cubicBezTo>
                <a:cubicBezTo>
                  <a:pt x="743" y="23"/>
                  <a:pt x="743" y="23"/>
                  <a:pt x="743" y="23"/>
                </a:cubicBezTo>
                <a:cubicBezTo>
                  <a:pt x="744" y="24"/>
                  <a:pt x="744" y="24"/>
                  <a:pt x="744" y="24"/>
                </a:cubicBezTo>
                <a:cubicBezTo>
                  <a:pt x="738" y="26"/>
                  <a:pt x="738" y="26"/>
                  <a:pt x="738" y="26"/>
                </a:cubicBezTo>
                <a:cubicBezTo>
                  <a:pt x="740" y="27"/>
                  <a:pt x="740" y="27"/>
                  <a:pt x="740" y="27"/>
                </a:cubicBezTo>
                <a:cubicBezTo>
                  <a:pt x="738" y="28"/>
                  <a:pt x="738" y="28"/>
                  <a:pt x="738" y="28"/>
                </a:cubicBezTo>
                <a:cubicBezTo>
                  <a:pt x="737" y="29"/>
                  <a:pt x="749" y="24"/>
                  <a:pt x="733" y="28"/>
                </a:cubicBezTo>
                <a:cubicBezTo>
                  <a:pt x="734" y="33"/>
                  <a:pt x="734" y="33"/>
                  <a:pt x="734" y="33"/>
                </a:cubicBezTo>
                <a:cubicBezTo>
                  <a:pt x="736" y="34"/>
                  <a:pt x="736" y="34"/>
                  <a:pt x="736" y="34"/>
                </a:cubicBezTo>
                <a:cubicBezTo>
                  <a:pt x="736" y="33"/>
                  <a:pt x="737" y="35"/>
                  <a:pt x="737" y="33"/>
                </a:cubicBezTo>
                <a:cubicBezTo>
                  <a:pt x="737" y="35"/>
                  <a:pt x="737" y="35"/>
                  <a:pt x="737" y="35"/>
                </a:cubicBezTo>
                <a:cubicBezTo>
                  <a:pt x="737" y="35"/>
                  <a:pt x="737" y="35"/>
                  <a:pt x="737" y="35"/>
                </a:cubicBezTo>
                <a:cubicBezTo>
                  <a:pt x="732" y="33"/>
                  <a:pt x="735" y="38"/>
                  <a:pt x="732" y="38"/>
                </a:cubicBezTo>
                <a:cubicBezTo>
                  <a:pt x="731" y="38"/>
                  <a:pt x="731" y="38"/>
                  <a:pt x="731" y="38"/>
                </a:cubicBezTo>
                <a:cubicBezTo>
                  <a:pt x="729" y="39"/>
                  <a:pt x="729" y="39"/>
                  <a:pt x="729" y="39"/>
                </a:cubicBezTo>
                <a:cubicBezTo>
                  <a:pt x="730" y="40"/>
                  <a:pt x="730" y="40"/>
                  <a:pt x="730" y="40"/>
                </a:cubicBezTo>
                <a:cubicBezTo>
                  <a:pt x="726" y="43"/>
                  <a:pt x="726" y="43"/>
                  <a:pt x="726" y="43"/>
                </a:cubicBezTo>
                <a:cubicBezTo>
                  <a:pt x="726" y="44"/>
                  <a:pt x="726" y="44"/>
                  <a:pt x="726" y="44"/>
                </a:cubicBezTo>
                <a:cubicBezTo>
                  <a:pt x="722" y="43"/>
                  <a:pt x="722" y="43"/>
                  <a:pt x="722" y="43"/>
                </a:cubicBezTo>
                <a:cubicBezTo>
                  <a:pt x="720" y="47"/>
                  <a:pt x="720" y="47"/>
                  <a:pt x="720" y="47"/>
                </a:cubicBezTo>
                <a:cubicBezTo>
                  <a:pt x="716" y="47"/>
                  <a:pt x="716" y="47"/>
                  <a:pt x="716" y="47"/>
                </a:cubicBezTo>
                <a:cubicBezTo>
                  <a:pt x="723" y="48"/>
                  <a:pt x="723" y="48"/>
                  <a:pt x="723" y="48"/>
                </a:cubicBezTo>
                <a:cubicBezTo>
                  <a:pt x="723" y="51"/>
                  <a:pt x="723" y="51"/>
                  <a:pt x="723" y="51"/>
                </a:cubicBezTo>
                <a:cubicBezTo>
                  <a:pt x="720" y="50"/>
                  <a:pt x="720" y="50"/>
                  <a:pt x="720" y="50"/>
                </a:cubicBezTo>
                <a:cubicBezTo>
                  <a:pt x="717" y="52"/>
                  <a:pt x="734" y="49"/>
                  <a:pt x="714" y="53"/>
                </a:cubicBezTo>
                <a:cubicBezTo>
                  <a:pt x="718" y="54"/>
                  <a:pt x="718" y="54"/>
                  <a:pt x="718" y="54"/>
                </a:cubicBezTo>
                <a:cubicBezTo>
                  <a:pt x="714" y="55"/>
                  <a:pt x="714" y="55"/>
                  <a:pt x="714" y="55"/>
                </a:cubicBezTo>
                <a:cubicBezTo>
                  <a:pt x="713" y="58"/>
                  <a:pt x="721" y="52"/>
                  <a:pt x="711" y="58"/>
                </a:cubicBezTo>
                <a:cubicBezTo>
                  <a:pt x="711" y="59"/>
                  <a:pt x="717" y="58"/>
                  <a:pt x="709" y="57"/>
                </a:cubicBezTo>
                <a:cubicBezTo>
                  <a:pt x="709" y="58"/>
                  <a:pt x="713" y="55"/>
                  <a:pt x="708" y="59"/>
                </a:cubicBezTo>
                <a:cubicBezTo>
                  <a:pt x="716" y="59"/>
                  <a:pt x="716" y="59"/>
                  <a:pt x="716" y="59"/>
                </a:cubicBezTo>
                <a:cubicBezTo>
                  <a:pt x="711" y="63"/>
                  <a:pt x="711" y="63"/>
                  <a:pt x="711" y="63"/>
                </a:cubicBezTo>
                <a:cubicBezTo>
                  <a:pt x="711" y="65"/>
                  <a:pt x="711" y="65"/>
                  <a:pt x="711" y="65"/>
                </a:cubicBezTo>
                <a:cubicBezTo>
                  <a:pt x="723" y="64"/>
                  <a:pt x="723" y="64"/>
                  <a:pt x="723" y="64"/>
                </a:cubicBezTo>
                <a:cubicBezTo>
                  <a:pt x="728" y="66"/>
                  <a:pt x="728" y="66"/>
                  <a:pt x="728" y="66"/>
                </a:cubicBezTo>
                <a:cubicBezTo>
                  <a:pt x="724" y="67"/>
                  <a:pt x="724" y="67"/>
                  <a:pt x="724" y="67"/>
                </a:cubicBezTo>
                <a:cubicBezTo>
                  <a:pt x="724" y="68"/>
                  <a:pt x="725" y="69"/>
                  <a:pt x="726" y="68"/>
                </a:cubicBezTo>
                <a:cubicBezTo>
                  <a:pt x="718" y="68"/>
                  <a:pt x="718" y="68"/>
                  <a:pt x="718" y="68"/>
                </a:cubicBezTo>
                <a:cubicBezTo>
                  <a:pt x="720" y="70"/>
                  <a:pt x="720" y="70"/>
                  <a:pt x="720" y="70"/>
                </a:cubicBezTo>
                <a:cubicBezTo>
                  <a:pt x="719" y="71"/>
                  <a:pt x="719" y="71"/>
                  <a:pt x="719" y="71"/>
                </a:cubicBezTo>
                <a:cubicBezTo>
                  <a:pt x="716" y="67"/>
                  <a:pt x="716" y="67"/>
                  <a:pt x="716" y="67"/>
                </a:cubicBezTo>
                <a:cubicBezTo>
                  <a:pt x="708" y="68"/>
                  <a:pt x="708" y="68"/>
                  <a:pt x="708" y="68"/>
                </a:cubicBezTo>
                <a:cubicBezTo>
                  <a:pt x="708" y="71"/>
                  <a:pt x="708" y="71"/>
                  <a:pt x="708" y="71"/>
                </a:cubicBezTo>
                <a:cubicBezTo>
                  <a:pt x="705" y="71"/>
                  <a:pt x="705" y="71"/>
                  <a:pt x="705" y="71"/>
                </a:cubicBezTo>
                <a:cubicBezTo>
                  <a:pt x="705" y="71"/>
                  <a:pt x="703" y="70"/>
                  <a:pt x="705" y="69"/>
                </a:cubicBezTo>
                <a:cubicBezTo>
                  <a:pt x="697" y="72"/>
                  <a:pt x="697" y="72"/>
                  <a:pt x="697" y="72"/>
                </a:cubicBezTo>
                <a:cubicBezTo>
                  <a:pt x="697" y="73"/>
                  <a:pt x="697" y="73"/>
                  <a:pt x="697" y="73"/>
                </a:cubicBezTo>
                <a:cubicBezTo>
                  <a:pt x="706" y="72"/>
                  <a:pt x="691" y="78"/>
                  <a:pt x="705" y="75"/>
                </a:cubicBezTo>
                <a:cubicBezTo>
                  <a:pt x="697" y="76"/>
                  <a:pt x="697" y="76"/>
                  <a:pt x="697" y="76"/>
                </a:cubicBezTo>
                <a:cubicBezTo>
                  <a:pt x="699" y="79"/>
                  <a:pt x="699" y="79"/>
                  <a:pt x="699" y="79"/>
                </a:cubicBezTo>
                <a:cubicBezTo>
                  <a:pt x="699" y="77"/>
                  <a:pt x="698" y="78"/>
                  <a:pt x="701" y="79"/>
                </a:cubicBezTo>
                <a:cubicBezTo>
                  <a:pt x="698" y="79"/>
                  <a:pt x="698" y="79"/>
                  <a:pt x="698" y="79"/>
                </a:cubicBezTo>
                <a:cubicBezTo>
                  <a:pt x="696" y="79"/>
                  <a:pt x="696" y="79"/>
                  <a:pt x="696" y="79"/>
                </a:cubicBezTo>
                <a:cubicBezTo>
                  <a:pt x="694" y="76"/>
                  <a:pt x="706" y="81"/>
                  <a:pt x="692" y="76"/>
                </a:cubicBezTo>
                <a:cubicBezTo>
                  <a:pt x="692" y="81"/>
                  <a:pt x="692" y="81"/>
                  <a:pt x="692" y="81"/>
                </a:cubicBezTo>
                <a:cubicBezTo>
                  <a:pt x="690" y="80"/>
                  <a:pt x="690" y="80"/>
                  <a:pt x="690" y="80"/>
                </a:cubicBezTo>
                <a:cubicBezTo>
                  <a:pt x="688" y="76"/>
                  <a:pt x="688" y="76"/>
                  <a:pt x="688" y="76"/>
                </a:cubicBezTo>
                <a:cubicBezTo>
                  <a:pt x="685" y="79"/>
                  <a:pt x="707" y="79"/>
                  <a:pt x="678" y="79"/>
                </a:cubicBezTo>
                <a:cubicBezTo>
                  <a:pt x="676" y="80"/>
                  <a:pt x="679" y="82"/>
                  <a:pt x="679" y="83"/>
                </a:cubicBezTo>
                <a:cubicBezTo>
                  <a:pt x="680" y="82"/>
                  <a:pt x="681" y="84"/>
                  <a:pt x="676" y="84"/>
                </a:cubicBezTo>
                <a:cubicBezTo>
                  <a:pt x="676" y="85"/>
                  <a:pt x="676" y="85"/>
                  <a:pt x="676" y="85"/>
                </a:cubicBezTo>
                <a:cubicBezTo>
                  <a:pt x="678" y="88"/>
                  <a:pt x="681" y="87"/>
                  <a:pt x="687" y="81"/>
                </a:cubicBezTo>
                <a:cubicBezTo>
                  <a:pt x="688" y="81"/>
                  <a:pt x="688" y="81"/>
                  <a:pt x="688" y="81"/>
                </a:cubicBezTo>
                <a:cubicBezTo>
                  <a:pt x="687" y="83"/>
                  <a:pt x="687" y="83"/>
                  <a:pt x="687" y="83"/>
                </a:cubicBezTo>
                <a:cubicBezTo>
                  <a:pt x="690" y="85"/>
                  <a:pt x="690" y="85"/>
                  <a:pt x="690" y="85"/>
                </a:cubicBezTo>
                <a:cubicBezTo>
                  <a:pt x="693" y="84"/>
                  <a:pt x="693" y="84"/>
                  <a:pt x="693" y="84"/>
                </a:cubicBezTo>
                <a:cubicBezTo>
                  <a:pt x="695" y="82"/>
                  <a:pt x="695" y="82"/>
                  <a:pt x="695" y="82"/>
                </a:cubicBezTo>
                <a:cubicBezTo>
                  <a:pt x="697" y="84"/>
                  <a:pt x="697" y="84"/>
                  <a:pt x="697" y="84"/>
                </a:cubicBezTo>
                <a:cubicBezTo>
                  <a:pt x="702" y="83"/>
                  <a:pt x="702" y="83"/>
                  <a:pt x="702" y="83"/>
                </a:cubicBezTo>
                <a:cubicBezTo>
                  <a:pt x="701" y="82"/>
                  <a:pt x="701" y="87"/>
                  <a:pt x="702" y="81"/>
                </a:cubicBezTo>
                <a:cubicBezTo>
                  <a:pt x="708" y="81"/>
                  <a:pt x="708" y="81"/>
                  <a:pt x="708" y="81"/>
                </a:cubicBezTo>
                <a:cubicBezTo>
                  <a:pt x="719" y="76"/>
                  <a:pt x="719" y="76"/>
                  <a:pt x="719" y="76"/>
                </a:cubicBezTo>
                <a:cubicBezTo>
                  <a:pt x="718" y="75"/>
                  <a:pt x="716" y="83"/>
                  <a:pt x="719" y="73"/>
                </a:cubicBezTo>
                <a:cubicBezTo>
                  <a:pt x="725" y="75"/>
                  <a:pt x="725" y="75"/>
                  <a:pt x="725" y="75"/>
                </a:cubicBezTo>
                <a:cubicBezTo>
                  <a:pt x="729" y="72"/>
                  <a:pt x="729" y="72"/>
                  <a:pt x="729" y="72"/>
                </a:cubicBezTo>
                <a:cubicBezTo>
                  <a:pt x="729" y="73"/>
                  <a:pt x="729" y="73"/>
                  <a:pt x="729" y="73"/>
                </a:cubicBezTo>
                <a:cubicBezTo>
                  <a:pt x="730" y="72"/>
                  <a:pt x="730" y="72"/>
                  <a:pt x="730" y="72"/>
                </a:cubicBezTo>
                <a:cubicBezTo>
                  <a:pt x="729" y="68"/>
                  <a:pt x="729" y="68"/>
                  <a:pt x="729" y="68"/>
                </a:cubicBezTo>
                <a:cubicBezTo>
                  <a:pt x="732" y="68"/>
                  <a:pt x="732" y="68"/>
                  <a:pt x="732" y="68"/>
                </a:cubicBezTo>
                <a:cubicBezTo>
                  <a:pt x="733" y="68"/>
                  <a:pt x="733" y="68"/>
                  <a:pt x="733" y="68"/>
                </a:cubicBezTo>
                <a:cubicBezTo>
                  <a:pt x="732" y="70"/>
                  <a:pt x="732" y="70"/>
                  <a:pt x="732" y="70"/>
                </a:cubicBezTo>
                <a:cubicBezTo>
                  <a:pt x="737" y="70"/>
                  <a:pt x="725" y="72"/>
                  <a:pt x="738" y="72"/>
                </a:cubicBezTo>
                <a:cubicBezTo>
                  <a:pt x="739" y="73"/>
                  <a:pt x="739" y="73"/>
                  <a:pt x="739" y="73"/>
                </a:cubicBezTo>
                <a:cubicBezTo>
                  <a:pt x="743" y="72"/>
                  <a:pt x="743" y="72"/>
                  <a:pt x="743" y="72"/>
                </a:cubicBezTo>
                <a:cubicBezTo>
                  <a:pt x="748" y="68"/>
                  <a:pt x="748" y="68"/>
                  <a:pt x="748" y="68"/>
                </a:cubicBezTo>
                <a:cubicBezTo>
                  <a:pt x="750" y="68"/>
                  <a:pt x="750" y="68"/>
                  <a:pt x="750" y="68"/>
                </a:cubicBezTo>
                <a:cubicBezTo>
                  <a:pt x="752" y="66"/>
                  <a:pt x="752" y="66"/>
                  <a:pt x="752" y="66"/>
                </a:cubicBezTo>
                <a:cubicBezTo>
                  <a:pt x="757" y="68"/>
                  <a:pt x="757" y="68"/>
                  <a:pt x="757" y="68"/>
                </a:cubicBezTo>
                <a:cubicBezTo>
                  <a:pt x="760" y="68"/>
                  <a:pt x="760" y="68"/>
                  <a:pt x="760" y="68"/>
                </a:cubicBezTo>
                <a:cubicBezTo>
                  <a:pt x="764" y="64"/>
                  <a:pt x="764" y="64"/>
                  <a:pt x="764" y="64"/>
                </a:cubicBezTo>
                <a:cubicBezTo>
                  <a:pt x="764" y="63"/>
                  <a:pt x="764" y="63"/>
                  <a:pt x="764" y="63"/>
                </a:cubicBezTo>
                <a:cubicBezTo>
                  <a:pt x="767" y="62"/>
                  <a:pt x="767" y="62"/>
                  <a:pt x="767" y="62"/>
                </a:cubicBezTo>
                <a:cubicBezTo>
                  <a:pt x="767" y="61"/>
                  <a:pt x="770" y="67"/>
                  <a:pt x="766" y="60"/>
                </a:cubicBezTo>
                <a:cubicBezTo>
                  <a:pt x="769" y="59"/>
                  <a:pt x="769" y="59"/>
                  <a:pt x="769" y="59"/>
                </a:cubicBezTo>
                <a:cubicBezTo>
                  <a:pt x="774" y="55"/>
                  <a:pt x="774" y="55"/>
                  <a:pt x="774" y="55"/>
                </a:cubicBezTo>
                <a:cubicBezTo>
                  <a:pt x="779" y="54"/>
                  <a:pt x="779" y="54"/>
                  <a:pt x="779" y="54"/>
                </a:cubicBezTo>
                <a:cubicBezTo>
                  <a:pt x="781" y="50"/>
                  <a:pt x="781" y="50"/>
                  <a:pt x="781" y="50"/>
                </a:cubicBezTo>
                <a:cubicBezTo>
                  <a:pt x="783" y="48"/>
                  <a:pt x="782" y="51"/>
                  <a:pt x="784" y="49"/>
                </a:cubicBezTo>
                <a:cubicBezTo>
                  <a:pt x="784" y="53"/>
                  <a:pt x="784" y="53"/>
                  <a:pt x="784" y="53"/>
                </a:cubicBezTo>
                <a:cubicBezTo>
                  <a:pt x="783" y="53"/>
                  <a:pt x="786" y="49"/>
                  <a:pt x="781" y="54"/>
                </a:cubicBezTo>
                <a:cubicBezTo>
                  <a:pt x="785" y="56"/>
                  <a:pt x="785" y="56"/>
                  <a:pt x="785" y="56"/>
                </a:cubicBezTo>
                <a:cubicBezTo>
                  <a:pt x="790" y="54"/>
                  <a:pt x="790" y="54"/>
                  <a:pt x="790" y="54"/>
                </a:cubicBezTo>
                <a:cubicBezTo>
                  <a:pt x="789" y="55"/>
                  <a:pt x="789" y="55"/>
                  <a:pt x="789" y="55"/>
                </a:cubicBezTo>
                <a:cubicBezTo>
                  <a:pt x="793" y="60"/>
                  <a:pt x="793" y="60"/>
                  <a:pt x="793" y="60"/>
                </a:cubicBezTo>
                <a:cubicBezTo>
                  <a:pt x="794" y="62"/>
                  <a:pt x="798" y="56"/>
                  <a:pt x="797" y="62"/>
                </a:cubicBezTo>
                <a:cubicBezTo>
                  <a:pt x="798" y="61"/>
                  <a:pt x="798" y="61"/>
                  <a:pt x="798" y="61"/>
                </a:cubicBezTo>
                <a:cubicBezTo>
                  <a:pt x="800" y="63"/>
                  <a:pt x="800" y="63"/>
                  <a:pt x="800" y="63"/>
                </a:cubicBezTo>
                <a:cubicBezTo>
                  <a:pt x="803" y="60"/>
                  <a:pt x="803" y="60"/>
                  <a:pt x="803" y="60"/>
                </a:cubicBezTo>
                <a:cubicBezTo>
                  <a:pt x="803" y="56"/>
                  <a:pt x="803" y="56"/>
                  <a:pt x="803" y="56"/>
                </a:cubicBezTo>
                <a:cubicBezTo>
                  <a:pt x="799" y="56"/>
                  <a:pt x="799" y="56"/>
                  <a:pt x="799" y="56"/>
                </a:cubicBezTo>
                <a:cubicBezTo>
                  <a:pt x="801" y="54"/>
                  <a:pt x="801" y="54"/>
                  <a:pt x="801" y="54"/>
                </a:cubicBezTo>
                <a:cubicBezTo>
                  <a:pt x="794" y="53"/>
                  <a:pt x="794" y="53"/>
                  <a:pt x="794" y="53"/>
                </a:cubicBezTo>
                <a:cubicBezTo>
                  <a:pt x="793" y="52"/>
                  <a:pt x="793" y="52"/>
                  <a:pt x="793" y="52"/>
                </a:cubicBezTo>
                <a:cubicBezTo>
                  <a:pt x="793" y="50"/>
                  <a:pt x="793" y="50"/>
                  <a:pt x="793" y="50"/>
                </a:cubicBezTo>
                <a:cubicBezTo>
                  <a:pt x="798" y="48"/>
                  <a:pt x="798" y="48"/>
                  <a:pt x="798" y="48"/>
                </a:cubicBezTo>
                <a:cubicBezTo>
                  <a:pt x="800" y="44"/>
                  <a:pt x="800" y="44"/>
                  <a:pt x="800" y="44"/>
                </a:cubicBezTo>
                <a:cubicBezTo>
                  <a:pt x="802" y="44"/>
                  <a:pt x="802" y="44"/>
                  <a:pt x="802" y="44"/>
                </a:cubicBezTo>
                <a:cubicBezTo>
                  <a:pt x="801" y="47"/>
                  <a:pt x="801" y="47"/>
                  <a:pt x="801" y="47"/>
                </a:cubicBezTo>
                <a:cubicBezTo>
                  <a:pt x="802" y="47"/>
                  <a:pt x="802" y="47"/>
                  <a:pt x="802" y="47"/>
                </a:cubicBezTo>
                <a:cubicBezTo>
                  <a:pt x="805" y="43"/>
                  <a:pt x="805" y="43"/>
                  <a:pt x="805" y="43"/>
                </a:cubicBezTo>
                <a:cubicBezTo>
                  <a:pt x="808" y="43"/>
                  <a:pt x="808" y="43"/>
                  <a:pt x="808" y="43"/>
                </a:cubicBezTo>
                <a:cubicBezTo>
                  <a:pt x="810" y="38"/>
                  <a:pt x="780" y="61"/>
                  <a:pt x="817" y="32"/>
                </a:cubicBezTo>
                <a:cubicBezTo>
                  <a:pt x="827" y="25"/>
                  <a:pt x="827" y="25"/>
                  <a:pt x="827" y="25"/>
                </a:cubicBezTo>
                <a:cubicBezTo>
                  <a:pt x="828" y="26"/>
                  <a:pt x="828" y="26"/>
                  <a:pt x="828" y="26"/>
                </a:cubicBezTo>
                <a:cubicBezTo>
                  <a:pt x="825" y="29"/>
                  <a:pt x="825" y="29"/>
                  <a:pt x="825" y="29"/>
                </a:cubicBezTo>
                <a:cubicBezTo>
                  <a:pt x="823" y="30"/>
                  <a:pt x="823" y="30"/>
                  <a:pt x="823" y="30"/>
                </a:cubicBezTo>
                <a:cubicBezTo>
                  <a:pt x="828" y="28"/>
                  <a:pt x="820" y="34"/>
                  <a:pt x="828" y="30"/>
                </a:cubicBezTo>
                <a:cubicBezTo>
                  <a:pt x="829" y="30"/>
                  <a:pt x="830" y="29"/>
                  <a:pt x="830" y="30"/>
                </a:cubicBezTo>
                <a:cubicBezTo>
                  <a:pt x="830" y="28"/>
                  <a:pt x="830" y="28"/>
                  <a:pt x="830" y="28"/>
                </a:cubicBezTo>
                <a:cubicBezTo>
                  <a:pt x="836" y="28"/>
                  <a:pt x="836" y="28"/>
                  <a:pt x="836" y="28"/>
                </a:cubicBezTo>
                <a:cubicBezTo>
                  <a:pt x="835" y="27"/>
                  <a:pt x="835" y="27"/>
                  <a:pt x="835" y="27"/>
                </a:cubicBezTo>
                <a:cubicBezTo>
                  <a:pt x="834" y="25"/>
                  <a:pt x="834" y="25"/>
                  <a:pt x="834" y="25"/>
                </a:cubicBezTo>
                <a:cubicBezTo>
                  <a:pt x="838" y="25"/>
                  <a:pt x="831" y="22"/>
                  <a:pt x="843" y="20"/>
                </a:cubicBezTo>
                <a:cubicBezTo>
                  <a:pt x="843" y="17"/>
                  <a:pt x="843" y="17"/>
                  <a:pt x="843" y="17"/>
                </a:cubicBezTo>
                <a:cubicBezTo>
                  <a:pt x="848" y="15"/>
                  <a:pt x="848" y="15"/>
                  <a:pt x="848" y="15"/>
                </a:cubicBezTo>
                <a:cubicBezTo>
                  <a:pt x="849" y="13"/>
                  <a:pt x="849" y="13"/>
                  <a:pt x="849" y="13"/>
                </a:cubicBezTo>
                <a:cubicBezTo>
                  <a:pt x="863" y="5"/>
                  <a:pt x="863" y="5"/>
                  <a:pt x="863" y="5"/>
                </a:cubicBezTo>
                <a:cubicBezTo>
                  <a:pt x="864" y="5"/>
                  <a:pt x="864" y="5"/>
                  <a:pt x="864" y="5"/>
                </a:cubicBezTo>
                <a:cubicBezTo>
                  <a:pt x="873" y="0"/>
                  <a:pt x="873" y="0"/>
                  <a:pt x="873" y="0"/>
                </a:cubicBezTo>
                <a:cubicBezTo>
                  <a:pt x="873" y="5"/>
                  <a:pt x="873" y="5"/>
                  <a:pt x="873" y="5"/>
                </a:cubicBezTo>
                <a:lnTo>
                  <a:pt x="876" y="9"/>
                </a:lnTo>
                <a:close/>
              </a:path>
            </a:pathLst>
          </a:custGeom>
          <a:blipFill dpi="0" rotWithShape="1">
            <a:blip r:embed="rId1">
              <a:alphaModFix amt="72000"/>
              <a:extLst>
                <a:ext uri="{BEBA8EAE-BF5A-486C-A8C5-ECC9F3942E4B}">
                  <a14:imgProps xmlns:a14="http://schemas.microsoft.com/office/drawing/2010/main">
                    <a14:imgLayer r:embed="rId2">
                      <a14:imgEffect>
                        <a14:colorTemperature colorTemp="6696"/>
                      </a14:imgEffect>
                    </a14:imgLayer>
                  </a14:imgProps>
                </a:ext>
              </a:extLst>
            </a:blip>
            <a:srcRect/>
            <a:tile tx="0" ty="-1670050" sx="100000" sy="100000" flip="none" algn="tl"/>
          </a:blip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pic>
        <p:nvPicPr>
          <p:cNvPr id="15" name="图片 14"/>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500"/>
                    </a14:imgEffect>
                  </a14:imgLayer>
                </a14:imgProps>
              </a:ext>
            </a:extLst>
          </a:blip>
          <a:srcRect b="-2"/>
          <a:stretch>
            <a:fillRect/>
          </a:stretch>
        </p:blipFill>
        <p:spPr>
          <a:xfrm>
            <a:off x="10214695" y="1610952"/>
            <a:ext cx="406793" cy="645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grpSp>
        <p:nvGrpSpPr>
          <p:cNvPr id="26" name="组合 25"/>
          <p:cNvGrpSpPr/>
          <p:nvPr/>
        </p:nvGrpSpPr>
        <p:grpSpPr>
          <a:xfrm>
            <a:off x="-535586" y="3217261"/>
            <a:ext cx="12727586" cy="3818810"/>
            <a:chOff x="-535586" y="2758476"/>
            <a:chExt cx="14255750" cy="4277323"/>
          </a:xfrm>
        </p:grpSpPr>
        <p:grpSp>
          <p:nvGrpSpPr>
            <p:cNvPr id="32" name="组合 31"/>
            <p:cNvGrpSpPr/>
            <p:nvPr/>
          </p:nvGrpSpPr>
          <p:grpSpPr>
            <a:xfrm>
              <a:off x="-535586" y="3496914"/>
              <a:ext cx="14255750" cy="3538885"/>
              <a:chOff x="-535586" y="3496914"/>
              <a:chExt cx="14255750" cy="3538885"/>
            </a:xfrm>
          </p:grpSpPr>
          <p:pic>
            <p:nvPicPr>
              <p:cNvPr id="36" name="图片 35"/>
              <p:cNvPicPr>
                <a:picLocks noChangeAspect="1"/>
              </p:cNvPicPr>
              <p:nvPr/>
            </p:nvPicPr>
            <p:blipFill rotWithShape="1">
              <a:blip r:embed="rId2" cstate="screen"/>
              <a:srcRect/>
              <a:stretch>
                <a:fillRect/>
              </a:stretch>
            </p:blipFill>
            <p:spPr>
              <a:xfrm>
                <a:off x="4038600" y="3596628"/>
                <a:ext cx="5116122" cy="3439171"/>
              </a:xfrm>
              <a:prstGeom prst="rect">
                <a:avLst/>
              </a:prstGeom>
            </p:spPr>
          </p:pic>
          <p:pic>
            <p:nvPicPr>
              <p:cNvPr id="37" name="图片 36"/>
              <p:cNvPicPr>
                <a:picLocks noChangeAspect="1"/>
              </p:cNvPicPr>
              <p:nvPr/>
            </p:nvPicPr>
            <p:blipFill rotWithShape="1">
              <a:blip r:embed="rId3" cstate="screen"/>
              <a:srcRect r="-12499"/>
              <a:stretch>
                <a:fillRect/>
              </a:stretch>
            </p:blipFill>
            <p:spPr>
              <a:xfrm flipH="1">
                <a:off x="-535586" y="4078340"/>
                <a:ext cx="4572000" cy="2762497"/>
              </a:xfrm>
              <a:prstGeom prst="rect">
                <a:avLst/>
              </a:prstGeom>
            </p:spPr>
          </p:pic>
          <p:pic>
            <p:nvPicPr>
              <p:cNvPr id="38" name="图片 37"/>
              <p:cNvPicPr>
                <a:picLocks noChangeAspect="1"/>
              </p:cNvPicPr>
              <p:nvPr/>
            </p:nvPicPr>
            <p:blipFill rotWithShape="1">
              <a:blip r:embed="rId4" cstate="screen"/>
              <a:srcRect/>
              <a:stretch>
                <a:fillRect/>
              </a:stretch>
            </p:blipFill>
            <p:spPr>
              <a:xfrm>
                <a:off x="9148164" y="3959834"/>
                <a:ext cx="4572000" cy="2919251"/>
              </a:xfrm>
              <a:prstGeom prst="rect">
                <a:avLst/>
              </a:prstGeom>
            </p:spPr>
          </p:pic>
          <p:pic>
            <p:nvPicPr>
              <p:cNvPr id="39" name="图片 38"/>
              <p:cNvPicPr>
                <a:picLocks noChangeAspect="1"/>
              </p:cNvPicPr>
              <p:nvPr/>
            </p:nvPicPr>
            <p:blipFill rotWithShape="1">
              <a:blip r:embed="rId5" cstate="screen"/>
              <a:srcRect/>
              <a:stretch>
                <a:fillRect/>
              </a:stretch>
            </p:blipFill>
            <p:spPr>
              <a:xfrm flipH="1">
                <a:off x="8426091" y="3496914"/>
                <a:ext cx="1702637" cy="2378286"/>
              </a:xfrm>
              <a:prstGeom prst="rect">
                <a:avLst/>
              </a:prstGeom>
            </p:spPr>
          </p:pic>
        </p:grpSp>
        <p:pic>
          <p:nvPicPr>
            <p:cNvPr id="35" name="图片 34"/>
            <p:cNvPicPr>
              <a:picLocks noChangeAspect="1"/>
            </p:cNvPicPr>
            <p:nvPr/>
          </p:nvPicPr>
          <p:blipFill rotWithShape="1">
            <a:blip r:embed="rId6" cstate="screen"/>
            <a:srcRect/>
            <a:stretch>
              <a:fillRect/>
            </a:stretch>
          </p:blipFill>
          <p:spPr>
            <a:xfrm flipH="1">
              <a:off x="1701782" y="2758476"/>
              <a:ext cx="1936606" cy="2705100"/>
            </a:xfrm>
            <a:prstGeom prst="rect">
              <a:avLst/>
            </a:prstGeom>
          </p:spPr>
        </p:pic>
      </p:grpSp>
      <p:pic>
        <p:nvPicPr>
          <p:cNvPr id="9" name="图片 8"/>
          <p:cNvPicPr>
            <a:picLocks noChangeAspect="1"/>
          </p:cNvPicPr>
          <p:nvPr/>
        </p:nvPicPr>
        <p:blipFill rotWithShape="1">
          <a:blip r:embed="rId7" cstate="screen"/>
          <a:srcRect/>
          <a:stretch>
            <a:fillRect/>
          </a:stretch>
        </p:blipFill>
        <p:spPr>
          <a:xfrm>
            <a:off x="9637486" y="-224415"/>
            <a:ext cx="2554514" cy="2067237"/>
          </a:xfrm>
          <a:prstGeom prst="rect">
            <a:avLst/>
          </a:prstGeom>
        </p:spPr>
      </p:pic>
      <p:pic>
        <p:nvPicPr>
          <p:cNvPr id="16" name="图片 15"/>
          <p:cNvPicPr>
            <a:picLocks noChangeAspect="1"/>
          </p:cNvPicPr>
          <p:nvPr/>
        </p:nvPicPr>
        <p:blipFill rotWithShape="1">
          <a:blip r:embed="rId8" cstate="screen"/>
          <a:srcRect/>
          <a:stretch>
            <a:fillRect/>
          </a:stretch>
        </p:blipFill>
        <p:spPr>
          <a:xfrm flipH="1">
            <a:off x="1534730" y="2774950"/>
            <a:ext cx="1936606" cy="2705100"/>
          </a:xfrm>
          <a:prstGeom prst="rect">
            <a:avLst/>
          </a:prstGeom>
        </p:spPr>
      </p:pic>
      <p:pic>
        <p:nvPicPr>
          <p:cNvPr id="17" name="图片 16"/>
          <p:cNvPicPr>
            <a:picLocks noChangeAspect="1"/>
          </p:cNvPicPr>
          <p:nvPr/>
        </p:nvPicPr>
        <p:blipFill rotWithShape="1">
          <a:blip r:embed="rId9" cstate="screen"/>
          <a:srcRect/>
          <a:stretch>
            <a:fillRect/>
          </a:stretch>
        </p:blipFill>
        <p:spPr>
          <a:xfrm flipH="1">
            <a:off x="8407400" y="3386152"/>
            <a:ext cx="1702637" cy="2378286"/>
          </a:xfrm>
          <a:prstGeom prst="rect">
            <a:avLst/>
          </a:prstGeom>
        </p:spPr>
      </p:pic>
      <p:pic>
        <p:nvPicPr>
          <p:cNvPr id="19" name="图片 18"/>
          <p:cNvPicPr>
            <a:picLocks noChangeAspect="1"/>
          </p:cNvPicPr>
          <p:nvPr/>
        </p:nvPicPr>
        <p:blipFill rotWithShape="1">
          <a:blip r:embed="rId10" cstate="screen"/>
          <a:srcRect/>
          <a:stretch>
            <a:fillRect/>
          </a:stretch>
        </p:blipFill>
        <p:spPr>
          <a:xfrm>
            <a:off x="7403608" y="171435"/>
            <a:ext cx="4226829" cy="6429434"/>
          </a:xfrm>
          <a:prstGeom prst="rect">
            <a:avLst/>
          </a:prstGeom>
        </p:spPr>
      </p:pic>
      <p:sp>
        <p:nvSpPr>
          <p:cNvPr id="4" name="矩形 3"/>
          <p:cNvSpPr/>
          <p:nvPr/>
        </p:nvSpPr>
        <p:spPr>
          <a:xfrm>
            <a:off x="510050" y="627305"/>
            <a:ext cx="7138495" cy="5185197"/>
          </a:xfrm>
          <a:prstGeom prst="rect">
            <a:avLst/>
          </a:prstGeom>
          <a:solidFill>
            <a:srgbClr val="EAF7F0">
              <a:alpha val="82000"/>
            </a:srgbClr>
          </a:solidFill>
          <a:ln w="22225">
            <a:solidFill>
              <a:srgbClr val="D8EC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片 17"/>
          <p:cNvPicPr>
            <a:picLocks noChangeAspect="1"/>
          </p:cNvPicPr>
          <p:nvPr/>
        </p:nvPicPr>
        <p:blipFill rotWithShape="1">
          <a:blip r:embed="rId11" cstate="screen"/>
          <a:srcRect/>
          <a:stretch>
            <a:fillRect/>
          </a:stretch>
        </p:blipFill>
        <p:spPr>
          <a:xfrm>
            <a:off x="-13342" y="4685546"/>
            <a:ext cx="3624200" cy="2229467"/>
          </a:xfrm>
          <a:prstGeom prst="rect">
            <a:avLst/>
          </a:prstGeom>
        </p:spPr>
      </p:pic>
      <p:grpSp>
        <p:nvGrpSpPr>
          <p:cNvPr id="12" name="组合 11"/>
          <p:cNvGrpSpPr/>
          <p:nvPr/>
        </p:nvGrpSpPr>
        <p:grpSpPr>
          <a:xfrm>
            <a:off x="3296049" y="833350"/>
            <a:ext cx="2821055" cy="758731"/>
            <a:chOff x="3296049" y="833350"/>
            <a:chExt cx="2821055" cy="758731"/>
          </a:xfrm>
        </p:grpSpPr>
        <p:sp>
          <p:nvSpPr>
            <p:cNvPr id="8" name="文本框 7"/>
            <p:cNvSpPr txBox="1"/>
            <p:nvPr/>
          </p:nvSpPr>
          <p:spPr>
            <a:xfrm>
              <a:off x="3880594" y="920329"/>
              <a:ext cx="2236510" cy="584775"/>
            </a:xfrm>
            <a:prstGeom prst="rect">
              <a:avLst/>
            </a:prstGeom>
            <a:noFill/>
          </p:spPr>
          <p:txBody>
            <a:bodyPr wrap="none" rtlCol="0">
              <a:spAutoFit/>
            </a:bodyPr>
            <a:lstStyle/>
            <a:p>
              <a:r>
                <a:rPr lang="zh-CN" altLang="en-US" sz="3200" dirty="0">
                  <a:cs typeface="+mn-ea"/>
                  <a:sym typeface="+mn-lt"/>
                </a:rPr>
                <a:t>中国茶文化</a:t>
              </a:r>
              <a:endParaRPr lang="zh-CN" altLang="en-US" sz="3200" dirty="0">
                <a:cs typeface="+mn-ea"/>
                <a:sym typeface="+mn-lt"/>
              </a:endParaRPr>
            </a:p>
          </p:txBody>
        </p:sp>
        <p:pic>
          <p:nvPicPr>
            <p:cNvPr id="28" name="图片 27"/>
            <p:cNvPicPr>
              <a:picLocks noChangeAspect="1"/>
            </p:cNvPicPr>
            <p:nvPr/>
          </p:nvPicPr>
          <p:blipFill rotWithShape="1">
            <a:blip r:embed="rId12" cstate="screen"/>
            <a:srcRect/>
            <a:stretch>
              <a:fillRect/>
            </a:stretch>
          </p:blipFill>
          <p:spPr>
            <a:xfrm>
              <a:off x="3296049" y="833350"/>
              <a:ext cx="635690" cy="758731"/>
            </a:xfrm>
            <a:prstGeom prst="rect">
              <a:avLst/>
            </a:prstGeom>
          </p:spPr>
        </p:pic>
      </p:grpSp>
      <p:grpSp>
        <p:nvGrpSpPr>
          <p:cNvPr id="13" name="组合 12"/>
          <p:cNvGrpSpPr/>
          <p:nvPr/>
        </p:nvGrpSpPr>
        <p:grpSpPr>
          <a:xfrm>
            <a:off x="3296049" y="2111623"/>
            <a:ext cx="2821055" cy="758731"/>
            <a:chOff x="3296049" y="2111623"/>
            <a:chExt cx="2821055" cy="758731"/>
          </a:xfrm>
        </p:grpSpPr>
        <p:sp>
          <p:nvSpPr>
            <p:cNvPr id="23" name="文本框 22"/>
            <p:cNvSpPr txBox="1"/>
            <p:nvPr/>
          </p:nvSpPr>
          <p:spPr>
            <a:xfrm>
              <a:off x="3880594" y="2201370"/>
              <a:ext cx="2236510" cy="584775"/>
            </a:xfrm>
            <a:prstGeom prst="rect">
              <a:avLst/>
            </a:prstGeom>
            <a:noFill/>
          </p:spPr>
          <p:txBody>
            <a:bodyPr wrap="none" rtlCol="0">
              <a:spAutoFit/>
            </a:bodyPr>
            <a:lstStyle/>
            <a:p>
              <a:r>
                <a:rPr lang="zh-CN" altLang="en-US" sz="3200" dirty="0">
                  <a:cs typeface="+mn-ea"/>
                  <a:sym typeface="+mn-lt"/>
                </a:rPr>
                <a:t>形成与发展</a:t>
              </a:r>
              <a:endParaRPr lang="zh-CN" altLang="en-US" sz="3200" dirty="0">
                <a:cs typeface="+mn-ea"/>
                <a:sym typeface="+mn-lt"/>
              </a:endParaRPr>
            </a:p>
          </p:txBody>
        </p:sp>
        <p:pic>
          <p:nvPicPr>
            <p:cNvPr id="29" name="图片 28"/>
            <p:cNvPicPr>
              <a:picLocks noChangeAspect="1"/>
            </p:cNvPicPr>
            <p:nvPr/>
          </p:nvPicPr>
          <p:blipFill rotWithShape="1">
            <a:blip r:embed="rId12" cstate="screen"/>
            <a:srcRect/>
            <a:stretch>
              <a:fillRect/>
            </a:stretch>
          </p:blipFill>
          <p:spPr>
            <a:xfrm>
              <a:off x="3296049" y="2111623"/>
              <a:ext cx="635690" cy="758731"/>
            </a:xfrm>
            <a:prstGeom prst="rect">
              <a:avLst/>
            </a:prstGeom>
          </p:spPr>
        </p:pic>
      </p:grpSp>
      <p:grpSp>
        <p:nvGrpSpPr>
          <p:cNvPr id="33" name="组合 32"/>
          <p:cNvGrpSpPr/>
          <p:nvPr/>
        </p:nvGrpSpPr>
        <p:grpSpPr>
          <a:xfrm>
            <a:off x="3296049" y="3389274"/>
            <a:ext cx="2821055" cy="758731"/>
            <a:chOff x="3296049" y="3389274"/>
            <a:chExt cx="2821055" cy="758731"/>
          </a:xfrm>
        </p:grpSpPr>
        <p:sp>
          <p:nvSpPr>
            <p:cNvPr id="24" name="文本框 23"/>
            <p:cNvSpPr txBox="1"/>
            <p:nvPr/>
          </p:nvSpPr>
          <p:spPr>
            <a:xfrm>
              <a:off x="3880594" y="3482411"/>
              <a:ext cx="2236510" cy="584775"/>
            </a:xfrm>
            <a:prstGeom prst="rect">
              <a:avLst/>
            </a:prstGeom>
            <a:noFill/>
          </p:spPr>
          <p:txBody>
            <a:bodyPr wrap="none" rtlCol="0">
              <a:spAutoFit/>
            </a:bodyPr>
            <a:lstStyle/>
            <a:p>
              <a:r>
                <a:rPr lang="zh-CN" altLang="en-US" sz="3200" dirty="0">
                  <a:cs typeface="+mn-ea"/>
                  <a:sym typeface="+mn-lt"/>
                </a:rPr>
                <a:t>茶文化特性</a:t>
              </a:r>
              <a:endParaRPr lang="zh-CN" altLang="en-US" sz="3200" dirty="0">
                <a:cs typeface="+mn-ea"/>
                <a:sym typeface="+mn-lt"/>
              </a:endParaRPr>
            </a:p>
          </p:txBody>
        </p:sp>
        <p:pic>
          <p:nvPicPr>
            <p:cNvPr id="30" name="图片 29"/>
            <p:cNvPicPr>
              <a:picLocks noChangeAspect="1"/>
            </p:cNvPicPr>
            <p:nvPr/>
          </p:nvPicPr>
          <p:blipFill rotWithShape="1">
            <a:blip r:embed="rId12" cstate="screen"/>
            <a:srcRect/>
            <a:stretch>
              <a:fillRect/>
            </a:stretch>
          </p:blipFill>
          <p:spPr>
            <a:xfrm>
              <a:off x="3296049" y="3389274"/>
              <a:ext cx="635690" cy="758731"/>
            </a:xfrm>
            <a:prstGeom prst="rect">
              <a:avLst/>
            </a:prstGeom>
          </p:spPr>
        </p:pic>
      </p:grpSp>
      <p:grpSp>
        <p:nvGrpSpPr>
          <p:cNvPr id="34" name="组合 33"/>
          <p:cNvGrpSpPr/>
          <p:nvPr/>
        </p:nvGrpSpPr>
        <p:grpSpPr>
          <a:xfrm>
            <a:off x="3296049" y="4594777"/>
            <a:ext cx="2821055" cy="758731"/>
            <a:chOff x="3296049" y="4594777"/>
            <a:chExt cx="2821055" cy="758731"/>
          </a:xfrm>
        </p:grpSpPr>
        <p:sp>
          <p:nvSpPr>
            <p:cNvPr id="27" name="文本框 26"/>
            <p:cNvSpPr txBox="1"/>
            <p:nvPr/>
          </p:nvSpPr>
          <p:spPr>
            <a:xfrm>
              <a:off x="3880594" y="4763452"/>
              <a:ext cx="2236510" cy="584775"/>
            </a:xfrm>
            <a:prstGeom prst="rect">
              <a:avLst/>
            </a:prstGeom>
            <a:noFill/>
          </p:spPr>
          <p:txBody>
            <a:bodyPr wrap="none" rtlCol="0">
              <a:spAutoFit/>
            </a:bodyPr>
            <a:lstStyle/>
            <a:p>
              <a:r>
                <a:rPr lang="zh-CN" altLang="en-US" sz="3200" dirty="0">
                  <a:cs typeface="+mn-ea"/>
                  <a:sym typeface="+mn-lt"/>
                </a:rPr>
                <a:t>茶文化传承</a:t>
              </a:r>
              <a:endParaRPr lang="zh-CN" altLang="en-US" sz="3200" dirty="0">
                <a:cs typeface="+mn-ea"/>
                <a:sym typeface="+mn-lt"/>
              </a:endParaRPr>
            </a:p>
          </p:txBody>
        </p:sp>
        <p:pic>
          <p:nvPicPr>
            <p:cNvPr id="31" name="图片 30"/>
            <p:cNvPicPr>
              <a:picLocks noChangeAspect="1"/>
            </p:cNvPicPr>
            <p:nvPr/>
          </p:nvPicPr>
          <p:blipFill rotWithShape="1">
            <a:blip r:embed="rId12" cstate="screen"/>
            <a:srcRect/>
            <a:stretch>
              <a:fillRect/>
            </a:stretch>
          </p:blipFill>
          <p:spPr>
            <a:xfrm>
              <a:off x="3296049" y="4594777"/>
              <a:ext cx="635690" cy="758731"/>
            </a:xfrm>
            <a:prstGeom prst="rect">
              <a:avLst/>
            </a:prstGeom>
          </p:spPr>
        </p:pic>
      </p:grpSp>
      <p:sp>
        <p:nvSpPr>
          <p:cNvPr id="10" name="矩形 9"/>
          <p:cNvSpPr/>
          <p:nvPr/>
        </p:nvSpPr>
        <p:spPr>
          <a:xfrm>
            <a:off x="1215748" y="3514938"/>
            <a:ext cx="786684" cy="827959"/>
          </a:xfrm>
          <a:prstGeom prst="rect">
            <a:avLst/>
          </a:prstGeom>
          <a:blipFill dpi="0" rotWithShape="1">
            <a:blip r:embed="rId13" cstate="screen">
              <a:alphaModFix amt="6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1152427" y="1850874"/>
            <a:ext cx="1292662" cy="2025555"/>
          </a:xfrm>
          <a:prstGeom prst="rect">
            <a:avLst/>
          </a:prstGeom>
          <a:noFill/>
        </p:spPr>
        <p:txBody>
          <a:bodyPr vert="eaVert" wrap="none" rtlCol="0">
            <a:spAutoFit/>
          </a:bodyPr>
          <a:lstStyle/>
          <a:p>
            <a:r>
              <a:rPr lang="zh-CN" altLang="en-US" sz="7200" dirty="0">
                <a:cs typeface="+mn-ea"/>
                <a:sym typeface="+mn-lt"/>
              </a:rPr>
              <a:t>目 录</a:t>
            </a:r>
            <a:endParaRPr lang="zh-CN" altLang="en-US" sz="7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750" fill="hold"/>
                                        <p:tgtEl>
                                          <p:spTgt spid="12"/>
                                        </p:tgtEl>
                                        <p:attrNameLst>
                                          <p:attrName>ppt_x</p:attrName>
                                        </p:attrNameLst>
                                      </p:cBhvr>
                                      <p:tavLst>
                                        <p:tav tm="0">
                                          <p:val>
                                            <p:strVal val="#ppt_x"/>
                                          </p:val>
                                        </p:tav>
                                        <p:tav tm="100000">
                                          <p:val>
                                            <p:strVal val="#ppt_x"/>
                                          </p:val>
                                        </p:tav>
                                      </p:tavLst>
                                    </p:anim>
                                    <p:anim calcmode="lin" valueType="num">
                                      <p:cBhvr additive="base">
                                        <p:cTn id="14" dur="750" fill="hold"/>
                                        <p:tgtEl>
                                          <p:spTgt spid="12"/>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25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750" fill="hold"/>
                                        <p:tgtEl>
                                          <p:spTgt spid="13"/>
                                        </p:tgtEl>
                                        <p:attrNameLst>
                                          <p:attrName>ppt_x</p:attrName>
                                        </p:attrNameLst>
                                      </p:cBhvr>
                                      <p:tavLst>
                                        <p:tav tm="0">
                                          <p:val>
                                            <p:strVal val="#ppt_x"/>
                                          </p:val>
                                        </p:tav>
                                        <p:tav tm="100000">
                                          <p:val>
                                            <p:strVal val="#ppt_x"/>
                                          </p:val>
                                        </p:tav>
                                      </p:tavLst>
                                    </p:anim>
                                    <p:anim calcmode="lin" valueType="num">
                                      <p:cBhvr additive="base">
                                        <p:cTn id="18" dur="75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750" fill="hold"/>
                                        <p:tgtEl>
                                          <p:spTgt spid="33"/>
                                        </p:tgtEl>
                                        <p:attrNameLst>
                                          <p:attrName>ppt_x</p:attrName>
                                        </p:attrNameLst>
                                      </p:cBhvr>
                                      <p:tavLst>
                                        <p:tav tm="0">
                                          <p:val>
                                            <p:strVal val="#ppt_x"/>
                                          </p:val>
                                        </p:tav>
                                        <p:tav tm="100000">
                                          <p:val>
                                            <p:strVal val="#ppt_x"/>
                                          </p:val>
                                        </p:tav>
                                      </p:tavLst>
                                    </p:anim>
                                    <p:anim calcmode="lin" valueType="num">
                                      <p:cBhvr additive="base">
                                        <p:cTn id="22" dur="750" fill="hold"/>
                                        <p:tgtEl>
                                          <p:spTgt spid="3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75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750" fill="hold"/>
                                        <p:tgtEl>
                                          <p:spTgt spid="34"/>
                                        </p:tgtEl>
                                        <p:attrNameLst>
                                          <p:attrName>ppt_x</p:attrName>
                                        </p:attrNameLst>
                                      </p:cBhvr>
                                      <p:tavLst>
                                        <p:tav tm="0">
                                          <p:val>
                                            <p:strVal val="#ppt_x"/>
                                          </p:val>
                                        </p:tav>
                                        <p:tav tm="100000">
                                          <p:val>
                                            <p:strVal val="#ppt_x"/>
                                          </p:val>
                                        </p:tav>
                                      </p:tavLst>
                                    </p:anim>
                                    <p:anim calcmode="lin" valueType="num">
                                      <p:cBhvr additive="base">
                                        <p:cTn id="26" dur="75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grpSp>
        <p:nvGrpSpPr>
          <p:cNvPr id="19" name="组合 18"/>
          <p:cNvGrpSpPr/>
          <p:nvPr/>
        </p:nvGrpSpPr>
        <p:grpSpPr>
          <a:xfrm>
            <a:off x="-484786" y="3256396"/>
            <a:ext cx="12727586" cy="3818810"/>
            <a:chOff x="-535586" y="2758476"/>
            <a:chExt cx="14255750" cy="4277323"/>
          </a:xfrm>
        </p:grpSpPr>
        <p:grpSp>
          <p:nvGrpSpPr>
            <p:cNvPr id="20" name="组合 19"/>
            <p:cNvGrpSpPr/>
            <p:nvPr/>
          </p:nvGrpSpPr>
          <p:grpSpPr>
            <a:xfrm>
              <a:off x="-535586" y="3496914"/>
              <a:ext cx="14255750" cy="3538885"/>
              <a:chOff x="-535586" y="3496914"/>
              <a:chExt cx="14255750" cy="3538885"/>
            </a:xfrm>
          </p:grpSpPr>
          <p:pic>
            <p:nvPicPr>
              <p:cNvPr id="23" name="图片 22"/>
              <p:cNvPicPr>
                <a:picLocks noChangeAspect="1"/>
              </p:cNvPicPr>
              <p:nvPr/>
            </p:nvPicPr>
            <p:blipFill rotWithShape="1">
              <a:blip r:embed="rId2" cstate="screen"/>
              <a:srcRect/>
              <a:stretch>
                <a:fillRect/>
              </a:stretch>
            </p:blipFill>
            <p:spPr>
              <a:xfrm>
                <a:off x="4038600" y="3596628"/>
                <a:ext cx="5116122" cy="3439171"/>
              </a:xfrm>
              <a:prstGeom prst="rect">
                <a:avLst/>
              </a:prstGeom>
            </p:spPr>
          </p:pic>
          <p:pic>
            <p:nvPicPr>
              <p:cNvPr id="24" name="图片 23"/>
              <p:cNvPicPr>
                <a:picLocks noChangeAspect="1"/>
              </p:cNvPicPr>
              <p:nvPr/>
            </p:nvPicPr>
            <p:blipFill rotWithShape="1">
              <a:blip r:embed="rId3" cstate="screen"/>
              <a:srcRect r="-12499"/>
              <a:stretch>
                <a:fillRect/>
              </a:stretch>
            </p:blipFill>
            <p:spPr>
              <a:xfrm flipH="1">
                <a:off x="-535586" y="4078340"/>
                <a:ext cx="4572000" cy="2762497"/>
              </a:xfrm>
              <a:prstGeom prst="rect">
                <a:avLst/>
              </a:prstGeom>
            </p:spPr>
          </p:pic>
          <p:pic>
            <p:nvPicPr>
              <p:cNvPr id="25" name="图片 24"/>
              <p:cNvPicPr>
                <a:picLocks noChangeAspect="1"/>
              </p:cNvPicPr>
              <p:nvPr/>
            </p:nvPicPr>
            <p:blipFill rotWithShape="1">
              <a:blip r:embed="rId4" cstate="screen"/>
              <a:srcRect/>
              <a:stretch>
                <a:fillRect/>
              </a:stretch>
            </p:blipFill>
            <p:spPr>
              <a:xfrm>
                <a:off x="9148164" y="3959834"/>
                <a:ext cx="4572000" cy="2919251"/>
              </a:xfrm>
              <a:prstGeom prst="rect">
                <a:avLst/>
              </a:prstGeom>
            </p:spPr>
          </p:pic>
          <p:pic>
            <p:nvPicPr>
              <p:cNvPr id="26" name="图片 25"/>
              <p:cNvPicPr>
                <a:picLocks noChangeAspect="1"/>
              </p:cNvPicPr>
              <p:nvPr/>
            </p:nvPicPr>
            <p:blipFill rotWithShape="1">
              <a:blip r:embed="rId5" cstate="screen"/>
              <a:srcRect/>
              <a:stretch>
                <a:fillRect/>
              </a:stretch>
            </p:blipFill>
            <p:spPr>
              <a:xfrm flipH="1">
                <a:off x="8426091" y="3496914"/>
                <a:ext cx="1702637" cy="2378286"/>
              </a:xfrm>
              <a:prstGeom prst="rect">
                <a:avLst/>
              </a:prstGeom>
            </p:spPr>
          </p:pic>
        </p:grpSp>
        <p:pic>
          <p:nvPicPr>
            <p:cNvPr id="22" name="图片 21"/>
            <p:cNvPicPr>
              <a:picLocks noChangeAspect="1"/>
            </p:cNvPicPr>
            <p:nvPr/>
          </p:nvPicPr>
          <p:blipFill rotWithShape="1">
            <a:blip r:embed="rId6" cstate="screen"/>
            <a:srcRect/>
            <a:stretch>
              <a:fillRect/>
            </a:stretch>
          </p:blipFill>
          <p:spPr>
            <a:xfrm flipH="1">
              <a:off x="1701782" y="2758476"/>
              <a:ext cx="1936606" cy="2705100"/>
            </a:xfrm>
            <a:prstGeom prst="rect">
              <a:avLst/>
            </a:prstGeom>
          </p:spPr>
        </p:pic>
      </p:grpSp>
      <p:pic>
        <p:nvPicPr>
          <p:cNvPr id="21" name="图片 20"/>
          <p:cNvPicPr>
            <a:picLocks noChangeAspect="1"/>
          </p:cNvPicPr>
          <p:nvPr/>
        </p:nvPicPr>
        <p:blipFill rotWithShape="1">
          <a:blip r:embed="rId7" cstate="screen"/>
          <a:srcRect/>
          <a:stretch>
            <a:fillRect/>
          </a:stretch>
        </p:blipFill>
        <p:spPr>
          <a:xfrm>
            <a:off x="2146464" y="59316"/>
            <a:ext cx="7899073" cy="8098210"/>
          </a:xfrm>
          <a:prstGeom prst="rect">
            <a:avLst/>
          </a:prstGeom>
        </p:spPr>
      </p:pic>
      <p:pic>
        <p:nvPicPr>
          <p:cNvPr id="18" name="图片 17"/>
          <p:cNvPicPr>
            <a:picLocks noChangeAspect="1"/>
          </p:cNvPicPr>
          <p:nvPr/>
        </p:nvPicPr>
        <p:blipFill rotWithShape="1">
          <a:blip r:embed="rId8" cstate="screen"/>
          <a:srcRect/>
          <a:stretch>
            <a:fillRect/>
          </a:stretch>
        </p:blipFill>
        <p:spPr>
          <a:xfrm>
            <a:off x="3542815" y="4516113"/>
            <a:ext cx="5455094" cy="3355762"/>
          </a:xfrm>
          <a:prstGeom prst="rect">
            <a:avLst/>
          </a:prstGeom>
        </p:spPr>
      </p:pic>
      <p:pic>
        <p:nvPicPr>
          <p:cNvPr id="9" name="图片 8"/>
          <p:cNvPicPr>
            <a:picLocks noChangeAspect="1"/>
          </p:cNvPicPr>
          <p:nvPr/>
        </p:nvPicPr>
        <p:blipFill rotWithShape="1">
          <a:blip r:embed="rId9" cstate="screen"/>
          <a:srcRect/>
          <a:stretch>
            <a:fillRect/>
          </a:stretch>
        </p:blipFill>
        <p:spPr>
          <a:xfrm flipH="1">
            <a:off x="-11343" y="-378141"/>
            <a:ext cx="4984287" cy="4033528"/>
          </a:xfrm>
          <a:prstGeom prst="rect">
            <a:avLst/>
          </a:prstGeom>
        </p:spPr>
      </p:pic>
      <p:sp>
        <p:nvSpPr>
          <p:cNvPr id="8" name="文本框 7"/>
          <p:cNvSpPr txBox="1"/>
          <p:nvPr/>
        </p:nvSpPr>
        <p:spPr>
          <a:xfrm>
            <a:off x="3264099" y="2316630"/>
            <a:ext cx="5835252" cy="1446550"/>
          </a:xfrm>
          <a:prstGeom prst="rect">
            <a:avLst/>
          </a:prstGeom>
          <a:noFill/>
        </p:spPr>
        <p:txBody>
          <a:bodyPr wrap="none" rtlCol="0">
            <a:spAutoFit/>
          </a:bodyPr>
          <a:lstStyle/>
          <a:p>
            <a:pPr algn="ctr"/>
            <a:r>
              <a:rPr lang="zh-CN" altLang="en-US" sz="8800" b="1" dirty="0">
                <a:effectLst>
                  <a:outerShdw blurRad="50800" dist="38100" dir="2700000" algn="tl" rotWithShape="0">
                    <a:srgbClr val="E9F8EF"/>
                  </a:outerShdw>
                </a:effectLst>
                <a:cs typeface="+mn-ea"/>
                <a:sym typeface="+mn-lt"/>
              </a:rPr>
              <a:t>茶文化传承</a:t>
            </a:r>
            <a:endParaRPr lang="zh-CN" altLang="en-US" sz="8800" b="1" dirty="0">
              <a:effectLst>
                <a:outerShdw blurRad="50800" dist="38100" dir="2700000" algn="tl" rotWithShape="0">
                  <a:srgbClr val="E9F8EF"/>
                </a:outerShdw>
              </a:effectLst>
              <a:cs typeface="+mn-ea"/>
              <a:sym typeface="+mn-lt"/>
            </a:endParaRPr>
          </a:p>
        </p:txBody>
      </p:sp>
      <p:pic>
        <p:nvPicPr>
          <p:cNvPr id="28" name="图片 27"/>
          <p:cNvPicPr>
            <a:picLocks noChangeAspect="1"/>
          </p:cNvPicPr>
          <p:nvPr/>
        </p:nvPicPr>
        <p:blipFill rotWithShape="1">
          <a:blip r:embed="rId10" cstate="screen"/>
          <a:srcRect/>
          <a:stretch>
            <a:fillRect/>
          </a:stretch>
        </p:blipFill>
        <p:spPr>
          <a:xfrm>
            <a:off x="8141142" y="3829286"/>
            <a:ext cx="635690" cy="7587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884058" y="106458"/>
            <a:ext cx="2423885" cy="584775"/>
            <a:chOff x="4833257" y="147592"/>
            <a:chExt cx="2423885" cy="584775"/>
          </a:xfrm>
        </p:grpSpPr>
        <p:sp>
          <p:nvSpPr>
            <p:cNvPr id="4" name="文本框 3"/>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清风茶语</a:t>
              </a:r>
              <a:endParaRPr lang="zh-CN" altLang="en-US" sz="3200" dirty="0">
                <a:cs typeface="+mn-ea"/>
                <a:sym typeface="+mn-lt"/>
              </a:endParaRPr>
            </a:p>
          </p:txBody>
        </p:sp>
        <p:cxnSp>
          <p:nvCxnSpPr>
            <p:cNvPr id="5" name="直接连接符 4"/>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6119444" y="2269462"/>
            <a:ext cx="4247317" cy="1275652"/>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点击添加具体文本说明点击添加具体文本说明点击添加具体文本说明点击添加点击添加具体文本说明点击添加具体文本说明点击添加具体文本说明点击添加具体文本说明</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sp>
        <p:nvSpPr>
          <p:cNvPr id="13" name="文本框 12"/>
          <p:cNvSpPr txBox="1"/>
          <p:nvPr/>
        </p:nvSpPr>
        <p:spPr>
          <a:xfrm>
            <a:off x="5473114" y="1980231"/>
            <a:ext cx="553998" cy="707886"/>
          </a:xfrm>
          <a:prstGeom prst="rect">
            <a:avLst/>
          </a:prstGeom>
          <a:noFill/>
        </p:spPr>
        <p:txBody>
          <a:bodyPr vert="eaVert" wrap="squar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sp>
        <p:nvSpPr>
          <p:cNvPr id="8" name="Freeform 5"/>
          <p:cNvSpPr>
            <a:spLocks noEditPoints="1"/>
          </p:cNvSpPr>
          <p:nvPr/>
        </p:nvSpPr>
        <p:spPr bwMode="auto">
          <a:xfrm>
            <a:off x="116115" y="1473434"/>
            <a:ext cx="5080000" cy="4143360"/>
          </a:xfrm>
          <a:custGeom>
            <a:avLst/>
            <a:gdLst>
              <a:gd name="T0" fmla="*/ 1009 w 1286"/>
              <a:gd name="T1" fmla="*/ 65 h 1372"/>
              <a:gd name="T2" fmla="*/ 1088 w 1286"/>
              <a:gd name="T3" fmla="*/ 81 h 1372"/>
              <a:gd name="T4" fmla="*/ 939 w 1286"/>
              <a:gd name="T5" fmla="*/ 122 h 1372"/>
              <a:gd name="T6" fmla="*/ 1215 w 1286"/>
              <a:gd name="T7" fmla="*/ 625 h 1372"/>
              <a:gd name="T8" fmla="*/ 1117 w 1286"/>
              <a:gd name="T9" fmla="*/ 911 h 1372"/>
              <a:gd name="T10" fmla="*/ 1020 w 1286"/>
              <a:gd name="T11" fmla="*/ 960 h 1372"/>
              <a:gd name="T12" fmla="*/ 1069 w 1286"/>
              <a:gd name="T13" fmla="*/ 985 h 1372"/>
              <a:gd name="T14" fmla="*/ 1200 w 1286"/>
              <a:gd name="T15" fmla="*/ 1038 h 1372"/>
              <a:gd name="T16" fmla="*/ 1185 w 1286"/>
              <a:gd name="T17" fmla="*/ 1236 h 1372"/>
              <a:gd name="T18" fmla="*/ 500 w 1286"/>
              <a:gd name="T19" fmla="*/ 1346 h 1372"/>
              <a:gd name="T20" fmla="*/ 1224 w 1286"/>
              <a:gd name="T21" fmla="*/ 196 h 1372"/>
              <a:gd name="T22" fmla="*/ 933 w 1286"/>
              <a:gd name="T23" fmla="*/ 130 h 1372"/>
              <a:gd name="T24" fmla="*/ 609 w 1286"/>
              <a:gd name="T25" fmla="*/ 81 h 1372"/>
              <a:gd name="T26" fmla="*/ 325 w 1286"/>
              <a:gd name="T27" fmla="*/ 76 h 1372"/>
              <a:gd name="T28" fmla="*/ 140 w 1286"/>
              <a:gd name="T29" fmla="*/ 330 h 1372"/>
              <a:gd name="T30" fmla="*/ 156 w 1286"/>
              <a:gd name="T31" fmla="*/ 695 h 1372"/>
              <a:gd name="T32" fmla="*/ 311 w 1286"/>
              <a:gd name="T33" fmla="*/ 1288 h 1372"/>
              <a:gd name="T34" fmla="*/ 618 w 1286"/>
              <a:gd name="T35" fmla="*/ 1320 h 1372"/>
              <a:gd name="T36" fmla="*/ 1081 w 1286"/>
              <a:gd name="T37" fmla="*/ 1254 h 1372"/>
              <a:gd name="T38" fmla="*/ 1176 w 1286"/>
              <a:gd name="T39" fmla="*/ 1194 h 1372"/>
              <a:gd name="T40" fmla="*/ 1144 w 1286"/>
              <a:gd name="T41" fmla="*/ 1048 h 1372"/>
              <a:gd name="T42" fmla="*/ 924 w 1286"/>
              <a:gd name="T43" fmla="*/ 977 h 1372"/>
              <a:gd name="T44" fmla="*/ 1051 w 1286"/>
              <a:gd name="T45" fmla="*/ 940 h 1372"/>
              <a:gd name="T46" fmla="*/ 1136 w 1286"/>
              <a:gd name="T47" fmla="*/ 839 h 1372"/>
              <a:gd name="T48" fmla="*/ 1205 w 1286"/>
              <a:gd name="T49" fmla="*/ 799 h 1372"/>
              <a:gd name="T50" fmla="*/ 1222 w 1286"/>
              <a:gd name="T51" fmla="*/ 534 h 1372"/>
              <a:gd name="T52" fmla="*/ 1248 w 1286"/>
              <a:gd name="T53" fmla="*/ 258 h 1372"/>
              <a:gd name="T54" fmla="*/ 142 w 1286"/>
              <a:gd name="T55" fmla="*/ 660 h 1372"/>
              <a:gd name="T56" fmla="*/ 275 w 1286"/>
              <a:gd name="T57" fmla="*/ 350 h 1372"/>
              <a:gd name="T58" fmla="*/ 593 w 1286"/>
              <a:gd name="T59" fmla="*/ 1062 h 1372"/>
              <a:gd name="T60" fmla="*/ 540 w 1286"/>
              <a:gd name="T61" fmla="*/ 428 h 1372"/>
              <a:gd name="T62" fmla="*/ 516 w 1286"/>
              <a:gd name="T63" fmla="*/ 446 h 1372"/>
              <a:gd name="T64" fmla="*/ 506 w 1286"/>
              <a:gd name="T65" fmla="*/ 377 h 1372"/>
              <a:gd name="T66" fmla="*/ 473 w 1286"/>
              <a:gd name="T67" fmla="*/ 404 h 1372"/>
              <a:gd name="T68" fmla="*/ 440 w 1286"/>
              <a:gd name="T69" fmla="*/ 382 h 1372"/>
              <a:gd name="T70" fmla="*/ 430 w 1286"/>
              <a:gd name="T71" fmla="*/ 386 h 1372"/>
              <a:gd name="T72" fmla="*/ 400 w 1286"/>
              <a:gd name="T73" fmla="*/ 725 h 1372"/>
              <a:gd name="T74" fmla="*/ 379 w 1286"/>
              <a:gd name="T75" fmla="*/ 1072 h 1372"/>
              <a:gd name="T76" fmla="*/ 387 w 1286"/>
              <a:gd name="T77" fmla="*/ 717 h 1372"/>
              <a:gd name="T78" fmla="*/ 470 w 1286"/>
              <a:gd name="T79" fmla="*/ 1056 h 1372"/>
              <a:gd name="T80" fmla="*/ 491 w 1286"/>
              <a:gd name="T81" fmla="*/ 475 h 1372"/>
              <a:gd name="T82" fmla="*/ 547 w 1286"/>
              <a:gd name="T83" fmla="*/ 1050 h 1372"/>
              <a:gd name="T84" fmla="*/ 578 w 1286"/>
              <a:gd name="T85" fmla="*/ 1271 h 1372"/>
              <a:gd name="T86" fmla="*/ 665 w 1286"/>
              <a:gd name="T87" fmla="*/ 1086 h 1372"/>
              <a:gd name="T88" fmla="*/ 762 w 1286"/>
              <a:gd name="T89" fmla="*/ 1058 h 1372"/>
              <a:gd name="T90" fmla="*/ 1107 w 1286"/>
              <a:gd name="T91" fmla="*/ 1254 h 1372"/>
              <a:gd name="T92" fmla="*/ 1074 w 1286"/>
              <a:gd name="T93" fmla="*/ 1246 h 1372"/>
              <a:gd name="T94" fmla="*/ 996 w 1286"/>
              <a:gd name="T95" fmla="*/ 856 h 1372"/>
              <a:gd name="T96" fmla="*/ 957 w 1286"/>
              <a:gd name="T97" fmla="*/ 327 h 1372"/>
              <a:gd name="T98" fmla="*/ 909 w 1286"/>
              <a:gd name="T99" fmla="*/ 891 h 1372"/>
              <a:gd name="T100" fmla="*/ 844 w 1286"/>
              <a:gd name="T101" fmla="*/ 905 h 1372"/>
              <a:gd name="T102" fmla="*/ 842 w 1286"/>
              <a:gd name="T103" fmla="*/ 861 h 1372"/>
              <a:gd name="T104" fmla="*/ 955 w 1286"/>
              <a:gd name="T105" fmla="*/ 1245 h 1372"/>
              <a:gd name="T106" fmla="*/ 922 w 1286"/>
              <a:gd name="T107" fmla="*/ 902 h 1372"/>
              <a:gd name="T108" fmla="*/ 1033 w 1286"/>
              <a:gd name="T109" fmla="*/ 862 h 1372"/>
              <a:gd name="T110" fmla="*/ 988 w 1286"/>
              <a:gd name="T111" fmla="*/ 925 h 1372"/>
              <a:gd name="T112" fmla="*/ 1036 w 1286"/>
              <a:gd name="T113" fmla="*/ 883 h 1372"/>
              <a:gd name="T114" fmla="*/ 1156 w 1286"/>
              <a:gd name="T115" fmla="*/ 799 h 1372"/>
              <a:gd name="T116" fmla="*/ 1249 w 1286"/>
              <a:gd name="T117" fmla="*/ 249 h 1372"/>
              <a:gd name="T118" fmla="*/ 1016 w 1286"/>
              <a:gd name="T119" fmla="*/ 945 h 1372"/>
              <a:gd name="T120" fmla="*/ 1217 w 1286"/>
              <a:gd name="T121" fmla="*/ 1033 h 1372"/>
              <a:gd name="T122" fmla="*/ 584 w 1286"/>
              <a:gd name="T123" fmla="*/ 47 h 1372"/>
              <a:gd name="T124" fmla="*/ 1063 w 1286"/>
              <a:gd name="T125" fmla="*/ 950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6" h="1372">
                <a:moveTo>
                  <a:pt x="1088" y="18"/>
                </a:moveTo>
                <a:cubicBezTo>
                  <a:pt x="1093" y="19"/>
                  <a:pt x="1094" y="25"/>
                  <a:pt x="1099" y="26"/>
                </a:cubicBezTo>
                <a:cubicBezTo>
                  <a:pt x="1095" y="16"/>
                  <a:pt x="1114" y="13"/>
                  <a:pt x="1108" y="0"/>
                </a:cubicBezTo>
                <a:cubicBezTo>
                  <a:pt x="1102" y="1"/>
                  <a:pt x="1096" y="2"/>
                  <a:pt x="1090" y="3"/>
                </a:cubicBezTo>
                <a:cubicBezTo>
                  <a:pt x="1089" y="7"/>
                  <a:pt x="1086" y="9"/>
                  <a:pt x="1085" y="13"/>
                </a:cubicBezTo>
                <a:cubicBezTo>
                  <a:pt x="1089" y="13"/>
                  <a:pt x="1089" y="14"/>
                  <a:pt x="1088" y="18"/>
                </a:cubicBezTo>
                <a:close/>
                <a:moveTo>
                  <a:pt x="593" y="34"/>
                </a:moveTo>
                <a:cubicBezTo>
                  <a:pt x="591" y="32"/>
                  <a:pt x="597" y="36"/>
                  <a:pt x="598" y="33"/>
                </a:cubicBezTo>
                <a:cubicBezTo>
                  <a:pt x="596" y="32"/>
                  <a:pt x="595" y="31"/>
                  <a:pt x="592" y="31"/>
                </a:cubicBezTo>
                <a:cubicBezTo>
                  <a:pt x="591" y="32"/>
                  <a:pt x="592" y="37"/>
                  <a:pt x="593" y="34"/>
                </a:cubicBezTo>
                <a:close/>
                <a:moveTo>
                  <a:pt x="1012" y="50"/>
                </a:moveTo>
                <a:cubicBezTo>
                  <a:pt x="1012" y="50"/>
                  <a:pt x="1012" y="51"/>
                  <a:pt x="1013" y="51"/>
                </a:cubicBezTo>
                <a:cubicBezTo>
                  <a:pt x="1011" y="46"/>
                  <a:pt x="1017" y="48"/>
                  <a:pt x="1017" y="45"/>
                </a:cubicBezTo>
                <a:cubicBezTo>
                  <a:pt x="1015" y="44"/>
                  <a:pt x="1013" y="43"/>
                  <a:pt x="1010" y="43"/>
                </a:cubicBezTo>
                <a:cubicBezTo>
                  <a:pt x="1010" y="44"/>
                  <a:pt x="1009" y="46"/>
                  <a:pt x="1009" y="48"/>
                </a:cubicBezTo>
                <a:cubicBezTo>
                  <a:pt x="1011" y="47"/>
                  <a:pt x="1012" y="48"/>
                  <a:pt x="1012" y="50"/>
                </a:cubicBezTo>
                <a:close/>
                <a:moveTo>
                  <a:pt x="539" y="50"/>
                </a:moveTo>
                <a:cubicBezTo>
                  <a:pt x="539" y="46"/>
                  <a:pt x="544" y="45"/>
                  <a:pt x="547" y="47"/>
                </a:cubicBezTo>
                <a:cubicBezTo>
                  <a:pt x="546" y="43"/>
                  <a:pt x="538" y="45"/>
                  <a:pt x="535" y="46"/>
                </a:cubicBezTo>
                <a:cubicBezTo>
                  <a:pt x="536" y="48"/>
                  <a:pt x="538" y="45"/>
                  <a:pt x="538" y="47"/>
                </a:cubicBezTo>
                <a:cubicBezTo>
                  <a:pt x="538" y="49"/>
                  <a:pt x="533" y="47"/>
                  <a:pt x="534" y="49"/>
                </a:cubicBezTo>
                <a:cubicBezTo>
                  <a:pt x="535" y="50"/>
                  <a:pt x="537" y="50"/>
                  <a:pt x="539" y="50"/>
                </a:cubicBezTo>
                <a:close/>
                <a:moveTo>
                  <a:pt x="355" y="52"/>
                </a:moveTo>
                <a:cubicBezTo>
                  <a:pt x="363" y="51"/>
                  <a:pt x="372" y="58"/>
                  <a:pt x="379" y="61"/>
                </a:cubicBezTo>
                <a:cubicBezTo>
                  <a:pt x="384" y="62"/>
                  <a:pt x="387" y="62"/>
                  <a:pt x="388" y="60"/>
                </a:cubicBezTo>
                <a:cubicBezTo>
                  <a:pt x="389" y="62"/>
                  <a:pt x="389" y="64"/>
                  <a:pt x="392" y="64"/>
                </a:cubicBezTo>
                <a:cubicBezTo>
                  <a:pt x="395" y="62"/>
                  <a:pt x="397" y="57"/>
                  <a:pt x="393" y="55"/>
                </a:cubicBezTo>
                <a:cubicBezTo>
                  <a:pt x="394" y="58"/>
                  <a:pt x="391" y="57"/>
                  <a:pt x="388" y="57"/>
                </a:cubicBezTo>
                <a:cubicBezTo>
                  <a:pt x="389" y="55"/>
                  <a:pt x="387" y="55"/>
                  <a:pt x="388" y="53"/>
                </a:cubicBezTo>
                <a:cubicBezTo>
                  <a:pt x="375" y="55"/>
                  <a:pt x="368" y="45"/>
                  <a:pt x="360" y="48"/>
                </a:cubicBezTo>
                <a:cubicBezTo>
                  <a:pt x="356" y="46"/>
                  <a:pt x="350" y="47"/>
                  <a:pt x="345" y="47"/>
                </a:cubicBezTo>
                <a:cubicBezTo>
                  <a:pt x="347" y="50"/>
                  <a:pt x="346" y="53"/>
                  <a:pt x="347" y="56"/>
                </a:cubicBezTo>
                <a:cubicBezTo>
                  <a:pt x="352" y="57"/>
                  <a:pt x="352" y="53"/>
                  <a:pt x="355" y="52"/>
                </a:cubicBezTo>
                <a:close/>
                <a:moveTo>
                  <a:pt x="1067" y="56"/>
                </a:moveTo>
                <a:cubicBezTo>
                  <a:pt x="1067" y="53"/>
                  <a:pt x="1071" y="54"/>
                  <a:pt x="1070" y="50"/>
                </a:cubicBezTo>
                <a:cubicBezTo>
                  <a:pt x="1067" y="49"/>
                  <a:pt x="1063" y="48"/>
                  <a:pt x="1059" y="47"/>
                </a:cubicBezTo>
                <a:cubicBezTo>
                  <a:pt x="1059" y="50"/>
                  <a:pt x="1059" y="50"/>
                  <a:pt x="1059" y="50"/>
                </a:cubicBezTo>
                <a:cubicBezTo>
                  <a:pt x="1065" y="49"/>
                  <a:pt x="1062" y="56"/>
                  <a:pt x="1067" y="56"/>
                </a:cubicBezTo>
                <a:close/>
                <a:moveTo>
                  <a:pt x="1086" y="61"/>
                </a:moveTo>
                <a:cubicBezTo>
                  <a:pt x="1088" y="59"/>
                  <a:pt x="1089" y="57"/>
                  <a:pt x="1089" y="54"/>
                </a:cubicBezTo>
                <a:cubicBezTo>
                  <a:pt x="1087" y="52"/>
                  <a:pt x="1087" y="49"/>
                  <a:pt x="1082" y="50"/>
                </a:cubicBezTo>
                <a:cubicBezTo>
                  <a:pt x="1081" y="55"/>
                  <a:pt x="1080" y="60"/>
                  <a:pt x="1086" y="61"/>
                </a:cubicBezTo>
                <a:close/>
                <a:moveTo>
                  <a:pt x="1047" y="61"/>
                </a:moveTo>
                <a:cubicBezTo>
                  <a:pt x="1050" y="60"/>
                  <a:pt x="1051" y="57"/>
                  <a:pt x="1053" y="55"/>
                </a:cubicBezTo>
                <a:cubicBezTo>
                  <a:pt x="1049" y="49"/>
                  <a:pt x="1042" y="50"/>
                  <a:pt x="1041" y="57"/>
                </a:cubicBezTo>
                <a:cubicBezTo>
                  <a:pt x="1042" y="59"/>
                  <a:pt x="1046" y="59"/>
                  <a:pt x="1047" y="61"/>
                </a:cubicBezTo>
                <a:close/>
                <a:moveTo>
                  <a:pt x="1009" y="65"/>
                </a:moveTo>
                <a:cubicBezTo>
                  <a:pt x="1000" y="66"/>
                  <a:pt x="1000" y="59"/>
                  <a:pt x="992" y="58"/>
                </a:cubicBezTo>
                <a:cubicBezTo>
                  <a:pt x="991" y="61"/>
                  <a:pt x="993" y="61"/>
                  <a:pt x="991" y="62"/>
                </a:cubicBezTo>
                <a:cubicBezTo>
                  <a:pt x="983" y="61"/>
                  <a:pt x="973" y="56"/>
                  <a:pt x="968" y="61"/>
                </a:cubicBezTo>
                <a:cubicBezTo>
                  <a:pt x="983" y="63"/>
                  <a:pt x="998" y="68"/>
                  <a:pt x="1009" y="65"/>
                </a:cubicBezTo>
                <a:close/>
                <a:moveTo>
                  <a:pt x="405" y="67"/>
                </a:moveTo>
                <a:cubicBezTo>
                  <a:pt x="409" y="67"/>
                  <a:pt x="410" y="64"/>
                  <a:pt x="414" y="63"/>
                </a:cubicBezTo>
                <a:cubicBezTo>
                  <a:pt x="414" y="65"/>
                  <a:pt x="416" y="65"/>
                  <a:pt x="418" y="65"/>
                </a:cubicBezTo>
                <a:cubicBezTo>
                  <a:pt x="418" y="62"/>
                  <a:pt x="416" y="61"/>
                  <a:pt x="418" y="59"/>
                </a:cubicBezTo>
                <a:cubicBezTo>
                  <a:pt x="410" y="59"/>
                  <a:pt x="403" y="59"/>
                  <a:pt x="398" y="60"/>
                </a:cubicBezTo>
                <a:cubicBezTo>
                  <a:pt x="397" y="62"/>
                  <a:pt x="403" y="64"/>
                  <a:pt x="405" y="67"/>
                </a:cubicBezTo>
                <a:close/>
                <a:moveTo>
                  <a:pt x="1061" y="61"/>
                </a:moveTo>
                <a:cubicBezTo>
                  <a:pt x="1057" y="61"/>
                  <a:pt x="1057" y="61"/>
                  <a:pt x="1057" y="61"/>
                </a:cubicBezTo>
                <a:cubicBezTo>
                  <a:pt x="1055" y="63"/>
                  <a:pt x="1062" y="63"/>
                  <a:pt x="1061" y="61"/>
                </a:cubicBezTo>
                <a:close/>
                <a:moveTo>
                  <a:pt x="427" y="69"/>
                </a:moveTo>
                <a:cubicBezTo>
                  <a:pt x="433" y="66"/>
                  <a:pt x="440" y="67"/>
                  <a:pt x="444" y="64"/>
                </a:cubicBezTo>
                <a:cubicBezTo>
                  <a:pt x="442" y="64"/>
                  <a:pt x="444" y="60"/>
                  <a:pt x="441" y="61"/>
                </a:cubicBezTo>
                <a:cubicBezTo>
                  <a:pt x="435" y="64"/>
                  <a:pt x="429" y="62"/>
                  <a:pt x="424" y="64"/>
                </a:cubicBezTo>
                <a:cubicBezTo>
                  <a:pt x="428" y="63"/>
                  <a:pt x="426" y="67"/>
                  <a:pt x="427" y="69"/>
                </a:cubicBezTo>
                <a:close/>
                <a:moveTo>
                  <a:pt x="575" y="65"/>
                </a:moveTo>
                <a:cubicBezTo>
                  <a:pt x="579" y="67"/>
                  <a:pt x="582" y="65"/>
                  <a:pt x="584" y="63"/>
                </a:cubicBezTo>
                <a:cubicBezTo>
                  <a:pt x="582" y="62"/>
                  <a:pt x="580" y="62"/>
                  <a:pt x="578" y="61"/>
                </a:cubicBezTo>
                <a:cubicBezTo>
                  <a:pt x="580" y="65"/>
                  <a:pt x="577" y="63"/>
                  <a:pt x="575" y="65"/>
                </a:cubicBezTo>
                <a:close/>
                <a:moveTo>
                  <a:pt x="926" y="63"/>
                </a:moveTo>
                <a:cubicBezTo>
                  <a:pt x="923" y="63"/>
                  <a:pt x="922" y="65"/>
                  <a:pt x="921" y="62"/>
                </a:cubicBezTo>
                <a:cubicBezTo>
                  <a:pt x="921" y="63"/>
                  <a:pt x="921" y="63"/>
                  <a:pt x="920" y="63"/>
                </a:cubicBezTo>
                <a:cubicBezTo>
                  <a:pt x="919" y="63"/>
                  <a:pt x="919" y="63"/>
                  <a:pt x="919" y="64"/>
                </a:cubicBezTo>
                <a:cubicBezTo>
                  <a:pt x="920" y="65"/>
                  <a:pt x="927" y="67"/>
                  <a:pt x="926" y="63"/>
                </a:cubicBezTo>
                <a:close/>
                <a:moveTo>
                  <a:pt x="1089" y="63"/>
                </a:moveTo>
                <a:cubicBezTo>
                  <a:pt x="1088" y="65"/>
                  <a:pt x="1084" y="63"/>
                  <a:pt x="1085" y="67"/>
                </a:cubicBezTo>
                <a:cubicBezTo>
                  <a:pt x="1088" y="68"/>
                  <a:pt x="1091" y="65"/>
                  <a:pt x="1089" y="63"/>
                </a:cubicBezTo>
                <a:close/>
                <a:moveTo>
                  <a:pt x="596" y="68"/>
                </a:moveTo>
                <a:cubicBezTo>
                  <a:pt x="599" y="68"/>
                  <a:pt x="601" y="67"/>
                  <a:pt x="601" y="65"/>
                </a:cubicBezTo>
                <a:cubicBezTo>
                  <a:pt x="598" y="65"/>
                  <a:pt x="598" y="65"/>
                  <a:pt x="598" y="65"/>
                </a:cubicBezTo>
                <a:cubicBezTo>
                  <a:pt x="599" y="67"/>
                  <a:pt x="596" y="66"/>
                  <a:pt x="596" y="68"/>
                </a:cubicBezTo>
                <a:close/>
                <a:moveTo>
                  <a:pt x="978" y="69"/>
                </a:moveTo>
                <a:cubicBezTo>
                  <a:pt x="973" y="68"/>
                  <a:pt x="966" y="66"/>
                  <a:pt x="962" y="69"/>
                </a:cubicBezTo>
                <a:cubicBezTo>
                  <a:pt x="969" y="68"/>
                  <a:pt x="972" y="72"/>
                  <a:pt x="978" y="69"/>
                </a:cubicBezTo>
                <a:close/>
                <a:moveTo>
                  <a:pt x="979" y="70"/>
                </a:moveTo>
                <a:cubicBezTo>
                  <a:pt x="981" y="71"/>
                  <a:pt x="982" y="72"/>
                  <a:pt x="985" y="71"/>
                </a:cubicBezTo>
                <a:cubicBezTo>
                  <a:pt x="986" y="68"/>
                  <a:pt x="979" y="69"/>
                  <a:pt x="979" y="70"/>
                </a:cubicBezTo>
                <a:close/>
                <a:moveTo>
                  <a:pt x="1051" y="80"/>
                </a:moveTo>
                <a:cubicBezTo>
                  <a:pt x="1054" y="78"/>
                  <a:pt x="1054" y="83"/>
                  <a:pt x="1058" y="82"/>
                </a:cubicBezTo>
                <a:cubicBezTo>
                  <a:pt x="1058" y="80"/>
                  <a:pt x="1057" y="79"/>
                  <a:pt x="1059" y="78"/>
                </a:cubicBezTo>
                <a:cubicBezTo>
                  <a:pt x="1065" y="80"/>
                  <a:pt x="1071" y="79"/>
                  <a:pt x="1076" y="83"/>
                </a:cubicBezTo>
                <a:cubicBezTo>
                  <a:pt x="1077" y="80"/>
                  <a:pt x="1082" y="81"/>
                  <a:pt x="1083" y="78"/>
                </a:cubicBezTo>
                <a:cubicBezTo>
                  <a:pt x="1072" y="76"/>
                  <a:pt x="1065" y="75"/>
                  <a:pt x="1056" y="75"/>
                </a:cubicBezTo>
                <a:cubicBezTo>
                  <a:pt x="1054" y="77"/>
                  <a:pt x="1052" y="78"/>
                  <a:pt x="1051" y="80"/>
                </a:cubicBezTo>
                <a:close/>
                <a:moveTo>
                  <a:pt x="374" y="79"/>
                </a:moveTo>
                <a:cubicBezTo>
                  <a:pt x="374" y="81"/>
                  <a:pt x="371" y="82"/>
                  <a:pt x="374" y="83"/>
                </a:cubicBezTo>
                <a:cubicBezTo>
                  <a:pt x="380" y="80"/>
                  <a:pt x="381" y="81"/>
                  <a:pt x="374" y="79"/>
                </a:cubicBezTo>
                <a:close/>
                <a:moveTo>
                  <a:pt x="1013" y="83"/>
                </a:moveTo>
                <a:cubicBezTo>
                  <a:pt x="1008" y="83"/>
                  <a:pt x="1004" y="82"/>
                  <a:pt x="999" y="81"/>
                </a:cubicBezTo>
                <a:cubicBezTo>
                  <a:pt x="1001" y="85"/>
                  <a:pt x="1008" y="85"/>
                  <a:pt x="1013" y="83"/>
                </a:cubicBezTo>
                <a:close/>
                <a:moveTo>
                  <a:pt x="1100" y="86"/>
                </a:moveTo>
                <a:cubicBezTo>
                  <a:pt x="1097" y="83"/>
                  <a:pt x="1093" y="82"/>
                  <a:pt x="1088" y="81"/>
                </a:cubicBezTo>
                <a:cubicBezTo>
                  <a:pt x="1089" y="84"/>
                  <a:pt x="1091" y="84"/>
                  <a:pt x="1090" y="88"/>
                </a:cubicBezTo>
                <a:cubicBezTo>
                  <a:pt x="1093" y="90"/>
                  <a:pt x="1099" y="89"/>
                  <a:pt x="1100" y="86"/>
                </a:cubicBezTo>
                <a:close/>
                <a:moveTo>
                  <a:pt x="1068" y="85"/>
                </a:moveTo>
                <a:cubicBezTo>
                  <a:pt x="1062" y="85"/>
                  <a:pt x="1062" y="85"/>
                  <a:pt x="1062" y="85"/>
                </a:cubicBezTo>
                <a:cubicBezTo>
                  <a:pt x="1063" y="88"/>
                  <a:pt x="1061" y="89"/>
                  <a:pt x="1061" y="91"/>
                </a:cubicBezTo>
                <a:cubicBezTo>
                  <a:pt x="1065" y="93"/>
                  <a:pt x="1065" y="87"/>
                  <a:pt x="1068" y="85"/>
                </a:cubicBezTo>
                <a:close/>
                <a:moveTo>
                  <a:pt x="696" y="88"/>
                </a:moveTo>
                <a:cubicBezTo>
                  <a:pt x="696" y="87"/>
                  <a:pt x="696" y="86"/>
                  <a:pt x="696" y="86"/>
                </a:cubicBezTo>
                <a:cubicBezTo>
                  <a:pt x="694" y="86"/>
                  <a:pt x="693" y="86"/>
                  <a:pt x="692" y="87"/>
                </a:cubicBezTo>
                <a:cubicBezTo>
                  <a:pt x="693" y="88"/>
                  <a:pt x="694" y="89"/>
                  <a:pt x="696" y="88"/>
                </a:cubicBezTo>
                <a:close/>
                <a:moveTo>
                  <a:pt x="377" y="91"/>
                </a:moveTo>
                <a:cubicBezTo>
                  <a:pt x="377" y="87"/>
                  <a:pt x="377" y="87"/>
                  <a:pt x="377" y="87"/>
                </a:cubicBezTo>
                <a:cubicBezTo>
                  <a:pt x="374" y="87"/>
                  <a:pt x="372" y="88"/>
                  <a:pt x="370" y="88"/>
                </a:cubicBezTo>
                <a:cubicBezTo>
                  <a:pt x="369" y="90"/>
                  <a:pt x="371" y="91"/>
                  <a:pt x="370" y="94"/>
                </a:cubicBezTo>
                <a:cubicBezTo>
                  <a:pt x="373" y="94"/>
                  <a:pt x="373" y="91"/>
                  <a:pt x="377" y="91"/>
                </a:cubicBezTo>
                <a:close/>
                <a:moveTo>
                  <a:pt x="671" y="92"/>
                </a:moveTo>
                <a:cubicBezTo>
                  <a:pt x="671" y="91"/>
                  <a:pt x="671" y="89"/>
                  <a:pt x="672" y="89"/>
                </a:cubicBezTo>
                <a:cubicBezTo>
                  <a:pt x="673" y="89"/>
                  <a:pt x="674" y="89"/>
                  <a:pt x="674" y="88"/>
                </a:cubicBezTo>
                <a:cubicBezTo>
                  <a:pt x="666" y="88"/>
                  <a:pt x="666" y="88"/>
                  <a:pt x="666" y="88"/>
                </a:cubicBezTo>
                <a:cubicBezTo>
                  <a:pt x="665" y="89"/>
                  <a:pt x="664" y="90"/>
                  <a:pt x="664" y="91"/>
                </a:cubicBezTo>
                <a:cubicBezTo>
                  <a:pt x="666" y="92"/>
                  <a:pt x="668" y="93"/>
                  <a:pt x="671" y="92"/>
                </a:cubicBezTo>
                <a:close/>
                <a:moveTo>
                  <a:pt x="1089" y="96"/>
                </a:moveTo>
                <a:cubicBezTo>
                  <a:pt x="1087" y="93"/>
                  <a:pt x="1083" y="97"/>
                  <a:pt x="1086" y="99"/>
                </a:cubicBezTo>
                <a:cubicBezTo>
                  <a:pt x="1088" y="99"/>
                  <a:pt x="1089" y="98"/>
                  <a:pt x="1089" y="96"/>
                </a:cubicBezTo>
                <a:close/>
                <a:moveTo>
                  <a:pt x="930" y="96"/>
                </a:moveTo>
                <a:cubicBezTo>
                  <a:pt x="929" y="101"/>
                  <a:pt x="935" y="98"/>
                  <a:pt x="932" y="96"/>
                </a:cubicBezTo>
                <a:cubicBezTo>
                  <a:pt x="932" y="96"/>
                  <a:pt x="931" y="96"/>
                  <a:pt x="930" y="96"/>
                </a:cubicBezTo>
                <a:close/>
                <a:moveTo>
                  <a:pt x="1087" y="103"/>
                </a:moveTo>
                <a:cubicBezTo>
                  <a:pt x="1074" y="101"/>
                  <a:pt x="1086" y="113"/>
                  <a:pt x="1087" y="103"/>
                </a:cubicBezTo>
                <a:close/>
                <a:moveTo>
                  <a:pt x="697" y="115"/>
                </a:moveTo>
                <a:cubicBezTo>
                  <a:pt x="689" y="115"/>
                  <a:pt x="679" y="114"/>
                  <a:pt x="674" y="117"/>
                </a:cubicBezTo>
                <a:cubicBezTo>
                  <a:pt x="678" y="129"/>
                  <a:pt x="688" y="115"/>
                  <a:pt x="697" y="115"/>
                </a:cubicBezTo>
                <a:close/>
                <a:moveTo>
                  <a:pt x="669" y="118"/>
                </a:moveTo>
                <a:cubicBezTo>
                  <a:pt x="669" y="114"/>
                  <a:pt x="663" y="116"/>
                  <a:pt x="662" y="117"/>
                </a:cubicBezTo>
                <a:cubicBezTo>
                  <a:pt x="664" y="118"/>
                  <a:pt x="666" y="119"/>
                  <a:pt x="669" y="118"/>
                </a:cubicBezTo>
                <a:close/>
                <a:moveTo>
                  <a:pt x="722" y="119"/>
                </a:moveTo>
                <a:cubicBezTo>
                  <a:pt x="724" y="120"/>
                  <a:pt x="727" y="118"/>
                  <a:pt x="729" y="117"/>
                </a:cubicBezTo>
                <a:cubicBezTo>
                  <a:pt x="726" y="116"/>
                  <a:pt x="723" y="117"/>
                  <a:pt x="722" y="119"/>
                </a:cubicBezTo>
                <a:close/>
                <a:moveTo>
                  <a:pt x="635" y="121"/>
                </a:moveTo>
                <a:cubicBezTo>
                  <a:pt x="633" y="121"/>
                  <a:pt x="631" y="120"/>
                  <a:pt x="630" y="122"/>
                </a:cubicBezTo>
                <a:cubicBezTo>
                  <a:pt x="631" y="124"/>
                  <a:pt x="632" y="127"/>
                  <a:pt x="632" y="129"/>
                </a:cubicBezTo>
                <a:cubicBezTo>
                  <a:pt x="635" y="129"/>
                  <a:pt x="638" y="129"/>
                  <a:pt x="637" y="126"/>
                </a:cubicBezTo>
                <a:cubicBezTo>
                  <a:pt x="632" y="127"/>
                  <a:pt x="634" y="122"/>
                  <a:pt x="635" y="121"/>
                </a:cubicBezTo>
                <a:close/>
                <a:moveTo>
                  <a:pt x="1056" y="121"/>
                </a:moveTo>
                <a:cubicBezTo>
                  <a:pt x="1054" y="122"/>
                  <a:pt x="1056" y="124"/>
                  <a:pt x="1057" y="125"/>
                </a:cubicBezTo>
                <a:cubicBezTo>
                  <a:pt x="1057" y="123"/>
                  <a:pt x="1058" y="120"/>
                  <a:pt x="1056" y="121"/>
                </a:cubicBezTo>
                <a:close/>
                <a:moveTo>
                  <a:pt x="1078" y="122"/>
                </a:moveTo>
                <a:cubicBezTo>
                  <a:pt x="1076" y="123"/>
                  <a:pt x="1072" y="122"/>
                  <a:pt x="1072" y="126"/>
                </a:cubicBezTo>
                <a:cubicBezTo>
                  <a:pt x="1075" y="127"/>
                  <a:pt x="1085" y="130"/>
                  <a:pt x="1086" y="124"/>
                </a:cubicBezTo>
                <a:cubicBezTo>
                  <a:pt x="1082" y="125"/>
                  <a:pt x="1080" y="123"/>
                  <a:pt x="1078" y="122"/>
                </a:cubicBezTo>
                <a:close/>
                <a:moveTo>
                  <a:pt x="939" y="122"/>
                </a:moveTo>
                <a:cubicBezTo>
                  <a:pt x="936" y="122"/>
                  <a:pt x="936" y="122"/>
                  <a:pt x="936" y="122"/>
                </a:cubicBezTo>
                <a:cubicBezTo>
                  <a:pt x="936" y="126"/>
                  <a:pt x="936" y="126"/>
                  <a:pt x="936" y="126"/>
                </a:cubicBezTo>
                <a:cubicBezTo>
                  <a:pt x="938" y="125"/>
                  <a:pt x="939" y="124"/>
                  <a:pt x="939" y="122"/>
                </a:cubicBezTo>
                <a:close/>
                <a:moveTo>
                  <a:pt x="770" y="128"/>
                </a:moveTo>
                <a:cubicBezTo>
                  <a:pt x="773" y="137"/>
                  <a:pt x="783" y="134"/>
                  <a:pt x="794" y="135"/>
                </a:cubicBezTo>
                <a:cubicBezTo>
                  <a:pt x="793" y="139"/>
                  <a:pt x="793" y="140"/>
                  <a:pt x="797" y="139"/>
                </a:cubicBezTo>
                <a:cubicBezTo>
                  <a:pt x="798" y="137"/>
                  <a:pt x="795" y="139"/>
                  <a:pt x="796" y="136"/>
                </a:cubicBezTo>
                <a:cubicBezTo>
                  <a:pt x="803" y="133"/>
                  <a:pt x="812" y="137"/>
                  <a:pt x="818" y="134"/>
                </a:cubicBezTo>
                <a:cubicBezTo>
                  <a:pt x="806" y="133"/>
                  <a:pt x="796" y="127"/>
                  <a:pt x="787" y="130"/>
                </a:cubicBezTo>
                <a:cubicBezTo>
                  <a:pt x="788" y="129"/>
                  <a:pt x="788" y="129"/>
                  <a:pt x="788" y="127"/>
                </a:cubicBezTo>
                <a:cubicBezTo>
                  <a:pt x="783" y="127"/>
                  <a:pt x="776" y="125"/>
                  <a:pt x="770" y="128"/>
                </a:cubicBezTo>
                <a:close/>
                <a:moveTo>
                  <a:pt x="1244" y="189"/>
                </a:moveTo>
                <a:cubicBezTo>
                  <a:pt x="1245" y="191"/>
                  <a:pt x="1240" y="188"/>
                  <a:pt x="1241" y="191"/>
                </a:cubicBezTo>
                <a:cubicBezTo>
                  <a:pt x="1243" y="193"/>
                  <a:pt x="1248" y="190"/>
                  <a:pt x="1244" y="189"/>
                </a:cubicBezTo>
                <a:close/>
                <a:moveTo>
                  <a:pt x="1165" y="197"/>
                </a:moveTo>
                <a:cubicBezTo>
                  <a:pt x="1168" y="197"/>
                  <a:pt x="1167" y="194"/>
                  <a:pt x="1168" y="192"/>
                </a:cubicBezTo>
                <a:cubicBezTo>
                  <a:pt x="1166" y="192"/>
                  <a:pt x="1164" y="191"/>
                  <a:pt x="1163" y="190"/>
                </a:cubicBezTo>
                <a:cubicBezTo>
                  <a:pt x="1163" y="193"/>
                  <a:pt x="1168" y="193"/>
                  <a:pt x="1165" y="197"/>
                </a:cubicBezTo>
                <a:close/>
                <a:moveTo>
                  <a:pt x="1238" y="190"/>
                </a:moveTo>
                <a:cubicBezTo>
                  <a:pt x="1234" y="190"/>
                  <a:pt x="1234" y="190"/>
                  <a:pt x="1234" y="190"/>
                </a:cubicBezTo>
                <a:cubicBezTo>
                  <a:pt x="1232" y="192"/>
                  <a:pt x="1239" y="192"/>
                  <a:pt x="1238" y="190"/>
                </a:cubicBezTo>
                <a:close/>
                <a:moveTo>
                  <a:pt x="25" y="252"/>
                </a:moveTo>
                <a:cubicBezTo>
                  <a:pt x="16" y="246"/>
                  <a:pt x="11" y="237"/>
                  <a:pt x="0" y="233"/>
                </a:cubicBezTo>
                <a:cubicBezTo>
                  <a:pt x="5" y="242"/>
                  <a:pt x="16" y="250"/>
                  <a:pt x="25" y="252"/>
                </a:cubicBezTo>
                <a:close/>
                <a:moveTo>
                  <a:pt x="1204" y="288"/>
                </a:moveTo>
                <a:cubicBezTo>
                  <a:pt x="1206" y="283"/>
                  <a:pt x="1215" y="292"/>
                  <a:pt x="1217" y="285"/>
                </a:cubicBezTo>
                <a:cubicBezTo>
                  <a:pt x="1217" y="284"/>
                  <a:pt x="1211" y="285"/>
                  <a:pt x="1215" y="282"/>
                </a:cubicBezTo>
                <a:cubicBezTo>
                  <a:pt x="1204" y="284"/>
                  <a:pt x="1189" y="282"/>
                  <a:pt x="1175" y="281"/>
                </a:cubicBezTo>
                <a:cubicBezTo>
                  <a:pt x="1175" y="283"/>
                  <a:pt x="1176" y="283"/>
                  <a:pt x="1176" y="285"/>
                </a:cubicBezTo>
                <a:cubicBezTo>
                  <a:pt x="1185" y="286"/>
                  <a:pt x="1197" y="287"/>
                  <a:pt x="1204" y="288"/>
                </a:cubicBezTo>
                <a:close/>
                <a:moveTo>
                  <a:pt x="1261" y="294"/>
                </a:moveTo>
                <a:cubicBezTo>
                  <a:pt x="1261" y="297"/>
                  <a:pt x="1262" y="299"/>
                  <a:pt x="1263" y="301"/>
                </a:cubicBezTo>
                <a:cubicBezTo>
                  <a:pt x="1264" y="300"/>
                  <a:pt x="1266" y="299"/>
                  <a:pt x="1267" y="298"/>
                </a:cubicBezTo>
                <a:cubicBezTo>
                  <a:pt x="1265" y="298"/>
                  <a:pt x="1268" y="294"/>
                  <a:pt x="1265" y="295"/>
                </a:cubicBezTo>
                <a:cubicBezTo>
                  <a:pt x="1266" y="297"/>
                  <a:pt x="1265" y="298"/>
                  <a:pt x="1263" y="298"/>
                </a:cubicBezTo>
                <a:cubicBezTo>
                  <a:pt x="1261" y="297"/>
                  <a:pt x="1265" y="294"/>
                  <a:pt x="1261" y="294"/>
                </a:cubicBezTo>
                <a:close/>
                <a:moveTo>
                  <a:pt x="167" y="379"/>
                </a:moveTo>
                <a:cubicBezTo>
                  <a:pt x="168" y="382"/>
                  <a:pt x="165" y="384"/>
                  <a:pt x="167" y="386"/>
                </a:cubicBezTo>
                <a:cubicBezTo>
                  <a:pt x="167" y="384"/>
                  <a:pt x="171" y="379"/>
                  <a:pt x="167" y="379"/>
                </a:cubicBezTo>
                <a:close/>
                <a:moveTo>
                  <a:pt x="169" y="439"/>
                </a:moveTo>
                <a:cubicBezTo>
                  <a:pt x="169" y="444"/>
                  <a:pt x="168" y="455"/>
                  <a:pt x="172" y="458"/>
                </a:cubicBezTo>
                <a:cubicBezTo>
                  <a:pt x="170" y="452"/>
                  <a:pt x="173" y="442"/>
                  <a:pt x="169" y="439"/>
                </a:cubicBezTo>
                <a:close/>
                <a:moveTo>
                  <a:pt x="1245" y="519"/>
                </a:moveTo>
                <a:cubicBezTo>
                  <a:pt x="1245" y="521"/>
                  <a:pt x="1244" y="521"/>
                  <a:pt x="1244" y="524"/>
                </a:cubicBezTo>
                <a:cubicBezTo>
                  <a:pt x="1248" y="524"/>
                  <a:pt x="1247" y="520"/>
                  <a:pt x="1245" y="519"/>
                </a:cubicBezTo>
                <a:close/>
                <a:moveTo>
                  <a:pt x="1253" y="543"/>
                </a:moveTo>
                <a:cubicBezTo>
                  <a:pt x="1253" y="545"/>
                  <a:pt x="1251" y="544"/>
                  <a:pt x="1250" y="544"/>
                </a:cubicBezTo>
                <a:cubicBezTo>
                  <a:pt x="1249" y="549"/>
                  <a:pt x="1256" y="545"/>
                  <a:pt x="1253" y="543"/>
                </a:cubicBezTo>
                <a:close/>
                <a:moveTo>
                  <a:pt x="1207" y="628"/>
                </a:moveTo>
                <a:cubicBezTo>
                  <a:pt x="1208" y="629"/>
                  <a:pt x="1209" y="631"/>
                  <a:pt x="1211" y="632"/>
                </a:cubicBezTo>
                <a:cubicBezTo>
                  <a:pt x="1212" y="629"/>
                  <a:pt x="1215" y="629"/>
                  <a:pt x="1215" y="625"/>
                </a:cubicBezTo>
                <a:cubicBezTo>
                  <a:pt x="1211" y="623"/>
                  <a:pt x="1208" y="624"/>
                  <a:pt x="1207" y="628"/>
                </a:cubicBezTo>
                <a:close/>
                <a:moveTo>
                  <a:pt x="1239" y="636"/>
                </a:moveTo>
                <a:cubicBezTo>
                  <a:pt x="1240" y="636"/>
                  <a:pt x="1241" y="636"/>
                  <a:pt x="1241" y="637"/>
                </a:cubicBezTo>
                <a:cubicBezTo>
                  <a:pt x="1244" y="635"/>
                  <a:pt x="1244" y="636"/>
                  <a:pt x="1248" y="636"/>
                </a:cubicBezTo>
                <a:cubicBezTo>
                  <a:pt x="1249" y="634"/>
                  <a:pt x="1249" y="632"/>
                  <a:pt x="1250" y="630"/>
                </a:cubicBezTo>
                <a:cubicBezTo>
                  <a:pt x="1246" y="629"/>
                  <a:pt x="1244" y="626"/>
                  <a:pt x="1239" y="626"/>
                </a:cubicBezTo>
                <a:lnTo>
                  <a:pt x="1239" y="636"/>
                </a:lnTo>
                <a:close/>
                <a:moveTo>
                  <a:pt x="1204" y="639"/>
                </a:moveTo>
                <a:cubicBezTo>
                  <a:pt x="1202" y="639"/>
                  <a:pt x="1201" y="640"/>
                  <a:pt x="1201" y="643"/>
                </a:cubicBezTo>
                <a:cubicBezTo>
                  <a:pt x="1203" y="642"/>
                  <a:pt x="1204" y="641"/>
                  <a:pt x="1204" y="639"/>
                </a:cubicBezTo>
                <a:close/>
                <a:moveTo>
                  <a:pt x="1215" y="649"/>
                </a:moveTo>
                <a:cubicBezTo>
                  <a:pt x="1215" y="652"/>
                  <a:pt x="1215" y="652"/>
                  <a:pt x="1215" y="652"/>
                </a:cubicBezTo>
                <a:cubicBezTo>
                  <a:pt x="1220" y="652"/>
                  <a:pt x="1220" y="652"/>
                  <a:pt x="1220" y="652"/>
                </a:cubicBezTo>
                <a:cubicBezTo>
                  <a:pt x="1220" y="650"/>
                  <a:pt x="1218" y="649"/>
                  <a:pt x="1215" y="649"/>
                </a:cubicBezTo>
                <a:close/>
                <a:moveTo>
                  <a:pt x="154" y="743"/>
                </a:moveTo>
                <a:cubicBezTo>
                  <a:pt x="161" y="746"/>
                  <a:pt x="167" y="753"/>
                  <a:pt x="173" y="753"/>
                </a:cubicBezTo>
                <a:cubicBezTo>
                  <a:pt x="170" y="747"/>
                  <a:pt x="161" y="743"/>
                  <a:pt x="154" y="743"/>
                </a:cubicBezTo>
                <a:close/>
                <a:moveTo>
                  <a:pt x="209" y="751"/>
                </a:moveTo>
                <a:cubicBezTo>
                  <a:pt x="202" y="752"/>
                  <a:pt x="202" y="746"/>
                  <a:pt x="197" y="745"/>
                </a:cubicBezTo>
                <a:cubicBezTo>
                  <a:pt x="199" y="750"/>
                  <a:pt x="205" y="759"/>
                  <a:pt x="209" y="751"/>
                </a:cubicBezTo>
                <a:close/>
                <a:moveTo>
                  <a:pt x="178" y="772"/>
                </a:moveTo>
                <a:cubicBezTo>
                  <a:pt x="180" y="770"/>
                  <a:pt x="182" y="769"/>
                  <a:pt x="181" y="765"/>
                </a:cubicBezTo>
                <a:cubicBezTo>
                  <a:pt x="180" y="765"/>
                  <a:pt x="179" y="764"/>
                  <a:pt x="177" y="764"/>
                </a:cubicBezTo>
                <a:cubicBezTo>
                  <a:pt x="176" y="766"/>
                  <a:pt x="175" y="771"/>
                  <a:pt x="178" y="772"/>
                </a:cubicBezTo>
                <a:close/>
                <a:moveTo>
                  <a:pt x="149" y="782"/>
                </a:moveTo>
                <a:cubicBezTo>
                  <a:pt x="147" y="785"/>
                  <a:pt x="150" y="788"/>
                  <a:pt x="152" y="789"/>
                </a:cubicBezTo>
                <a:cubicBezTo>
                  <a:pt x="152" y="786"/>
                  <a:pt x="151" y="784"/>
                  <a:pt x="149" y="782"/>
                </a:cubicBezTo>
                <a:close/>
                <a:moveTo>
                  <a:pt x="865" y="872"/>
                </a:moveTo>
                <a:cubicBezTo>
                  <a:pt x="876" y="872"/>
                  <a:pt x="876" y="872"/>
                  <a:pt x="876" y="872"/>
                </a:cubicBezTo>
                <a:cubicBezTo>
                  <a:pt x="875" y="867"/>
                  <a:pt x="867" y="870"/>
                  <a:pt x="865" y="872"/>
                </a:cubicBezTo>
                <a:close/>
                <a:moveTo>
                  <a:pt x="1087" y="880"/>
                </a:moveTo>
                <a:cubicBezTo>
                  <a:pt x="1087" y="879"/>
                  <a:pt x="1086" y="879"/>
                  <a:pt x="1086" y="879"/>
                </a:cubicBezTo>
                <a:cubicBezTo>
                  <a:pt x="1086" y="883"/>
                  <a:pt x="1081" y="882"/>
                  <a:pt x="1081" y="886"/>
                </a:cubicBezTo>
                <a:cubicBezTo>
                  <a:pt x="1086" y="888"/>
                  <a:pt x="1091" y="888"/>
                  <a:pt x="1095" y="886"/>
                </a:cubicBezTo>
                <a:cubicBezTo>
                  <a:pt x="1090" y="886"/>
                  <a:pt x="1089" y="882"/>
                  <a:pt x="1087" y="880"/>
                </a:cubicBezTo>
                <a:close/>
                <a:moveTo>
                  <a:pt x="961" y="885"/>
                </a:moveTo>
                <a:cubicBezTo>
                  <a:pt x="962" y="882"/>
                  <a:pt x="960" y="880"/>
                  <a:pt x="958" y="882"/>
                </a:cubicBezTo>
                <a:cubicBezTo>
                  <a:pt x="958" y="884"/>
                  <a:pt x="961" y="883"/>
                  <a:pt x="961" y="885"/>
                </a:cubicBezTo>
                <a:close/>
                <a:moveTo>
                  <a:pt x="1140" y="885"/>
                </a:moveTo>
                <a:cubicBezTo>
                  <a:pt x="1136" y="883"/>
                  <a:pt x="1131" y="884"/>
                  <a:pt x="1128" y="887"/>
                </a:cubicBezTo>
                <a:cubicBezTo>
                  <a:pt x="1133" y="889"/>
                  <a:pt x="1139" y="891"/>
                  <a:pt x="1140" y="885"/>
                </a:cubicBezTo>
                <a:close/>
                <a:moveTo>
                  <a:pt x="962" y="886"/>
                </a:moveTo>
                <a:cubicBezTo>
                  <a:pt x="962" y="889"/>
                  <a:pt x="958" y="888"/>
                  <a:pt x="957" y="891"/>
                </a:cubicBezTo>
                <a:cubicBezTo>
                  <a:pt x="960" y="893"/>
                  <a:pt x="966" y="892"/>
                  <a:pt x="969" y="890"/>
                </a:cubicBezTo>
                <a:cubicBezTo>
                  <a:pt x="967" y="888"/>
                  <a:pt x="965" y="887"/>
                  <a:pt x="962" y="886"/>
                </a:cubicBezTo>
                <a:close/>
                <a:moveTo>
                  <a:pt x="197" y="889"/>
                </a:moveTo>
                <a:cubicBezTo>
                  <a:pt x="196" y="889"/>
                  <a:pt x="196" y="887"/>
                  <a:pt x="194" y="886"/>
                </a:cubicBezTo>
                <a:cubicBezTo>
                  <a:pt x="194" y="887"/>
                  <a:pt x="193" y="888"/>
                  <a:pt x="193" y="890"/>
                </a:cubicBezTo>
                <a:cubicBezTo>
                  <a:pt x="194" y="889"/>
                  <a:pt x="197" y="891"/>
                  <a:pt x="197" y="889"/>
                </a:cubicBezTo>
                <a:close/>
                <a:moveTo>
                  <a:pt x="1109" y="910"/>
                </a:moveTo>
                <a:cubicBezTo>
                  <a:pt x="1113" y="911"/>
                  <a:pt x="1113" y="911"/>
                  <a:pt x="1117" y="911"/>
                </a:cubicBezTo>
                <a:cubicBezTo>
                  <a:pt x="1117" y="907"/>
                  <a:pt x="1111" y="908"/>
                  <a:pt x="1109" y="910"/>
                </a:cubicBezTo>
                <a:close/>
                <a:moveTo>
                  <a:pt x="1156" y="919"/>
                </a:moveTo>
                <a:cubicBezTo>
                  <a:pt x="1157" y="916"/>
                  <a:pt x="1153" y="918"/>
                  <a:pt x="1152" y="916"/>
                </a:cubicBezTo>
                <a:cubicBezTo>
                  <a:pt x="1151" y="918"/>
                  <a:pt x="1151" y="920"/>
                  <a:pt x="1150" y="921"/>
                </a:cubicBezTo>
                <a:cubicBezTo>
                  <a:pt x="1153" y="922"/>
                  <a:pt x="1152" y="918"/>
                  <a:pt x="1156" y="919"/>
                </a:cubicBezTo>
                <a:close/>
                <a:moveTo>
                  <a:pt x="1226" y="918"/>
                </a:moveTo>
                <a:cubicBezTo>
                  <a:pt x="1228" y="921"/>
                  <a:pt x="1229" y="924"/>
                  <a:pt x="1231" y="925"/>
                </a:cubicBezTo>
                <a:cubicBezTo>
                  <a:pt x="1231" y="921"/>
                  <a:pt x="1231" y="919"/>
                  <a:pt x="1230" y="916"/>
                </a:cubicBezTo>
                <a:cubicBezTo>
                  <a:pt x="1228" y="916"/>
                  <a:pt x="1228" y="918"/>
                  <a:pt x="1226" y="918"/>
                </a:cubicBezTo>
                <a:close/>
                <a:moveTo>
                  <a:pt x="1120" y="932"/>
                </a:moveTo>
                <a:cubicBezTo>
                  <a:pt x="1119" y="929"/>
                  <a:pt x="1119" y="929"/>
                  <a:pt x="1118" y="927"/>
                </a:cubicBezTo>
                <a:cubicBezTo>
                  <a:pt x="1117" y="926"/>
                  <a:pt x="1115" y="929"/>
                  <a:pt x="1113" y="926"/>
                </a:cubicBezTo>
                <a:cubicBezTo>
                  <a:pt x="1113" y="929"/>
                  <a:pt x="1112" y="931"/>
                  <a:pt x="1112" y="933"/>
                </a:cubicBezTo>
                <a:cubicBezTo>
                  <a:pt x="1116" y="933"/>
                  <a:pt x="1115" y="932"/>
                  <a:pt x="1120" y="932"/>
                </a:cubicBezTo>
                <a:close/>
                <a:moveTo>
                  <a:pt x="1037" y="931"/>
                </a:moveTo>
                <a:cubicBezTo>
                  <a:pt x="1036" y="934"/>
                  <a:pt x="1037" y="933"/>
                  <a:pt x="1037" y="936"/>
                </a:cubicBezTo>
                <a:cubicBezTo>
                  <a:pt x="1039" y="936"/>
                  <a:pt x="1039" y="936"/>
                  <a:pt x="1039" y="936"/>
                </a:cubicBezTo>
                <a:cubicBezTo>
                  <a:pt x="1039" y="934"/>
                  <a:pt x="1039" y="934"/>
                  <a:pt x="1038" y="935"/>
                </a:cubicBezTo>
                <a:cubicBezTo>
                  <a:pt x="1037" y="934"/>
                  <a:pt x="1039" y="931"/>
                  <a:pt x="1037" y="931"/>
                </a:cubicBezTo>
                <a:close/>
                <a:moveTo>
                  <a:pt x="1091" y="935"/>
                </a:moveTo>
                <a:cubicBezTo>
                  <a:pt x="1088" y="936"/>
                  <a:pt x="1082" y="933"/>
                  <a:pt x="1078" y="933"/>
                </a:cubicBezTo>
                <a:cubicBezTo>
                  <a:pt x="1080" y="937"/>
                  <a:pt x="1088" y="940"/>
                  <a:pt x="1094" y="938"/>
                </a:cubicBezTo>
                <a:cubicBezTo>
                  <a:pt x="1092" y="937"/>
                  <a:pt x="1090" y="939"/>
                  <a:pt x="1090" y="938"/>
                </a:cubicBezTo>
                <a:cubicBezTo>
                  <a:pt x="1091" y="938"/>
                  <a:pt x="1093" y="935"/>
                  <a:pt x="1091" y="935"/>
                </a:cubicBezTo>
                <a:close/>
                <a:moveTo>
                  <a:pt x="1035" y="934"/>
                </a:moveTo>
                <a:cubicBezTo>
                  <a:pt x="1033" y="934"/>
                  <a:pt x="1033" y="934"/>
                  <a:pt x="1033" y="934"/>
                </a:cubicBezTo>
                <a:cubicBezTo>
                  <a:pt x="1032" y="934"/>
                  <a:pt x="1031" y="937"/>
                  <a:pt x="1033" y="938"/>
                </a:cubicBezTo>
                <a:cubicBezTo>
                  <a:pt x="1032" y="935"/>
                  <a:pt x="1037" y="937"/>
                  <a:pt x="1035" y="934"/>
                </a:cubicBezTo>
                <a:close/>
                <a:moveTo>
                  <a:pt x="1002" y="936"/>
                </a:moveTo>
                <a:cubicBezTo>
                  <a:pt x="1001" y="938"/>
                  <a:pt x="1000" y="939"/>
                  <a:pt x="1000" y="941"/>
                </a:cubicBezTo>
                <a:cubicBezTo>
                  <a:pt x="1001" y="941"/>
                  <a:pt x="1001" y="942"/>
                  <a:pt x="1003" y="942"/>
                </a:cubicBezTo>
                <a:cubicBezTo>
                  <a:pt x="1000" y="939"/>
                  <a:pt x="1004" y="938"/>
                  <a:pt x="1002" y="936"/>
                </a:cubicBezTo>
                <a:close/>
                <a:moveTo>
                  <a:pt x="1115" y="952"/>
                </a:moveTo>
                <a:cubicBezTo>
                  <a:pt x="1115" y="949"/>
                  <a:pt x="1119" y="950"/>
                  <a:pt x="1118" y="947"/>
                </a:cubicBezTo>
                <a:cubicBezTo>
                  <a:pt x="1116" y="947"/>
                  <a:pt x="1111" y="944"/>
                  <a:pt x="1110" y="949"/>
                </a:cubicBezTo>
                <a:cubicBezTo>
                  <a:pt x="1113" y="949"/>
                  <a:pt x="1113" y="952"/>
                  <a:pt x="1115" y="952"/>
                </a:cubicBezTo>
                <a:close/>
                <a:moveTo>
                  <a:pt x="1208" y="948"/>
                </a:moveTo>
                <a:cubicBezTo>
                  <a:pt x="1207" y="952"/>
                  <a:pt x="1214" y="951"/>
                  <a:pt x="1215" y="950"/>
                </a:cubicBezTo>
                <a:cubicBezTo>
                  <a:pt x="1213" y="949"/>
                  <a:pt x="1210" y="946"/>
                  <a:pt x="1208" y="948"/>
                </a:cubicBezTo>
                <a:close/>
                <a:moveTo>
                  <a:pt x="1174" y="951"/>
                </a:moveTo>
                <a:cubicBezTo>
                  <a:pt x="1173" y="950"/>
                  <a:pt x="1170" y="951"/>
                  <a:pt x="1169" y="950"/>
                </a:cubicBezTo>
                <a:cubicBezTo>
                  <a:pt x="1170" y="953"/>
                  <a:pt x="1167" y="952"/>
                  <a:pt x="1167" y="955"/>
                </a:cubicBezTo>
                <a:cubicBezTo>
                  <a:pt x="1170" y="954"/>
                  <a:pt x="1170" y="956"/>
                  <a:pt x="1172" y="956"/>
                </a:cubicBezTo>
                <a:cubicBezTo>
                  <a:pt x="1173" y="955"/>
                  <a:pt x="1173" y="952"/>
                  <a:pt x="1174" y="951"/>
                </a:cubicBezTo>
                <a:close/>
                <a:moveTo>
                  <a:pt x="1249" y="955"/>
                </a:moveTo>
                <a:cubicBezTo>
                  <a:pt x="1248" y="953"/>
                  <a:pt x="1245" y="954"/>
                  <a:pt x="1243" y="955"/>
                </a:cubicBezTo>
                <a:cubicBezTo>
                  <a:pt x="1242" y="956"/>
                  <a:pt x="1244" y="960"/>
                  <a:pt x="1243" y="962"/>
                </a:cubicBezTo>
                <a:cubicBezTo>
                  <a:pt x="1247" y="962"/>
                  <a:pt x="1248" y="958"/>
                  <a:pt x="1249" y="955"/>
                </a:cubicBezTo>
                <a:close/>
                <a:moveTo>
                  <a:pt x="1019" y="964"/>
                </a:moveTo>
                <a:cubicBezTo>
                  <a:pt x="1022" y="963"/>
                  <a:pt x="1026" y="963"/>
                  <a:pt x="1027" y="964"/>
                </a:cubicBezTo>
                <a:cubicBezTo>
                  <a:pt x="1027" y="960"/>
                  <a:pt x="1021" y="962"/>
                  <a:pt x="1020" y="960"/>
                </a:cubicBezTo>
                <a:cubicBezTo>
                  <a:pt x="1020" y="961"/>
                  <a:pt x="1017" y="964"/>
                  <a:pt x="1019" y="964"/>
                </a:cubicBezTo>
                <a:close/>
                <a:moveTo>
                  <a:pt x="1246" y="971"/>
                </a:moveTo>
                <a:cubicBezTo>
                  <a:pt x="1245" y="968"/>
                  <a:pt x="1242" y="967"/>
                  <a:pt x="1243" y="963"/>
                </a:cubicBezTo>
                <a:cubicBezTo>
                  <a:pt x="1241" y="963"/>
                  <a:pt x="1240" y="965"/>
                  <a:pt x="1238" y="965"/>
                </a:cubicBezTo>
                <a:cubicBezTo>
                  <a:pt x="1238" y="968"/>
                  <a:pt x="1241" y="968"/>
                  <a:pt x="1239" y="971"/>
                </a:cubicBezTo>
                <a:cubicBezTo>
                  <a:pt x="1242" y="973"/>
                  <a:pt x="1244" y="973"/>
                  <a:pt x="1246" y="971"/>
                </a:cubicBezTo>
                <a:close/>
                <a:moveTo>
                  <a:pt x="1209" y="969"/>
                </a:moveTo>
                <a:cubicBezTo>
                  <a:pt x="1206" y="969"/>
                  <a:pt x="1204" y="970"/>
                  <a:pt x="1204" y="973"/>
                </a:cubicBezTo>
                <a:cubicBezTo>
                  <a:pt x="1206" y="974"/>
                  <a:pt x="1210" y="973"/>
                  <a:pt x="1209" y="969"/>
                </a:cubicBezTo>
                <a:close/>
                <a:moveTo>
                  <a:pt x="1152" y="971"/>
                </a:moveTo>
                <a:cubicBezTo>
                  <a:pt x="1150" y="970"/>
                  <a:pt x="1149" y="971"/>
                  <a:pt x="1146" y="972"/>
                </a:cubicBezTo>
                <a:cubicBezTo>
                  <a:pt x="1146" y="973"/>
                  <a:pt x="1146" y="975"/>
                  <a:pt x="1148" y="975"/>
                </a:cubicBezTo>
                <a:cubicBezTo>
                  <a:pt x="1149" y="973"/>
                  <a:pt x="1152" y="973"/>
                  <a:pt x="1152" y="971"/>
                </a:cubicBezTo>
                <a:close/>
                <a:moveTo>
                  <a:pt x="1183" y="981"/>
                </a:moveTo>
                <a:cubicBezTo>
                  <a:pt x="1182" y="978"/>
                  <a:pt x="1186" y="980"/>
                  <a:pt x="1185" y="977"/>
                </a:cubicBezTo>
                <a:cubicBezTo>
                  <a:pt x="1181" y="975"/>
                  <a:pt x="1177" y="973"/>
                  <a:pt x="1173" y="975"/>
                </a:cubicBezTo>
                <a:cubicBezTo>
                  <a:pt x="1175" y="979"/>
                  <a:pt x="1181" y="978"/>
                  <a:pt x="1183" y="981"/>
                </a:cubicBezTo>
                <a:close/>
                <a:moveTo>
                  <a:pt x="1236" y="980"/>
                </a:moveTo>
                <a:cubicBezTo>
                  <a:pt x="1236" y="978"/>
                  <a:pt x="1236" y="977"/>
                  <a:pt x="1237" y="976"/>
                </a:cubicBezTo>
                <a:cubicBezTo>
                  <a:pt x="1232" y="976"/>
                  <a:pt x="1232" y="976"/>
                  <a:pt x="1232" y="976"/>
                </a:cubicBezTo>
                <a:cubicBezTo>
                  <a:pt x="1231" y="978"/>
                  <a:pt x="1232" y="977"/>
                  <a:pt x="1231" y="980"/>
                </a:cubicBezTo>
                <a:cubicBezTo>
                  <a:pt x="1234" y="980"/>
                  <a:pt x="1234" y="981"/>
                  <a:pt x="1236" y="980"/>
                </a:cubicBezTo>
                <a:close/>
                <a:moveTo>
                  <a:pt x="1203" y="986"/>
                </a:moveTo>
                <a:cubicBezTo>
                  <a:pt x="1206" y="985"/>
                  <a:pt x="1208" y="984"/>
                  <a:pt x="1208" y="981"/>
                </a:cubicBezTo>
                <a:cubicBezTo>
                  <a:pt x="1204" y="980"/>
                  <a:pt x="1200" y="982"/>
                  <a:pt x="1203" y="986"/>
                </a:cubicBezTo>
                <a:close/>
                <a:moveTo>
                  <a:pt x="1104" y="1004"/>
                </a:moveTo>
                <a:cubicBezTo>
                  <a:pt x="1103" y="1004"/>
                  <a:pt x="1103" y="1003"/>
                  <a:pt x="1103" y="1002"/>
                </a:cubicBezTo>
                <a:cubicBezTo>
                  <a:pt x="1101" y="1002"/>
                  <a:pt x="1099" y="1002"/>
                  <a:pt x="1099" y="1000"/>
                </a:cubicBezTo>
                <a:cubicBezTo>
                  <a:pt x="1099" y="996"/>
                  <a:pt x="1098" y="992"/>
                  <a:pt x="1097" y="988"/>
                </a:cubicBezTo>
                <a:cubicBezTo>
                  <a:pt x="1098" y="986"/>
                  <a:pt x="1102" y="988"/>
                  <a:pt x="1102" y="986"/>
                </a:cubicBezTo>
                <a:cubicBezTo>
                  <a:pt x="1099" y="984"/>
                  <a:pt x="1096" y="984"/>
                  <a:pt x="1092" y="986"/>
                </a:cubicBezTo>
                <a:cubicBezTo>
                  <a:pt x="1094" y="990"/>
                  <a:pt x="1096" y="994"/>
                  <a:pt x="1096" y="999"/>
                </a:cubicBezTo>
                <a:cubicBezTo>
                  <a:pt x="1094" y="1000"/>
                  <a:pt x="1093" y="999"/>
                  <a:pt x="1092" y="998"/>
                </a:cubicBezTo>
                <a:cubicBezTo>
                  <a:pt x="1092" y="1002"/>
                  <a:pt x="1095" y="1002"/>
                  <a:pt x="1093" y="1006"/>
                </a:cubicBezTo>
                <a:cubicBezTo>
                  <a:pt x="1098" y="1008"/>
                  <a:pt x="1101" y="1007"/>
                  <a:pt x="1104" y="1004"/>
                </a:cubicBezTo>
                <a:close/>
                <a:moveTo>
                  <a:pt x="1122" y="984"/>
                </a:moveTo>
                <a:cubicBezTo>
                  <a:pt x="1118" y="985"/>
                  <a:pt x="1111" y="984"/>
                  <a:pt x="1113" y="990"/>
                </a:cubicBezTo>
                <a:cubicBezTo>
                  <a:pt x="1114" y="989"/>
                  <a:pt x="1116" y="985"/>
                  <a:pt x="1117" y="987"/>
                </a:cubicBezTo>
                <a:cubicBezTo>
                  <a:pt x="1117" y="989"/>
                  <a:pt x="1115" y="988"/>
                  <a:pt x="1115" y="989"/>
                </a:cubicBezTo>
                <a:cubicBezTo>
                  <a:pt x="1118" y="989"/>
                  <a:pt x="1115" y="989"/>
                  <a:pt x="1116" y="991"/>
                </a:cubicBezTo>
                <a:cubicBezTo>
                  <a:pt x="1118" y="991"/>
                  <a:pt x="1119" y="993"/>
                  <a:pt x="1122" y="992"/>
                </a:cubicBezTo>
                <a:cubicBezTo>
                  <a:pt x="1122" y="994"/>
                  <a:pt x="1123" y="995"/>
                  <a:pt x="1124" y="996"/>
                </a:cubicBezTo>
                <a:cubicBezTo>
                  <a:pt x="1122" y="1000"/>
                  <a:pt x="1123" y="1003"/>
                  <a:pt x="1122" y="1007"/>
                </a:cubicBezTo>
                <a:cubicBezTo>
                  <a:pt x="1124" y="1007"/>
                  <a:pt x="1124" y="1008"/>
                  <a:pt x="1126" y="1008"/>
                </a:cubicBezTo>
                <a:cubicBezTo>
                  <a:pt x="1127" y="1005"/>
                  <a:pt x="1127" y="1004"/>
                  <a:pt x="1126" y="999"/>
                </a:cubicBezTo>
                <a:cubicBezTo>
                  <a:pt x="1129" y="999"/>
                  <a:pt x="1129" y="999"/>
                  <a:pt x="1129" y="999"/>
                </a:cubicBezTo>
                <a:cubicBezTo>
                  <a:pt x="1126" y="995"/>
                  <a:pt x="1130" y="994"/>
                  <a:pt x="1131" y="991"/>
                </a:cubicBezTo>
                <a:cubicBezTo>
                  <a:pt x="1127" y="990"/>
                  <a:pt x="1123" y="988"/>
                  <a:pt x="1122" y="984"/>
                </a:cubicBezTo>
                <a:close/>
                <a:moveTo>
                  <a:pt x="1069" y="985"/>
                </a:moveTo>
                <a:cubicBezTo>
                  <a:pt x="1068" y="988"/>
                  <a:pt x="1072" y="986"/>
                  <a:pt x="1074" y="986"/>
                </a:cubicBezTo>
                <a:cubicBezTo>
                  <a:pt x="1074" y="983"/>
                  <a:pt x="1070" y="985"/>
                  <a:pt x="1069" y="985"/>
                </a:cubicBezTo>
                <a:close/>
                <a:moveTo>
                  <a:pt x="1217" y="986"/>
                </a:moveTo>
                <a:cubicBezTo>
                  <a:pt x="1216" y="985"/>
                  <a:pt x="1216" y="986"/>
                  <a:pt x="1214" y="986"/>
                </a:cubicBezTo>
                <a:cubicBezTo>
                  <a:pt x="1214" y="988"/>
                  <a:pt x="1215" y="990"/>
                  <a:pt x="1217" y="990"/>
                </a:cubicBezTo>
                <a:cubicBezTo>
                  <a:pt x="1218" y="987"/>
                  <a:pt x="1218" y="988"/>
                  <a:pt x="1217" y="986"/>
                </a:cubicBezTo>
                <a:close/>
                <a:moveTo>
                  <a:pt x="1182" y="993"/>
                </a:moveTo>
                <a:cubicBezTo>
                  <a:pt x="1183" y="992"/>
                  <a:pt x="1186" y="990"/>
                  <a:pt x="1182" y="989"/>
                </a:cubicBezTo>
                <a:cubicBezTo>
                  <a:pt x="1182" y="990"/>
                  <a:pt x="1181" y="990"/>
                  <a:pt x="1180" y="990"/>
                </a:cubicBezTo>
                <a:cubicBezTo>
                  <a:pt x="1180" y="991"/>
                  <a:pt x="1181" y="992"/>
                  <a:pt x="1182" y="993"/>
                </a:cubicBezTo>
                <a:close/>
                <a:moveTo>
                  <a:pt x="1136" y="1003"/>
                </a:moveTo>
                <a:cubicBezTo>
                  <a:pt x="1142" y="1002"/>
                  <a:pt x="1143" y="997"/>
                  <a:pt x="1149" y="995"/>
                </a:cubicBezTo>
                <a:cubicBezTo>
                  <a:pt x="1146" y="990"/>
                  <a:pt x="1141" y="990"/>
                  <a:pt x="1132" y="990"/>
                </a:cubicBezTo>
                <a:cubicBezTo>
                  <a:pt x="1137" y="993"/>
                  <a:pt x="1130" y="1000"/>
                  <a:pt x="1136" y="1003"/>
                </a:cubicBezTo>
                <a:close/>
                <a:moveTo>
                  <a:pt x="1113" y="1001"/>
                </a:moveTo>
                <a:cubicBezTo>
                  <a:pt x="1113" y="998"/>
                  <a:pt x="1117" y="998"/>
                  <a:pt x="1118" y="995"/>
                </a:cubicBezTo>
                <a:cubicBezTo>
                  <a:pt x="1116" y="995"/>
                  <a:pt x="1114" y="994"/>
                  <a:pt x="1110" y="995"/>
                </a:cubicBezTo>
                <a:cubicBezTo>
                  <a:pt x="1110" y="997"/>
                  <a:pt x="1110" y="1001"/>
                  <a:pt x="1113" y="1001"/>
                </a:cubicBezTo>
                <a:close/>
                <a:moveTo>
                  <a:pt x="1185" y="1012"/>
                </a:moveTo>
                <a:cubicBezTo>
                  <a:pt x="1186" y="1007"/>
                  <a:pt x="1189" y="1000"/>
                  <a:pt x="1182" y="998"/>
                </a:cubicBezTo>
                <a:cubicBezTo>
                  <a:pt x="1182" y="998"/>
                  <a:pt x="1181" y="998"/>
                  <a:pt x="1181" y="999"/>
                </a:cubicBezTo>
                <a:cubicBezTo>
                  <a:pt x="1182" y="999"/>
                  <a:pt x="1184" y="999"/>
                  <a:pt x="1183" y="1001"/>
                </a:cubicBezTo>
                <a:cubicBezTo>
                  <a:pt x="1183" y="1002"/>
                  <a:pt x="1182" y="1002"/>
                  <a:pt x="1182" y="1003"/>
                </a:cubicBezTo>
                <a:cubicBezTo>
                  <a:pt x="1178" y="1004"/>
                  <a:pt x="1179" y="1001"/>
                  <a:pt x="1176" y="1001"/>
                </a:cubicBezTo>
                <a:cubicBezTo>
                  <a:pt x="1176" y="1005"/>
                  <a:pt x="1180" y="1010"/>
                  <a:pt x="1178" y="1015"/>
                </a:cubicBezTo>
                <a:cubicBezTo>
                  <a:pt x="1180" y="1014"/>
                  <a:pt x="1182" y="1013"/>
                  <a:pt x="1185" y="1012"/>
                </a:cubicBezTo>
                <a:close/>
                <a:moveTo>
                  <a:pt x="1168" y="1004"/>
                </a:moveTo>
                <a:cubicBezTo>
                  <a:pt x="1166" y="1002"/>
                  <a:pt x="1166" y="1005"/>
                  <a:pt x="1163" y="1004"/>
                </a:cubicBezTo>
                <a:cubicBezTo>
                  <a:pt x="1163" y="1003"/>
                  <a:pt x="1164" y="1003"/>
                  <a:pt x="1164" y="1002"/>
                </a:cubicBezTo>
                <a:cubicBezTo>
                  <a:pt x="1161" y="1002"/>
                  <a:pt x="1160" y="1000"/>
                  <a:pt x="1156" y="1000"/>
                </a:cubicBezTo>
                <a:cubicBezTo>
                  <a:pt x="1157" y="1004"/>
                  <a:pt x="1161" y="1004"/>
                  <a:pt x="1160" y="1008"/>
                </a:cubicBezTo>
                <a:cubicBezTo>
                  <a:pt x="1164" y="1008"/>
                  <a:pt x="1165" y="1008"/>
                  <a:pt x="1168" y="1004"/>
                </a:cubicBezTo>
                <a:close/>
                <a:moveTo>
                  <a:pt x="1174" y="1019"/>
                </a:moveTo>
                <a:cubicBezTo>
                  <a:pt x="1172" y="1018"/>
                  <a:pt x="1173" y="1015"/>
                  <a:pt x="1170" y="1016"/>
                </a:cubicBezTo>
                <a:cubicBezTo>
                  <a:pt x="1170" y="1017"/>
                  <a:pt x="1169" y="1017"/>
                  <a:pt x="1169" y="1018"/>
                </a:cubicBezTo>
                <a:cubicBezTo>
                  <a:pt x="1170" y="1018"/>
                  <a:pt x="1172" y="1021"/>
                  <a:pt x="1174" y="1019"/>
                </a:cubicBezTo>
                <a:close/>
                <a:moveTo>
                  <a:pt x="1193" y="1034"/>
                </a:moveTo>
                <a:cubicBezTo>
                  <a:pt x="1191" y="1033"/>
                  <a:pt x="1188" y="1034"/>
                  <a:pt x="1187" y="1032"/>
                </a:cubicBezTo>
                <a:cubicBezTo>
                  <a:pt x="1188" y="1031"/>
                  <a:pt x="1189" y="1030"/>
                  <a:pt x="1189" y="1029"/>
                </a:cubicBezTo>
                <a:cubicBezTo>
                  <a:pt x="1186" y="1025"/>
                  <a:pt x="1181" y="1022"/>
                  <a:pt x="1176" y="1021"/>
                </a:cubicBezTo>
                <a:cubicBezTo>
                  <a:pt x="1175" y="1023"/>
                  <a:pt x="1178" y="1028"/>
                  <a:pt x="1175" y="1031"/>
                </a:cubicBezTo>
                <a:cubicBezTo>
                  <a:pt x="1180" y="1031"/>
                  <a:pt x="1187" y="1039"/>
                  <a:pt x="1193" y="1034"/>
                </a:cubicBezTo>
                <a:close/>
                <a:moveTo>
                  <a:pt x="1161" y="1023"/>
                </a:moveTo>
                <a:cubicBezTo>
                  <a:pt x="1159" y="1024"/>
                  <a:pt x="1158" y="1019"/>
                  <a:pt x="1156" y="1022"/>
                </a:cubicBezTo>
                <a:cubicBezTo>
                  <a:pt x="1157" y="1023"/>
                  <a:pt x="1160" y="1025"/>
                  <a:pt x="1161" y="1023"/>
                </a:cubicBezTo>
                <a:close/>
                <a:moveTo>
                  <a:pt x="1227" y="1025"/>
                </a:moveTo>
                <a:cubicBezTo>
                  <a:pt x="1228" y="1026"/>
                  <a:pt x="1228" y="1029"/>
                  <a:pt x="1230" y="1029"/>
                </a:cubicBezTo>
                <a:cubicBezTo>
                  <a:pt x="1230" y="1028"/>
                  <a:pt x="1233" y="1028"/>
                  <a:pt x="1238" y="1028"/>
                </a:cubicBezTo>
                <a:cubicBezTo>
                  <a:pt x="1238" y="1027"/>
                  <a:pt x="1238" y="1026"/>
                  <a:pt x="1239" y="1025"/>
                </a:cubicBezTo>
                <a:cubicBezTo>
                  <a:pt x="1235" y="1023"/>
                  <a:pt x="1231" y="1024"/>
                  <a:pt x="1227" y="1025"/>
                </a:cubicBezTo>
                <a:close/>
                <a:moveTo>
                  <a:pt x="1206" y="1038"/>
                </a:moveTo>
                <a:cubicBezTo>
                  <a:pt x="1206" y="1036"/>
                  <a:pt x="1206" y="1033"/>
                  <a:pt x="1204" y="1034"/>
                </a:cubicBezTo>
                <a:cubicBezTo>
                  <a:pt x="1203" y="1036"/>
                  <a:pt x="1201" y="1037"/>
                  <a:pt x="1200" y="1038"/>
                </a:cubicBezTo>
                <a:lnTo>
                  <a:pt x="1206" y="1038"/>
                </a:lnTo>
                <a:close/>
                <a:moveTo>
                  <a:pt x="1170" y="1035"/>
                </a:moveTo>
                <a:cubicBezTo>
                  <a:pt x="1167" y="1035"/>
                  <a:pt x="1162" y="1036"/>
                  <a:pt x="1160" y="1034"/>
                </a:cubicBezTo>
                <a:cubicBezTo>
                  <a:pt x="1160" y="1036"/>
                  <a:pt x="1161" y="1036"/>
                  <a:pt x="1161" y="1038"/>
                </a:cubicBezTo>
                <a:cubicBezTo>
                  <a:pt x="1163" y="1038"/>
                  <a:pt x="1169" y="1038"/>
                  <a:pt x="1170" y="1035"/>
                </a:cubicBezTo>
                <a:close/>
                <a:moveTo>
                  <a:pt x="1223" y="1038"/>
                </a:moveTo>
                <a:cubicBezTo>
                  <a:pt x="1220" y="1036"/>
                  <a:pt x="1219" y="1034"/>
                  <a:pt x="1215" y="1034"/>
                </a:cubicBezTo>
                <a:cubicBezTo>
                  <a:pt x="1214" y="1039"/>
                  <a:pt x="1218" y="1038"/>
                  <a:pt x="1220" y="1041"/>
                </a:cubicBezTo>
                <a:cubicBezTo>
                  <a:pt x="1218" y="1046"/>
                  <a:pt x="1223" y="1048"/>
                  <a:pt x="1226" y="1051"/>
                </a:cubicBezTo>
                <a:cubicBezTo>
                  <a:pt x="1228" y="1050"/>
                  <a:pt x="1231" y="1050"/>
                  <a:pt x="1233" y="1051"/>
                </a:cubicBezTo>
                <a:cubicBezTo>
                  <a:pt x="1234" y="1049"/>
                  <a:pt x="1236" y="1049"/>
                  <a:pt x="1235" y="1046"/>
                </a:cubicBezTo>
                <a:cubicBezTo>
                  <a:pt x="1240" y="1042"/>
                  <a:pt x="1248" y="1043"/>
                  <a:pt x="1253" y="1041"/>
                </a:cubicBezTo>
                <a:cubicBezTo>
                  <a:pt x="1245" y="1039"/>
                  <a:pt x="1232" y="1034"/>
                  <a:pt x="1223" y="1038"/>
                </a:cubicBezTo>
                <a:close/>
                <a:moveTo>
                  <a:pt x="1226" y="1068"/>
                </a:moveTo>
                <a:cubicBezTo>
                  <a:pt x="1228" y="1067"/>
                  <a:pt x="1227" y="1070"/>
                  <a:pt x="1230" y="1069"/>
                </a:cubicBezTo>
                <a:cubicBezTo>
                  <a:pt x="1230" y="1068"/>
                  <a:pt x="1230" y="1067"/>
                  <a:pt x="1230" y="1067"/>
                </a:cubicBezTo>
                <a:cubicBezTo>
                  <a:pt x="1228" y="1066"/>
                  <a:pt x="1227" y="1066"/>
                  <a:pt x="1226" y="1068"/>
                </a:cubicBezTo>
                <a:close/>
                <a:moveTo>
                  <a:pt x="1228" y="1083"/>
                </a:moveTo>
                <a:cubicBezTo>
                  <a:pt x="1231" y="1080"/>
                  <a:pt x="1224" y="1080"/>
                  <a:pt x="1223" y="1078"/>
                </a:cubicBezTo>
                <a:cubicBezTo>
                  <a:pt x="1220" y="1083"/>
                  <a:pt x="1227" y="1079"/>
                  <a:pt x="1228" y="1083"/>
                </a:cubicBezTo>
                <a:close/>
                <a:moveTo>
                  <a:pt x="1228" y="1086"/>
                </a:moveTo>
                <a:cubicBezTo>
                  <a:pt x="1230" y="1086"/>
                  <a:pt x="1230" y="1088"/>
                  <a:pt x="1233" y="1087"/>
                </a:cubicBezTo>
                <a:cubicBezTo>
                  <a:pt x="1233" y="1085"/>
                  <a:pt x="1235" y="1085"/>
                  <a:pt x="1235" y="1083"/>
                </a:cubicBezTo>
                <a:cubicBezTo>
                  <a:pt x="1231" y="1084"/>
                  <a:pt x="1229" y="1082"/>
                  <a:pt x="1228" y="1086"/>
                </a:cubicBezTo>
                <a:close/>
                <a:moveTo>
                  <a:pt x="1206" y="1086"/>
                </a:moveTo>
                <a:cubicBezTo>
                  <a:pt x="1208" y="1086"/>
                  <a:pt x="1208" y="1088"/>
                  <a:pt x="1209" y="1089"/>
                </a:cubicBezTo>
                <a:cubicBezTo>
                  <a:pt x="1209" y="1088"/>
                  <a:pt x="1210" y="1088"/>
                  <a:pt x="1211" y="1088"/>
                </a:cubicBezTo>
                <a:cubicBezTo>
                  <a:pt x="1211" y="1086"/>
                  <a:pt x="1208" y="1083"/>
                  <a:pt x="1206" y="1086"/>
                </a:cubicBezTo>
                <a:close/>
                <a:moveTo>
                  <a:pt x="1179" y="1090"/>
                </a:moveTo>
                <a:cubicBezTo>
                  <a:pt x="1177" y="1091"/>
                  <a:pt x="1177" y="1090"/>
                  <a:pt x="1174" y="1090"/>
                </a:cubicBezTo>
                <a:cubicBezTo>
                  <a:pt x="1173" y="1094"/>
                  <a:pt x="1180" y="1092"/>
                  <a:pt x="1179" y="1090"/>
                </a:cubicBezTo>
                <a:close/>
                <a:moveTo>
                  <a:pt x="1227" y="1125"/>
                </a:moveTo>
                <a:cubicBezTo>
                  <a:pt x="1227" y="1127"/>
                  <a:pt x="1225" y="1126"/>
                  <a:pt x="1226" y="1129"/>
                </a:cubicBezTo>
                <a:cubicBezTo>
                  <a:pt x="1229" y="1129"/>
                  <a:pt x="1229" y="1129"/>
                  <a:pt x="1229" y="1129"/>
                </a:cubicBezTo>
                <a:cubicBezTo>
                  <a:pt x="1229" y="1127"/>
                  <a:pt x="1229" y="1126"/>
                  <a:pt x="1227" y="1125"/>
                </a:cubicBezTo>
                <a:close/>
                <a:moveTo>
                  <a:pt x="1219" y="1129"/>
                </a:moveTo>
                <a:cubicBezTo>
                  <a:pt x="1222" y="1129"/>
                  <a:pt x="1222" y="1130"/>
                  <a:pt x="1224" y="1130"/>
                </a:cubicBezTo>
                <a:cubicBezTo>
                  <a:pt x="1224" y="1129"/>
                  <a:pt x="1224" y="1128"/>
                  <a:pt x="1225" y="1128"/>
                </a:cubicBezTo>
                <a:cubicBezTo>
                  <a:pt x="1223" y="1127"/>
                  <a:pt x="1222" y="1126"/>
                  <a:pt x="1220" y="1126"/>
                </a:cubicBezTo>
                <a:cubicBezTo>
                  <a:pt x="1220" y="1128"/>
                  <a:pt x="1219" y="1128"/>
                  <a:pt x="1219" y="1129"/>
                </a:cubicBezTo>
                <a:close/>
                <a:moveTo>
                  <a:pt x="1211" y="1159"/>
                </a:moveTo>
                <a:cubicBezTo>
                  <a:pt x="1215" y="1159"/>
                  <a:pt x="1218" y="1163"/>
                  <a:pt x="1223" y="1160"/>
                </a:cubicBezTo>
                <a:cubicBezTo>
                  <a:pt x="1223" y="1153"/>
                  <a:pt x="1214" y="1155"/>
                  <a:pt x="1211" y="1159"/>
                </a:cubicBezTo>
                <a:close/>
                <a:moveTo>
                  <a:pt x="1209" y="1168"/>
                </a:moveTo>
                <a:cubicBezTo>
                  <a:pt x="1211" y="1169"/>
                  <a:pt x="1213" y="1170"/>
                  <a:pt x="1214" y="1168"/>
                </a:cubicBezTo>
                <a:cubicBezTo>
                  <a:pt x="1213" y="1167"/>
                  <a:pt x="1209" y="1166"/>
                  <a:pt x="1209" y="1168"/>
                </a:cubicBezTo>
                <a:close/>
                <a:moveTo>
                  <a:pt x="1191" y="1179"/>
                </a:moveTo>
                <a:cubicBezTo>
                  <a:pt x="1191" y="1179"/>
                  <a:pt x="1192" y="1180"/>
                  <a:pt x="1191" y="1181"/>
                </a:cubicBezTo>
                <a:cubicBezTo>
                  <a:pt x="1196" y="1181"/>
                  <a:pt x="1192" y="1175"/>
                  <a:pt x="1191" y="1179"/>
                </a:cubicBezTo>
                <a:close/>
                <a:moveTo>
                  <a:pt x="1187" y="1236"/>
                </a:moveTo>
                <a:cubicBezTo>
                  <a:pt x="1186" y="1236"/>
                  <a:pt x="1185" y="1237"/>
                  <a:pt x="1185" y="1236"/>
                </a:cubicBezTo>
                <a:cubicBezTo>
                  <a:pt x="1185" y="1235"/>
                  <a:pt x="1185" y="1235"/>
                  <a:pt x="1184" y="1235"/>
                </a:cubicBezTo>
                <a:cubicBezTo>
                  <a:pt x="1184" y="1238"/>
                  <a:pt x="1186" y="1237"/>
                  <a:pt x="1185" y="1240"/>
                </a:cubicBezTo>
                <a:cubicBezTo>
                  <a:pt x="1187" y="1240"/>
                  <a:pt x="1188" y="1238"/>
                  <a:pt x="1187" y="1236"/>
                </a:cubicBezTo>
                <a:close/>
                <a:moveTo>
                  <a:pt x="1197" y="1241"/>
                </a:moveTo>
                <a:cubicBezTo>
                  <a:pt x="1198" y="1243"/>
                  <a:pt x="1196" y="1244"/>
                  <a:pt x="1196" y="1246"/>
                </a:cubicBezTo>
                <a:cubicBezTo>
                  <a:pt x="1200" y="1246"/>
                  <a:pt x="1200" y="1246"/>
                  <a:pt x="1200" y="1246"/>
                </a:cubicBezTo>
                <a:cubicBezTo>
                  <a:pt x="1200" y="1243"/>
                  <a:pt x="1199" y="1241"/>
                  <a:pt x="1197" y="1241"/>
                </a:cubicBezTo>
                <a:close/>
                <a:moveTo>
                  <a:pt x="1185" y="1242"/>
                </a:moveTo>
                <a:cubicBezTo>
                  <a:pt x="1184" y="1247"/>
                  <a:pt x="1185" y="1240"/>
                  <a:pt x="1182" y="1242"/>
                </a:cubicBezTo>
                <a:cubicBezTo>
                  <a:pt x="1181" y="1244"/>
                  <a:pt x="1185" y="1246"/>
                  <a:pt x="1180" y="1245"/>
                </a:cubicBezTo>
                <a:cubicBezTo>
                  <a:pt x="1179" y="1248"/>
                  <a:pt x="1184" y="1246"/>
                  <a:pt x="1184" y="1247"/>
                </a:cubicBezTo>
                <a:cubicBezTo>
                  <a:pt x="1184" y="1245"/>
                  <a:pt x="1187" y="1245"/>
                  <a:pt x="1185" y="1242"/>
                </a:cubicBezTo>
                <a:close/>
                <a:moveTo>
                  <a:pt x="197" y="1280"/>
                </a:moveTo>
                <a:cubicBezTo>
                  <a:pt x="196" y="1285"/>
                  <a:pt x="200" y="1287"/>
                  <a:pt x="208" y="1285"/>
                </a:cubicBezTo>
                <a:cubicBezTo>
                  <a:pt x="206" y="1282"/>
                  <a:pt x="201" y="1278"/>
                  <a:pt x="197" y="1280"/>
                </a:cubicBezTo>
                <a:close/>
                <a:moveTo>
                  <a:pt x="391" y="1290"/>
                </a:moveTo>
                <a:cubicBezTo>
                  <a:pt x="394" y="1289"/>
                  <a:pt x="393" y="1292"/>
                  <a:pt x="396" y="1291"/>
                </a:cubicBezTo>
                <a:cubicBezTo>
                  <a:pt x="396" y="1289"/>
                  <a:pt x="395" y="1287"/>
                  <a:pt x="394" y="1286"/>
                </a:cubicBezTo>
                <a:cubicBezTo>
                  <a:pt x="395" y="1289"/>
                  <a:pt x="391" y="1288"/>
                  <a:pt x="391" y="1290"/>
                </a:cubicBezTo>
                <a:close/>
                <a:moveTo>
                  <a:pt x="953" y="1296"/>
                </a:moveTo>
                <a:cubicBezTo>
                  <a:pt x="955" y="1297"/>
                  <a:pt x="955" y="1299"/>
                  <a:pt x="957" y="1298"/>
                </a:cubicBezTo>
                <a:cubicBezTo>
                  <a:pt x="959" y="1298"/>
                  <a:pt x="963" y="1296"/>
                  <a:pt x="961" y="1294"/>
                </a:cubicBezTo>
                <a:cubicBezTo>
                  <a:pt x="959" y="1296"/>
                  <a:pt x="955" y="1292"/>
                  <a:pt x="953" y="1296"/>
                </a:cubicBezTo>
                <a:close/>
                <a:moveTo>
                  <a:pt x="924" y="1297"/>
                </a:moveTo>
                <a:cubicBezTo>
                  <a:pt x="924" y="1299"/>
                  <a:pt x="924" y="1299"/>
                  <a:pt x="924" y="1299"/>
                </a:cubicBezTo>
                <a:cubicBezTo>
                  <a:pt x="927" y="1300"/>
                  <a:pt x="934" y="1300"/>
                  <a:pt x="936" y="1297"/>
                </a:cubicBezTo>
                <a:cubicBezTo>
                  <a:pt x="932" y="1297"/>
                  <a:pt x="928" y="1295"/>
                  <a:pt x="924" y="1297"/>
                </a:cubicBezTo>
                <a:close/>
                <a:moveTo>
                  <a:pt x="635" y="1305"/>
                </a:moveTo>
                <a:cubicBezTo>
                  <a:pt x="639" y="1307"/>
                  <a:pt x="646" y="1306"/>
                  <a:pt x="653" y="1305"/>
                </a:cubicBezTo>
                <a:cubicBezTo>
                  <a:pt x="648" y="1300"/>
                  <a:pt x="641" y="1304"/>
                  <a:pt x="635" y="1305"/>
                </a:cubicBezTo>
                <a:close/>
                <a:moveTo>
                  <a:pt x="496" y="1308"/>
                </a:moveTo>
                <a:cubicBezTo>
                  <a:pt x="492" y="1309"/>
                  <a:pt x="492" y="1307"/>
                  <a:pt x="489" y="1307"/>
                </a:cubicBezTo>
                <a:cubicBezTo>
                  <a:pt x="489" y="1310"/>
                  <a:pt x="493" y="1310"/>
                  <a:pt x="492" y="1313"/>
                </a:cubicBezTo>
                <a:cubicBezTo>
                  <a:pt x="495" y="1313"/>
                  <a:pt x="495" y="1310"/>
                  <a:pt x="496" y="1308"/>
                </a:cubicBezTo>
                <a:close/>
                <a:moveTo>
                  <a:pt x="657" y="1316"/>
                </a:moveTo>
                <a:cubicBezTo>
                  <a:pt x="657" y="1325"/>
                  <a:pt x="667" y="1323"/>
                  <a:pt x="669" y="1329"/>
                </a:cubicBezTo>
                <a:cubicBezTo>
                  <a:pt x="669" y="1327"/>
                  <a:pt x="671" y="1330"/>
                  <a:pt x="672" y="1329"/>
                </a:cubicBezTo>
                <a:cubicBezTo>
                  <a:pt x="674" y="1321"/>
                  <a:pt x="663" y="1319"/>
                  <a:pt x="657" y="1316"/>
                </a:cubicBezTo>
                <a:close/>
                <a:moveTo>
                  <a:pt x="206" y="1323"/>
                </a:moveTo>
                <a:cubicBezTo>
                  <a:pt x="210" y="1323"/>
                  <a:pt x="212" y="1319"/>
                  <a:pt x="210" y="1317"/>
                </a:cubicBezTo>
                <a:cubicBezTo>
                  <a:pt x="207" y="1317"/>
                  <a:pt x="206" y="1319"/>
                  <a:pt x="206" y="1323"/>
                </a:cubicBezTo>
                <a:close/>
                <a:moveTo>
                  <a:pt x="939" y="1325"/>
                </a:moveTo>
                <a:cubicBezTo>
                  <a:pt x="939" y="1327"/>
                  <a:pt x="936" y="1326"/>
                  <a:pt x="936" y="1327"/>
                </a:cubicBezTo>
                <a:cubicBezTo>
                  <a:pt x="940" y="1328"/>
                  <a:pt x="943" y="1327"/>
                  <a:pt x="946" y="1327"/>
                </a:cubicBezTo>
                <a:cubicBezTo>
                  <a:pt x="958" y="1329"/>
                  <a:pt x="946" y="1326"/>
                  <a:pt x="940" y="1325"/>
                </a:cubicBezTo>
                <a:lnTo>
                  <a:pt x="939" y="1325"/>
                </a:lnTo>
                <a:close/>
                <a:moveTo>
                  <a:pt x="428" y="1342"/>
                </a:moveTo>
                <a:cubicBezTo>
                  <a:pt x="431" y="1342"/>
                  <a:pt x="432" y="1340"/>
                  <a:pt x="432" y="1337"/>
                </a:cubicBezTo>
                <a:cubicBezTo>
                  <a:pt x="428" y="1334"/>
                  <a:pt x="425" y="1340"/>
                  <a:pt x="428" y="1342"/>
                </a:cubicBezTo>
                <a:close/>
                <a:moveTo>
                  <a:pt x="481" y="1343"/>
                </a:moveTo>
                <a:cubicBezTo>
                  <a:pt x="483" y="1347"/>
                  <a:pt x="494" y="1344"/>
                  <a:pt x="500" y="1346"/>
                </a:cubicBezTo>
                <a:cubicBezTo>
                  <a:pt x="499" y="1345"/>
                  <a:pt x="500" y="1343"/>
                  <a:pt x="501" y="1342"/>
                </a:cubicBezTo>
                <a:cubicBezTo>
                  <a:pt x="495" y="1342"/>
                  <a:pt x="486" y="1341"/>
                  <a:pt x="481" y="1343"/>
                </a:cubicBezTo>
                <a:close/>
                <a:moveTo>
                  <a:pt x="214" y="1343"/>
                </a:moveTo>
                <a:cubicBezTo>
                  <a:pt x="212" y="1345"/>
                  <a:pt x="211" y="1352"/>
                  <a:pt x="213" y="1355"/>
                </a:cubicBezTo>
                <a:cubicBezTo>
                  <a:pt x="214" y="1349"/>
                  <a:pt x="223" y="1352"/>
                  <a:pt x="222" y="1345"/>
                </a:cubicBezTo>
                <a:cubicBezTo>
                  <a:pt x="218" y="1346"/>
                  <a:pt x="216" y="1344"/>
                  <a:pt x="214" y="1343"/>
                </a:cubicBezTo>
                <a:close/>
                <a:moveTo>
                  <a:pt x="451" y="1346"/>
                </a:moveTo>
                <a:cubicBezTo>
                  <a:pt x="454" y="1346"/>
                  <a:pt x="458" y="1348"/>
                  <a:pt x="461" y="1346"/>
                </a:cubicBezTo>
                <a:cubicBezTo>
                  <a:pt x="457" y="1345"/>
                  <a:pt x="452" y="1342"/>
                  <a:pt x="451" y="1346"/>
                </a:cubicBezTo>
                <a:close/>
                <a:moveTo>
                  <a:pt x="631" y="1345"/>
                </a:moveTo>
                <a:cubicBezTo>
                  <a:pt x="631" y="1348"/>
                  <a:pt x="634" y="1347"/>
                  <a:pt x="635" y="1346"/>
                </a:cubicBezTo>
                <a:cubicBezTo>
                  <a:pt x="634" y="1345"/>
                  <a:pt x="632" y="1343"/>
                  <a:pt x="631" y="1345"/>
                </a:cubicBezTo>
                <a:close/>
                <a:moveTo>
                  <a:pt x="515" y="1352"/>
                </a:moveTo>
                <a:cubicBezTo>
                  <a:pt x="518" y="1353"/>
                  <a:pt x="520" y="1353"/>
                  <a:pt x="522" y="1351"/>
                </a:cubicBezTo>
                <a:cubicBezTo>
                  <a:pt x="519" y="1350"/>
                  <a:pt x="517" y="1349"/>
                  <a:pt x="515" y="1348"/>
                </a:cubicBezTo>
                <a:lnTo>
                  <a:pt x="515" y="1352"/>
                </a:lnTo>
                <a:close/>
                <a:moveTo>
                  <a:pt x="615" y="1358"/>
                </a:moveTo>
                <a:cubicBezTo>
                  <a:pt x="610" y="1357"/>
                  <a:pt x="607" y="1355"/>
                  <a:pt x="603" y="1352"/>
                </a:cubicBezTo>
                <a:cubicBezTo>
                  <a:pt x="603" y="1353"/>
                  <a:pt x="603" y="1355"/>
                  <a:pt x="601" y="1355"/>
                </a:cubicBezTo>
                <a:cubicBezTo>
                  <a:pt x="602" y="1358"/>
                  <a:pt x="602" y="1359"/>
                  <a:pt x="599" y="1359"/>
                </a:cubicBezTo>
                <a:cubicBezTo>
                  <a:pt x="598" y="1362"/>
                  <a:pt x="601" y="1361"/>
                  <a:pt x="601" y="1363"/>
                </a:cubicBezTo>
                <a:cubicBezTo>
                  <a:pt x="606" y="1359"/>
                  <a:pt x="609" y="1357"/>
                  <a:pt x="615" y="1358"/>
                </a:cubicBezTo>
                <a:close/>
                <a:moveTo>
                  <a:pt x="470" y="1355"/>
                </a:moveTo>
                <a:cubicBezTo>
                  <a:pt x="472" y="1357"/>
                  <a:pt x="472" y="1361"/>
                  <a:pt x="476" y="1362"/>
                </a:cubicBezTo>
                <a:cubicBezTo>
                  <a:pt x="476" y="1359"/>
                  <a:pt x="478" y="1360"/>
                  <a:pt x="478" y="1358"/>
                </a:cubicBezTo>
                <a:cubicBezTo>
                  <a:pt x="475" y="1356"/>
                  <a:pt x="472" y="1356"/>
                  <a:pt x="470" y="1355"/>
                </a:cubicBezTo>
                <a:close/>
                <a:moveTo>
                  <a:pt x="610" y="1368"/>
                </a:moveTo>
                <a:cubicBezTo>
                  <a:pt x="611" y="1370"/>
                  <a:pt x="614" y="1369"/>
                  <a:pt x="616" y="1369"/>
                </a:cubicBezTo>
                <a:cubicBezTo>
                  <a:pt x="616" y="1365"/>
                  <a:pt x="615" y="1363"/>
                  <a:pt x="613" y="1361"/>
                </a:cubicBezTo>
                <a:cubicBezTo>
                  <a:pt x="613" y="1364"/>
                  <a:pt x="611" y="1365"/>
                  <a:pt x="610" y="1368"/>
                </a:cubicBezTo>
                <a:close/>
                <a:moveTo>
                  <a:pt x="543" y="1364"/>
                </a:moveTo>
                <a:cubicBezTo>
                  <a:pt x="541" y="1365"/>
                  <a:pt x="544" y="1372"/>
                  <a:pt x="544" y="1371"/>
                </a:cubicBezTo>
                <a:cubicBezTo>
                  <a:pt x="544" y="1368"/>
                  <a:pt x="545" y="1365"/>
                  <a:pt x="543" y="1364"/>
                </a:cubicBezTo>
                <a:close/>
                <a:moveTo>
                  <a:pt x="435" y="1316"/>
                </a:moveTo>
                <a:cubicBezTo>
                  <a:pt x="436" y="1317"/>
                  <a:pt x="437" y="1317"/>
                  <a:pt x="437" y="1318"/>
                </a:cubicBezTo>
                <a:cubicBezTo>
                  <a:pt x="437" y="1317"/>
                  <a:pt x="437" y="1316"/>
                  <a:pt x="435" y="1316"/>
                </a:cubicBezTo>
                <a:close/>
                <a:moveTo>
                  <a:pt x="1046" y="1259"/>
                </a:moveTo>
                <a:cubicBezTo>
                  <a:pt x="1046" y="1259"/>
                  <a:pt x="1047" y="1259"/>
                  <a:pt x="1048" y="1259"/>
                </a:cubicBezTo>
                <a:cubicBezTo>
                  <a:pt x="1047" y="1259"/>
                  <a:pt x="1046" y="1259"/>
                  <a:pt x="1046" y="1259"/>
                </a:cubicBezTo>
                <a:close/>
                <a:moveTo>
                  <a:pt x="73" y="295"/>
                </a:moveTo>
                <a:cubicBezTo>
                  <a:pt x="73" y="295"/>
                  <a:pt x="72" y="295"/>
                  <a:pt x="71" y="295"/>
                </a:cubicBezTo>
                <a:cubicBezTo>
                  <a:pt x="72" y="295"/>
                  <a:pt x="72" y="295"/>
                  <a:pt x="73" y="295"/>
                </a:cubicBezTo>
                <a:close/>
                <a:moveTo>
                  <a:pt x="438" y="1318"/>
                </a:moveTo>
                <a:cubicBezTo>
                  <a:pt x="438" y="1318"/>
                  <a:pt x="438" y="1318"/>
                  <a:pt x="437" y="1318"/>
                </a:cubicBezTo>
                <a:cubicBezTo>
                  <a:pt x="437" y="1318"/>
                  <a:pt x="438" y="1318"/>
                  <a:pt x="438" y="1318"/>
                </a:cubicBezTo>
                <a:close/>
                <a:moveTo>
                  <a:pt x="1282" y="204"/>
                </a:moveTo>
                <a:cubicBezTo>
                  <a:pt x="1279" y="205"/>
                  <a:pt x="1275" y="205"/>
                  <a:pt x="1274" y="203"/>
                </a:cubicBezTo>
                <a:cubicBezTo>
                  <a:pt x="1275" y="198"/>
                  <a:pt x="1282" y="201"/>
                  <a:pt x="1286" y="199"/>
                </a:cubicBezTo>
                <a:cubicBezTo>
                  <a:pt x="1273" y="198"/>
                  <a:pt x="1261" y="197"/>
                  <a:pt x="1248" y="196"/>
                </a:cubicBezTo>
                <a:cubicBezTo>
                  <a:pt x="1243" y="196"/>
                  <a:pt x="1237" y="199"/>
                  <a:pt x="1232" y="198"/>
                </a:cubicBezTo>
                <a:cubicBezTo>
                  <a:pt x="1229" y="197"/>
                  <a:pt x="1227" y="192"/>
                  <a:pt x="1224" y="196"/>
                </a:cubicBezTo>
                <a:cubicBezTo>
                  <a:pt x="1226" y="196"/>
                  <a:pt x="1227" y="198"/>
                  <a:pt x="1227" y="200"/>
                </a:cubicBezTo>
                <a:cubicBezTo>
                  <a:pt x="1221" y="202"/>
                  <a:pt x="1220" y="204"/>
                  <a:pt x="1217" y="208"/>
                </a:cubicBezTo>
                <a:cubicBezTo>
                  <a:pt x="1217" y="210"/>
                  <a:pt x="1222" y="206"/>
                  <a:pt x="1225" y="208"/>
                </a:cubicBezTo>
                <a:cubicBezTo>
                  <a:pt x="1226" y="215"/>
                  <a:pt x="1219" y="213"/>
                  <a:pt x="1217" y="214"/>
                </a:cubicBezTo>
                <a:cubicBezTo>
                  <a:pt x="1216" y="217"/>
                  <a:pt x="1218" y="217"/>
                  <a:pt x="1218" y="219"/>
                </a:cubicBezTo>
                <a:cubicBezTo>
                  <a:pt x="1210" y="220"/>
                  <a:pt x="1204" y="221"/>
                  <a:pt x="1195" y="224"/>
                </a:cubicBezTo>
                <a:cubicBezTo>
                  <a:pt x="1197" y="222"/>
                  <a:pt x="1197" y="222"/>
                  <a:pt x="1196" y="220"/>
                </a:cubicBezTo>
                <a:cubicBezTo>
                  <a:pt x="1195" y="218"/>
                  <a:pt x="1190" y="221"/>
                  <a:pt x="1190" y="217"/>
                </a:cubicBezTo>
                <a:cubicBezTo>
                  <a:pt x="1193" y="216"/>
                  <a:pt x="1198" y="216"/>
                  <a:pt x="1199" y="213"/>
                </a:cubicBezTo>
                <a:cubicBezTo>
                  <a:pt x="1184" y="209"/>
                  <a:pt x="1167" y="208"/>
                  <a:pt x="1154" y="204"/>
                </a:cubicBezTo>
                <a:cubicBezTo>
                  <a:pt x="1154" y="199"/>
                  <a:pt x="1153" y="197"/>
                  <a:pt x="1151" y="194"/>
                </a:cubicBezTo>
                <a:cubicBezTo>
                  <a:pt x="1153" y="191"/>
                  <a:pt x="1151" y="190"/>
                  <a:pt x="1155" y="189"/>
                </a:cubicBezTo>
                <a:cubicBezTo>
                  <a:pt x="1151" y="189"/>
                  <a:pt x="1148" y="187"/>
                  <a:pt x="1145" y="188"/>
                </a:cubicBezTo>
                <a:cubicBezTo>
                  <a:pt x="1143" y="180"/>
                  <a:pt x="1132" y="181"/>
                  <a:pt x="1133" y="169"/>
                </a:cubicBezTo>
                <a:cubicBezTo>
                  <a:pt x="1130" y="167"/>
                  <a:pt x="1128" y="164"/>
                  <a:pt x="1125" y="162"/>
                </a:cubicBezTo>
                <a:cubicBezTo>
                  <a:pt x="1123" y="162"/>
                  <a:pt x="1120" y="164"/>
                  <a:pt x="1119" y="162"/>
                </a:cubicBezTo>
                <a:cubicBezTo>
                  <a:pt x="1121" y="159"/>
                  <a:pt x="1123" y="164"/>
                  <a:pt x="1125" y="160"/>
                </a:cubicBezTo>
                <a:cubicBezTo>
                  <a:pt x="1121" y="160"/>
                  <a:pt x="1125" y="159"/>
                  <a:pt x="1125" y="158"/>
                </a:cubicBezTo>
                <a:cubicBezTo>
                  <a:pt x="1122" y="159"/>
                  <a:pt x="1123" y="157"/>
                  <a:pt x="1122" y="156"/>
                </a:cubicBezTo>
                <a:cubicBezTo>
                  <a:pt x="1121" y="158"/>
                  <a:pt x="1119" y="158"/>
                  <a:pt x="1117" y="158"/>
                </a:cubicBezTo>
                <a:cubicBezTo>
                  <a:pt x="1114" y="153"/>
                  <a:pt x="1105" y="157"/>
                  <a:pt x="1102" y="156"/>
                </a:cubicBezTo>
                <a:cubicBezTo>
                  <a:pt x="1101" y="166"/>
                  <a:pt x="1091" y="167"/>
                  <a:pt x="1083" y="169"/>
                </a:cubicBezTo>
                <a:cubicBezTo>
                  <a:pt x="1081" y="163"/>
                  <a:pt x="1071" y="166"/>
                  <a:pt x="1067" y="163"/>
                </a:cubicBezTo>
                <a:cubicBezTo>
                  <a:pt x="1073" y="163"/>
                  <a:pt x="1073" y="154"/>
                  <a:pt x="1077" y="160"/>
                </a:cubicBezTo>
                <a:cubicBezTo>
                  <a:pt x="1078" y="157"/>
                  <a:pt x="1075" y="157"/>
                  <a:pt x="1075" y="155"/>
                </a:cubicBezTo>
                <a:cubicBezTo>
                  <a:pt x="1076" y="154"/>
                  <a:pt x="1076" y="151"/>
                  <a:pt x="1078" y="152"/>
                </a:cubicBezTo>
                <a:cubicBezTo>
                  <a:pt x="1078" y="153"/>
                  <a:pt x="1079" y="153"/>
                  <a:pt x="1079" y="154"/>
                </a:cubicBezTo>
                <a:cubicBezTo>
                  <a:pt x="1078" y="152"/>
                  <a:pt x="1078" y="154"/>
                  <a:pt x="1077" y="156"/>
                </a:cubicBezTo>
                <a:cubicBezTo>
                  <a:pt x="1079" y="156"/>
                  <a:pt x="1079" y="159"/>
                  <a:pt x="1082" y="159"/>
                </a:cubicBezTo>
                <a:cubicBezTo>
                  <a:pt x="1084" y="158"/>
                  <a:pt x="1086" y="155"/>
                  <a:pt x="1084" y="152"/>
                </a:cubicBezTo>
                <a:cubicBezTo>
                  <a:pt x="1088" y="149"/>
                  <a:pt x="1099" y="150"/>
                  <a:pt x="1102" y="144"/>
                </a:cubicBezTo>
                <a:cubicBezTo>
                  <a:pt x="1095" y="143"/>
                  <a:pt x="1094" y="143"/>
                  <a:pt x="1090" y="143"/>
                </a:cubicBezTo>
                <a:cubicBezTo>
                  <a:pt x="1091" y="149"/>
                  <a:pt x="1087" y="145"/>
                  <a:pt x="1083" y="146"/>
                </a:cubicBezTo>
                <a:cubicBezTo>
                  <a:pt x="1082" y="146"/>
                  <a:pt x="1075" y="150"/>
                  <a:pt x="1074" y="151"/>
                </a:cubicBezTo>
                <a:cubicBezTo>
                  <a:pt x="1074" y="151"/>
                  <a:pt x="1074" y="152"/>
                  <a:pt x="1074" y="152"/>
                </a:cubicBezTo>
                <a:cubicBezTo>
                  <a:pt x="1074" y="152"/>
                  <a:pt x="1074" y="152"/>
                  <a:pt x="1074" y="151"/>
                </a:cubicBezTo>
                <a:cubicBezTo>
                  <a:pt x="1074" y="151"/>
                  <a:pt x="1074" y="149"/>
                  <a:pt x="1074" y="149"/>
                </a:cubicBezTo>
                <a:cubicBezTo>
                  <a:pt x="1072" y="148"/>
                  <a:pt x="1066" y="150"/>
                  <a:pt x="1061" y="149"/>
                </a:cubicBezTo>
                <a:cubicBezTo>
                  <a:pt x="1060" y="149"/>
                  <a:pt x="1060" y="146"/>
                  <a:pt x="1058" y="146"/>
                </a:cubicBezTo>
                <a:cubicBezTo>
                  <a:pt x="1054" y="144"/>
                  <a:pt x="1049" y="150"/>
                  <a:pt x="1048" y="145"/>
                </a:cubicBezTo>
                <a:cubicBezTo>
                  <a:pt x="1045" y="155"/>
                  <a:pt x="1032" y="145"/>
                  <a:pt x="1026" y="151"/>
                </a:cubicBezTo>
                <a:cubicBezTo>
                  <a:pt x="1020" y="145"/>
                  <a:pt x="1003" y="154"/>
                  <a:pt x="996" y="148"/>
                </a:cubicBezTo>
                <a:cubicBezTo>
                  <a:pt x="1003" y="145"/>
                  <a:pt x="1019" y="147"/>
                  <a:pt x="1027" y="140"/>
                </a:cubicBezTo>
                <a:cubicBezTo>
                  <a:pt x="1030" y="140"/>
                  <a:pt x="1030" y="141"/>
                  <a:pt x="1032" y="141"/>
                </a:cubicBezTo>
                <a:cubicBezTo>
                  <a:pt x="1023" y="134"/>
                  <a:pt x="1011" y="142"/>
                  <a:pt x="1000" y="141"/>
                </a:cubicBezTo>
                <a:cubicBezTo>
                  <a:pt x="1000" y="139"/>
                  <a:pt x="1001" y="138"/>
                  <a:pt x="1003" y="137"/>
                </a:cubicBezTo>
                <a:cubicBezTo>
                  <a:pt x="989" y="130"/>
                  <a:pt x="974" y="138"/>
                  <a:pt x="961" y="134"/>
                </a:cubicBezTo>
                <a:cubicBezTo>
                  <a:pt x="958" y="133"/>
                  <a:pt x="956" y="130"/>
                  <a:pt x="953" y="130"/>
                </a:cubicBezTo>
                <a:cubicBezTo>
                  <a:pt x="949" y="129"/>
                  <a:pt x="942" y="130"/>
                  <a:pt x="937" y="130"/>
                </a:cubicBezTo>
                <a:cubicBezTo>
                  <a:pt x="937" y="128"/>
                  <a:pt x="936" y="128"/>
                  <a:pt x="935" y="127"/>
                </a:cubicBezTo>
                <a:cubicBezTo>
                  <a:pt x="936" y="129"/>
                  <a:pt x="935" y="130"/>
                  <a:pt x="933" y="130"/>
                </a:cubicBezTo>
                <a:cubicBezTo>
                  <a:pt x="902" y="133"/>
                  <a:pt x="877" y="137"/>
                  <a:pt x="852" y="134"/>
                </a:cubicBezTo>
                <a:cubicBezTo>
                  <a:pt x="852" y="135"/>
                  <a:pt x="850" y="136"/>
                  <a:pt x="851" y="139"/>
                </a:cubicBezTo>
                <a:cubicBezTo>
                  <a:pt x="855" y="139"/>
                  <a:pt x="858" y="139"/>
                  <a:pt x="861" y="139"/>
                </a:cubicBezTo>
                <a:cubicBezTo>
                  <a:pt x="869" y="140"/>
                  <a:pt x="881" y="138"/>
                  <a:pt x="892" y="139"/>
                </a:cubicBezTo>
                <a:cubicBezTo>
                  <a:pt x="900" y="139"/>
                  <a:pt x="910" y="136"/>
                  <a:pt x="913" y="141"/>
                </a:cubicBezTo>
                <a:cubicBezTo>
                  <a:pt x="859" y="149"/>
                  <a:pt x="800" y="147"/>
                  <a:pt x="741" y="152"/>
                </a:cubicBezTo>
                <a:cubicBezTo>
                  <a:pt x="741" y="151"/>
                  <a:pt x="740" y="150"/>
                  <a:pt x="739" y="150"/>
                </a:cubicBezTo>
                <a:cubicBezTo>
                  <a:pt x="732" y="150"/>
                  <a:pt x="727" y="157"/>
                  <a:pt x="718" y="153"/>
                </a:cubicBezTo>
                <a:cubicBezTo>
                  <a:pt x="719" y="152"/>
                  <a:pt x="721" y="152"/>
                  <a:pt x="722" y="151"/>
                </a:cubicBezTo>
                <a:cubicBezTo>
                  <a:pt x="713" y="149"/>
                  <a:pt x="699" y="158"/>
                  <a:pt x="694" y="148"/>
                </a:cubicBezTo>
                <a:cubicBezTo>
                  <a:pt x="674" y="146"/>
                  <a:pt x="655" y="151"/>
                  <a:pt x="638" y="149"/>
                </a:cubicBezTo>
                <a:cubicBezTo>
                  <a:pt x="637" y="152"/>
                  <a:pt x="642" y="150"/>
                  <a:pt x="641" y="154"/>
                </a:cubicBezTo>
                <a:cubicBezTo>
                  <a:pt x="625" y="154"/>
                  <a:pt x="619" y="155"/>
                  <a:pt x="605" y="157"/>
                </a:cubicBezTo>
                <a:cubicBezTo>
                  <a:pt x="599" y="151"/>
                  <a:pt x="585" y="153"/>
                  <a:pt x="581" y="146"/>
                </a:cubicBezTo>
                <a:cubicBezTo>
                  <a:pt x="582" y="144"/>
                  <a:pt x="583" y="144"/>
                  <a:pt x="583" y="141"/>
                </a:cubicBezTo>
                <a:cubicBezTo>
                  <a:pt x="580" y="139"/>
                  <a:pt x="569" y="141"/>
                  <a:pt x="572" y="135"/>
                </a:cubicBezTo>
                <a:cubicBezTo>
                  <a:pt x="576" y="135"/>
                  <a:pt x="576" y="135"/>
                  <a:pt x="576" y="135"/>
                </a:cubicBezTo>
                <a:cubicBezTo>
                  <a:pt x="578" y="142"/>
                  <a:pt x="586" y="134"/>
                  <a:pt x="590" y="133"/>
                </a:cubicBezTo>
                <a:cubicBezTo>
                  <a:pt x="591" y="135"/>
                  <a:pt x="594" y="134"/>
                  <a:pt x="595" y="136"/>
                </a:cubicBezTo>
                <a:cubicBezTo>
                  <a:pt x="594" y="138"/>
                  <a:pt x="592" y="139"/>
                  <a:pt x="592" y="142"/>
                </a:cubicBezTo>
                <a:cubicBezTo>
                  <a:pt x="599" y="144"/>
                  <a:pt x="608" y="142"/>
                  <a:pt x="615" y="140"/>
                </a:cubicBezTo>
                <a:cubicBezTo>
                  <a:pt x="617" y="142"/>
                  <a:pt x="619" y="142"/>
                  <a:pt x="619" y="145"/>
                </a:cubicBezTo>
                <a:cubicBezTo>
                  <a:pt x="618" y="142"/>
                  <a:pt x="613" y="144"/>
                  <a:pt x="612" y="143"/>
                </a:cubicBezTo>
                <a:cubicBezTo>
                  <a:pt x="611" y="147"/>
                  <a:pt x="613" y="150"/>
                  <a:pt x="612" y="152"/>
                </a:cubicBezTo>
                <a:cubicBezTo>
                  <a:pt x="614" y="151"/>
                  <a:pt x="618" y="152"/>
                  <a:pt x="621" y="153"/>
                </a:cubicBezTo>
                <a:cubicBezTo>
                  <a:pt x="623" y="152"/>
                  <a:pt x="623" y="151"/>
                  <a:pt x="626" y="152"/>
                </a:cubicBezTo>
                <a:cubicBezTo>
                  <a:pt x="629" y="142"/>
                  <a:pt x="647" y="146"/>
                  <a:pt x="657" y="142"/>
                </a:cubicBezTo>
                <a:cubicBezTo>
                  <a:pt x="662" y="149"/>
                  <a:pt x="674" y="140"/>
                  <a:pt x="679" y="142"/>
                </a:cubicBezTo>
                <a:cubicBezTo>
                  <a:pt x="684" y="136"/>
                  <a:pt x="691" y="138"/>
                  <a:pt x="698" y="135"/>
                </a:cubicBezTo>
                <a:cubicBezTo>
                  <a:pt x="703" y="137"/>
                  <a:pt x="710" y="131"/>
                  <a:pt x="713" y="136"/>
                </a:cubicBezTo>
                <a:cubicBezTo>
                  <a:pt x="711" y="138"/>
                  <a:pt x="709" y="139"/>
                  <a:pt x="708" y="142"/>
                </a:cubicBezTo>
                <a:cubicBezTo>
                  <a:pt x="713" y="145"/>
                  <a:pt x="722" y="142"/>
                  <a:pt x="729" y="140"/>
                </a:cubicBezTo>
                <a:cubicBezTo>
                  <a:pt x="729" y="138"/>
                  <a:pt x="728" y="138"/>
                  <a:pt x="728" y="135"/>
                </a:cubicBezTo>
                <a:cubicBezTo>
                  <a:pt x="732" y="134"/>
                  <a:pt x="733" y="131"/>
                  <a:pt x="739" y="132"/>
                </a:cubicBezTo>
                <a:cubicBezTo>
                  <a:pt x="734" y="119"/>
                  <a:pt x="715" y="125"/>
                  <a:pt x="703" y="123"/>
                </a:cubicBezTo>
                <a:cubicBezTo>
                  <a:pt x="698" y="128"/>
                  <a:pt x="688" y="128"/>
                  <a:pt x="679" y="128"/>
                </a:cubicBezTo>
                <a:cubicBezTo>
                  <a:pt x="664" y="134"/>
                  <a:pt x="645" y="129"/>
                  <a:pt x="632" y="134"/>
                </a:cubicBezTo>
                <a:cubicBezTo>
                  <a:pt x="626" y="133"/>
                  <a:pt x="622" y="134"/>
                  <a:pt x="618" y="131"/>
                </a:cubicBezTo>
                <a:cubicBezTo>
                  <a:pt x="614" y="136"/>
                  <a:pt x="604" y="136"/>
                  <a:pt x="599" y="133"/>
                </a:cubicBezTo>
                <a:cubicBezTo>
                  <a:pt x="606" y="131"/>
                  <a:pt x="616" y="132"/>
                  <a:pt x="618" y="127"/>
                </a:cubicBezTo>
                <a:cubicBezTo>
                  <a:pt x="611" y="128"/>
                  <a:pt x="602" y="131"/>
                  <a:pt x="597" y="128"/>
                </a:cubicBezTo>
                <a:cubicBezTo>
                  <a:pt x="605" y="127"/>
                  <a:pt x="608" y="123"/>
                  <a:pt x="615" y="123"/>
                </a:cubicBezTo>
                <a:cubicBezTo>
                  <a:pt x="616" y="120"/>
                  <a:pt x="620" y="117"/>
                  <a:pt x="623" y="118"/>
                </a:cubicBezTo>
                <a:cubicBezTo>
                  <a:pt x="626" y="116"/>
                  <a:pt x="631" y="110"/>
                  <a:pt x="635" y="112"/>
                </a:cubicBezTo>
                <a:cubicBezTo>
                  <a:pt x="635" y="109"/>
                  <a:pt x="636" y="108"/>
                  <a:pt x="635" y="107"/>
                </a:cubicBezTo>
                <a:cubicBezTo>
                  <a:pt x="630" y="112"/>
                  <a:pt x="622" y="109"/>
                  <a:pt x="618" y="107"/>
                </a:cubicBezTo>
                <a:cubicBezTo>
                  <a:pt x="623" y="104"/>
                  <a:pt x="636" y="102"/>
                  <a:pt x="633" y="97"/>
                </a:cubicBezTo>
                <a:cubicBezTo>
                  <a:pt x="637" y="99"/>
                  <a:pt x="641" y="95"/>
                  <a:pt x="644" y="92"/>
                </a:cubicBezTo>
                <a:cubicBezTo>
                  <a:pt x="628" y="88"/>
                  <a:pt x="613" y="96"/>
                  <a:pt x="596" y="89"/>
                </a:cubicBezTo>
                <a:cubicBezTo>
                  <a:pt x="598" y="89"/>
                  <a:pt x="597" y="86"/>
                  <a:pt x="598" y="86"/>
                </a:cubicBezTo>
                <a:cubicBezTo>
                  <a:pt x="604" y="87"/>
                  <a:pt x="604" y="81"/>
                  <a:pt x="609" y="81"/>
                </a:cubicBezTo>
                <a:cubicBezTo>
                  <a:pt x="610" y="82"/>
                  <a:pt x="610" y="84"/>
                  <a:pt x="613" y="83"/>
                </a:cubicBezTo>
                <a:cubicBezTo>
                  <a:pt x="615" y="81"/>
                  <a:pt x="610" y="82"/>
                  <a:pt x="610" y="78"/>
                </a:cubicBezTo>
                <a:cubicBezTo>
                  <a:pt x="614" y="79"/>
                  <a:pt x="610" y="77"/>
                  <a:pt x="612" y="77"/>
                </a:cubicBezTo>
                <a:cubicBezTo>
                  <a:pt x="612" y="79"/>
                  <a:pt x="619" y="79"/>
                  <a:pt x="617" y="77"/>
                </a:cubicBezTo>
                <a:cubicBezTo>
                  <a:pt x="617" y="78"/>
                  <a:pt x="615" y="78"/>
                  <a:pt x="614" y="78"/>
                </a:cubicBezTo>
                <a:cubicBezTo>
                  <a:pt x="612" y="73"/>
                  <a:pt x="603" y="73"/>
                  <a:pt x="596" y="73"/>
                </a:cubicBezTo>
                <a:cubicBezTo>
                  <a:pt x="585" y="73"/>
                  <a:pt x="573" y="77"/>
                  <a:pt x="569" y="83"/>
                </a:cubicBezTo>
                <a:cubicBezTo>
                  <a:pt x="571" y="84"/>
                  <a:pt x="573" y="87"/>
                  <a:pt x="574" y="90"/>
                </a:cubicBezTo>
                <a:cubicBezTo>
                  <a:pt x="573" y="91"/>
                  <a:pt x="572" y="92"/>
                  <a:pt x="570" y="92"/>
                </a:cubicBezTo>
                <a:cubicBezTo>
                  <a:pt x="571" y="90"/>
                  <a:pt x="568" y="91"/>
                  <a:pt x="566" y="90"/>
                </a:cubicBezTo>
                <a:cubicBezTo>
                  <a:pt x="565" y="90"/>
                  <a:pt x="567" y="94"/>
                  <a:pt x="564" y="93"/>
                </a:cubicBezTo>
                <a:cubicBezTo>
                  <a:pt x="559" y="91"/>
                  <a:pt x="557" y="83"/>
                  <a:pt x="560" y="78"/>
                </a:cubicBezTo>
                <a:cubicBezTo>
                  <a:pt x="559" y="76"/>
                  <a:pt x="555" y="77"/>
                  <a:pt x="555" y="74"/>
                </a:cubicBezTo>
                <a:cubicBezTo>
                  <a:pt x="556" y="73"/>
                  <a:pt x="558" y="73"/>
                  <a:pt x="558" y="71"/>
                </a:cubicBezTo>
                <a:cubicBezTo>
                  <a:pt x="555" y="72"/>
                  <a:pt x="551" y="69"/>
                  <a:pt x="549" y="71"/>
                </a:cubicBezTo>
                <a:cubicBezTo>
                  <a:pt x="555" y="72"/>
                  <a:pt x="550" y="74"/>
                  <a:pt x="552" y="79"/>
                </a:cubicBezTo>
                <a:cubicBezTo>
                  <a:pt x="544" y="80"/>
                  <a:pt x="529" y="82"/>
                  <a:pt x="522" y="78"/>
                </a:cubicBezTo>
                <a:cubicBezTo>
                  <a:pt x="525" y="76"/>
                  <a:pt x="525" y="76"/>
                  <a:pt x="526" y="74"/>
                </a:cubicBezTo>
                <a:cubicBezTo>
                  <a:pt x="515" y="75"/>
                  <a:pt x="512" y="73"/>
                  <a:pt x="503" y="74"/>
                </a:cubicBezTo>
                <a:cubicBezTo>
                  <a:pt x="505" y="73"/>
                  <a:pt x="503" y="73"/>
                  <a:pt x="502" y="72"/>
                </a:cubicBezTo>
                <a:cubicBezTo>
                  <a:pt x="489" y="70"/>
                  <a:pt x="472" y="66"/>
                  <a:pt x="457" y="62"/>
                </a:cubicBezTo>
                <a:cubicBezTo>
                  <a:pt x="456" y="64"/>
                  <a:pt x="454" y="65"/>
                  <a:pt x="454" y="68"/>
                </a:cubicBezTo>
                <a:cubicBezTo>
                  <a:pt x="461" y="66"/>
                  <a:pt x="458" y="71"/>
                  <a:pt x="461" y="72"/>
                </a:cubicBezTo>
                <a:cubicBezTo>
                  <a:pt x="464" y="72"/>
                  <a:pt x="460" y="70"/>
                  <a:pt x="462" y="69"/>
                </a:cubicBezTo>
                <a:cubicBezTo>
                  <a:pt x="466" y="70"/>
                  <a:pt x="465" y="66"/>
                  <a:pt x="469" y="67"/>
                </a:cubicBezTo>
                <a:cubicBezTo>
                  <a:pt x="469" y="70"/>
                  <a:pt x="467" y="70"/>
                  <a:pt x="468" y="74"/>
                </a:cubicBezTo>
                <a:cubicBezTo>
                  <a:pt x="469" y="75"/>
                  <a:pt x="472" y="74"/>
                  <a:pt x="472" y="76"/>
                </a:cubicBezTo>
                <a:cubicBezTo>
                  <a:pt x="472" y="78"/>
                  <a:pt x="469" y="77"/>
                  <a:pt x="470" y="79"/>
                </a:cubicBezTo>
                <a:cubicBezTo>
                  <a:pt x="471" y="79"/>
                  <a:pt x="470" y="83"/>
                  <a:pt x="471" y="83"/>
                </a:cubicBezTo>
                <a:cubicBezTo>
                  <a:pt x="476" y="83"/>
                  <a:pt x="480" y="79"/>
                  <a:pt x="483" y="82"/>
                </a:cubicBezTo>
                <a:cubicBezTo>
                  <a:pt x="480" y="88"/>
                  <a:pt x="470" y="84"/>
                  <a:pt x="462" y="86"/>
                </a:cubicBezTo>
                <a:cubicBezTo>
                  <a:pt x="463" y="85"/>
                  <a:pt x="463" y="83"/>
                  <a:pt x="461" y="83"/>
                </a:cubicBezTo>
                <a:cubicBezTo>
                  <a:pt x="461" y="87"/>
                  <a:pt x="454" y="88"/>
                  <a:pt x="457" y="93"/>
                </a:cubicBezTo>
                <a:cubicBezTo>
                  <a:pt x="447" y="92"/>
                  <a:pt x="443" y="95"/>
                  <a:pt x="435" y="91"/>
                </a:cubicBezTo>
                <a:cubicBezTo>
                  <a:pt x="434" y="94"/>
                  <a:pt x="425" y="95"/>
                  <a:pt x="422" y="92"/>
                </a:cubicBezTo>
                <a:cubicBezTo>
                  <a:pt x="423" y="90"/>
                  <a:pt x="425" y="87"/>
                  <a:pt x="428" y="87"/>
                </a:cubicBezTo>
                <a:cubicBezTo>
                  <a:pt x="429" y="88"/>
                  <a:pt x="431" y="89"/>
                  <a:pt x="433" y="89"/>
                </a:cubicBezTo>
                <a:cubicBezTo>
                  <a:pt x="433" y="88"/>
                  <a:pt x="434" y="88"/>
                  <a:pt x="435" y="88"/>
                </a:cubicBezTo>
                <a:cubicBezTo>
                  <a:pt x="435" y="86"/>
                  <a:pt x="437" y="82"/>
                  <a:pt x="435" y="82"/>
                </a:cubicBezTo>
                <a:cubicBezTo>
                  <a:pt x="434" y="84"/>
                  <a:pt x="432" y="85"/>
                  <a:pt x="430" y="86"/>
                </a:cubicBezTo>
                <a:cubicBezTo>
                  <a:pt x="421" y="80"/>
                  <a:pt x="406" y="88"/>
                  <a:pt x="397" y="84"/>
                </a:cubicBezTo>
                <a:cubicBezTo>
                  <a:pt x="395" y="83"/>
                  <a:pt x="396" y="87"/>
                  <a:pt x="394" y="87"/>
                </a:cubicBezTo>
                <a:cubicBezTo>
                  <a:pt x="393" y="85"/>
                  <a:pt x="393" y="84"/>
                  <a:pt x="392" y="83"/>
                </a:cubicBezTo>
                <a:cubicBezTo>
                  <a:pt x="392" y="86"/>
                  <a:pt x="390" y="90"/>
                  <a:pt x="390" y="95"/>
                </a:cubicBezTo>
                <a:cubicBezTo>
                  <a:pt x="380" y="97"/>
                  <a:pt x="373" y="98"/>
                  <a:pt x="362" y="100"/>
                </a:cubicBezTo>
                <a:cubicBezTo>
                  <a:pt x="359" y="93"/>
                  <a:pt x="361" y="88"/>
                  <a:pt x="358" y="81"/>
                </a:cubicBezTo>
                <a:cubicBezTo>
                  <a:pt x="359" y="91"/>
                  <a:pt x="344" y="96"/>
                  <a:pt x="353" y="102"/>
                </a:cubicBezTo>
                <a:cubicBezTo>
                  <a:pt x="342" y="106"/>
                  <a:pt x="322" y="102"/>
                  <a:pt x="314" y="96"/>
                </a:cubicBezTo>
                <a:cubicBezTo>
                  <a:pt x="318" y="96"/>
                  <a:pt x="319" y="93"/>
                  <a:pt x="321" y="91"/>
                </a:cubicBezTo>
                <a:cubicBezTo>
                  <a:pt x="321" y="88"/>
                  <a:pt x="319" y="87"/>
                  <a:pt x="318" y="85"/>
                </a:cubicBezTo>
                <a:cubicBezTo>
                  <a:pt x="322" y="83"/>
                  <a:pt x="320" y="76"/>
                  <a:pt x="325" y="76"/>
                </a:cubicBezTo>
                <a:cubicBezTo>
                  <a:pt x="332" y="78"/>
                  <a:pt x="338" y="71"/>
                  <a:pt x="344" y="69"/>
                </a:cubicBezTo>
                <a:cubicBezTo>
                  <a:pt x="339" y="68"/>
                  <a:pt x="336" y="64"/>
                  <a:pt x="331" y="67"/>
                </a:cubicBezTo>
                <a:cubicBezTo>
                  <a:pt x="319" y="57"/>
                  <a:pt x="299" y="73"/>
                  <a:pt x="288" y="69"/>
                </a:cubicBezTo>
                <a:cubicBezTo>
                  <a:pt x="289" y="69"/>
                  <a:pt x="288" y="70"/>
                  <a:pt x="287" y="70"/>
                </a:cubicBezTo>
                <a:cubicBezTo>
                  <a:pt x="282" y="71"/>
                  <a:pt x="280" y="71"/>
                  <a:pt x="275" y="70"/>
                </a:cubicBezTo>
                <a:cubicBezTo>
                  <a:pt x="271" y="72"/>
                  <a:pt x="264" y="75"/>
                  <a:pt x="258" y="74"/>
                </a:cubicBezTo>
                <a:cubicBezTo>
                  <a:pt x="252" y="80"/>
                  <a:pt x="237" y="76"/>
                  <a:pt x="227" y="81"/>
                </a:cubicBezTo>
                <a:cubicBezTo>
                  <a:pt x="224" y="80"/>
                  <a:pt x="221" y="79"/>
                  <a:pt x="220" y="76"/>
                </a:cubicBezTo>
                <a:cubicBezTo>
                  <a:pt x="215" y="78"/>
                  <a:pt x="215" y="84"/>
                  <a:pt x="214" y="91"/>
                </a:cubicBezTo>
                <a:cubicBezTo>
                  <a:pt x="211" y="93"/>
                  <a:pt x="207" y="95"/>
                  <a:pt x="203" y="97"/>
                </a:cubicBezTo>
                <a:cubicBezTo>
                  <a:pt x="176" y="93"/>
                  <a:pt x="167" y="108"/>
                  <a:pt x="158" y="125"/>
                </a:cubicBezTo>
                <a:cubicBezTo>
                  <a:pt x="157" y="133"/>
                  <a:pt x="161" y="139"/>
                  <a:pt x="164" y="145"/>
                </a:cubicBezTo>
                <a:cubicBezTo>
                  <a:pt x="165" y="143"/>
                  <a:pt x="168" y="150"/>
                  <a:pt x="166" y="150"/>
                </a:cubicBezTo>
                <a:cubicBezTo>
                  <a:pt x="164" y="150"/>
                  <a:pt x="164" y="148"/>
                  <a:pt x="162" y="148"/>
                </a:cubicBezTo>
                <a:cubicBezTo>
                  <a:pt x="161" y="153"/>
                  <a:pt x="158" y="152"/>
                  <a:pt x="155" y="150"/>
                </a:cubicBezTo>
                <a:cubicBezTo>
                  <a:pt x="154" y="154"/>
                  <a:pt x="159" y="157"/>
                  <a:pt x="155" y="158"/>
                </a:cubicBezTo>
                <a:cubicBezTo>
                  <a:pt x="153" y="157"/>
                  <a:pt x="152" y="154"/>
                  <a:pt x="150" y="152"/>
                </a:cubicBezTo>
                <a:cubicBezTo>
                  <a:pt x="149" y="164"/>
                  <a:pt x="152" y="175"/>
                  <a:pt x="164" y="177"/>
                </a:cubicBezTo>
                <a:cubicBezTo>
                  <a:pt x="166" y="183"/>
                  <a:pt x="160" y="182"/>
                  <a:pt x="160" y="186"/>
                </a:cubicBezTo>
                <a:cubicBezTo>
                  <a:pt x="166" y="187"/>
                  <a:pt x="166" y="193"/>
                  <a:pt x="165" y="199"/>
                </a:cubicBezTo>
                <a:cubicBezTo>
                  <a:pt x="160" y="195"/>
                  <a:pt x="157" y="190"/>
                  <a:pt x="151" y="187"/>
                </a:cubicBezTo>
                <a:cubicBezTo>
                  <a:pt x="141" y="190"/>
                  <a:pt x="151" y="200"/>
                  <a:pt x="148" y="207"/>
                </a:cubicBezTo>
                <a:cubicBezTo>
                  <a:pt x="154" y="213"/>
                  <a:pt x="156" y="222"/>
                  <a:pt x="165" y="226"/>
                </a:cubicBezTo>
                <a:cubicBezTo>
                  <a:pt x="164" y="230"/>
                  <a:pt x="167" y="235"/>
                  <a:pt x="164" y="238"/>
                </a:cubicBezTo>
                <a:cubicBezTo>
                  <a:pt x="151" y="233"/>
                  <a:pt x="149" y="217"/>
                  <a:pt x="136" y="213"/>
                </a:cubicBezTo>
                <a:cubicBezTo>
                  <a:pt x="138" y="230"/>
                  <a:pt x="155" y="232"/>
                  <a:pt x="165" y="242"/>
                </a:cubicBezTo>
                <a:cubicBezTo>
                  <a:pt x="163" y="245"/>
                  <a:pt x="168" y="249"/>
                  <a:pt x="171" y="251"/>
                </a:cubicBezTo>
                <a:cubicBezTo>
                  <a:pt x="170" y="248"/>
                  <a:pt x="173" y="249"/>
                  <a:pt x="175" y="249"/>
                </a:cubicBezTo>
                <a:cubicBezTo>
                  <a:pt x="170" y="261"/>
                  <a:pt x="184" y="266"/>
                  <a:pt x="181" y="273"/>
                </a:cubicBezTo>
                <a:cubicBezTo>
                  <a:pt x="185" y="277"/>
                  <a:pt x="192" y="284"/>
                  <a:pt x="187" y="290"/>
                </a:cubicBezTo>
                <a:cubicBezTo>
                  <a:pt x="178" y="288"/>
                  <a:pt x="171" y="280"/>
                  <a:pt x="165" y="278"/>
                </a:cubicBezTo>
                <a:cubicBezTo>
                  <a:pt x="166" y="278"/>
                  <a:pt x="166" y="280"/>
                  <a:pt x="165" y="280"/>
                </a:cubicBezTo>
                <a:cubicBezTo>
                  <a:pt x="147" y="284"/>
                  <a:pt x="132" y="275"/>
                  <a:pt x="117" y="275"/>
                </a:cubicBezTo>
                <a:cubicBezTo>
                  <a:pt x="101" y="275"/>
                  <a:pt x="84" y="268"/>
                  <a:pt x="62" y="269"/>
                </a:cubicBezTo>
                <a:cubicBezTo>
                  <a:pt x="62" y="272"/>
                  <a:pt x="58" y="271"/>
                  <a:pt x="58" y="274"/>
                </a:cubicBezTo>
                <a:cubicBezTo>
                  <a:pt x="79" y="270"/>
                  <a:pt x="99" y="283"/>
                  <a:pt x="123" y="282"/>
                </a:cubicBezTo>
                <a:cubicBezTo>
                  <a:pt x="128" y="287"/>
                  <a:pt x="138" y="289"/>
                  <a:pt x="144" y="288"/>
                </a:cubicBezTo>
                <a:cubicBezTo>
                  <a:pt x="145" y="289"/>
                  <a:pt x="148" y="289"/>
                  <a:pt x="148" y="291"/>
                </a:cubicBezTo>
                <a:cubicBezTo>
                  <a:pt x="156" y="292"/>
                  <a:pt x="170" y="295"/>
                  <a:pt x="175" y="302"/>
                </a:cubicBezTo>
                <a:cubicBezTo>
                  <a:pt x="176" y="304"/>
                  <a:pt x="177" y="310"/>
                  <a:pt x="181" y="307"/>
                </a:cubicBezTo>
                <a:cubicBezTo>
                  <a:pt x="180" y="304"/>
                  <a:pt x="175" y="304"/>
                  <a:pt x="176" y="299"/>
                </a:cubicBezTo>
                <a:cubicBezTo>
                  <a:pt x="178" y="299"/>
                  <a:pt x="178" y="298"/>
                  <a:pt x="179" y="298"/>
                </a:cubicBezTo>
                <a:cubicBezTo>
                  <a:pt x="182" y="300"/>
                  <a:pt x="187" y="300"/>
                  <a:pt x="188" y="304"/>
                </a:cubicBezTo>
                <a:cubicBezTo>
                  <a:pt x="187" y="304"/>
                  <a:pt x="187" y="303"/>
                  <a:pt x="186" y="303"/>
                </a:cubicBezTo>
                <a:cubicBezTo>
                  <a:pt x="186" y="307"/>
                  <a:pt x="189" y="308"/>
                  <a:pt x="189" y="312"/>
                </a:cubicBezTo>
                <a:cubicBezTo>
                  <a:pt x="182" y="312"/>
                  <a:pt x="179" y="315"/>
                  <a:pt x="175" y="320"/>
                </a:cubicBezTo>
                <a:cubicBezTo>
                  <a:pt x="175" y="317"/>
                  <a:pt x="176" y="315"/>
                  <a:pt x="173" y="315"/>
                </a:cubicBezTo>
                <a:cubicBezTo>
                  <a:pt x="172" y="317"/>
                  <a:pt x="173" y="322"/>
                  <a:pt x="175" y="324"/>
                </a:cubicBezTo>
                <a:cubicBezTo>
                  <a:pt x="171" y="327"/>
                  <a:pt x="173" y="331"/>
                  <a:pt x="171" y="335"/>
                </a:cubicBezTo>
                <a:cubicBezTo>
                  <a:pt x="170" y="335"/>
                  <a:pt x="170" y="336"/>
                  <a:pt x="169" y="336"/>
                </a:cubicBezTo>
                <a:cubicBezTo>
                  <a:pt x="160" y="334"/>
                  <a:pt x="153" y="330"/>
                  <a:pt x="140" y="330"/>
                </a:cubicBezTo>
                <a:cubicBezTo>
                  <a:pt x="115" y="322"/>
                  <a:pt x="93" y="307"/>
                  <a:pt x="73" y="295"/>
                </a:cubicBezTo>
                <a:cubicBezTo>
                  <a:pt x="73" y="296"/>
                  <a:pt x="71" y="297"/>
                  <a:pt x="71" y="298"/>
                </a:cubicBezTo>
                <a:cubicBezTo>
                  <a:pt x="76" y="307"/>
                  <a:pt x="85" y="309"/>
                  <a:pt x="94" y="314"/>
                </a:cubicBezTo>
                <a:cubicBezTo>
                  <a:pt x="101" y="318"/>
                  <a:pt x="108" y="322"/>
                  <a:pt x="114" y="326"/>
                </a:cubicBezTo>
                <a:cubicBezTo>
                  <a:pt x="117" y="329"/>
                  <a:pt x="119" y="335"/>
                  <a:pt x="122" y="338"/>
                </a:cubicBezTo>
                <a:cubicBezTo>
                  <a:pt x="129" y="344"/>
                  <a:pt x="140" y="345"/>
                  <a:pt x="149" y="350"/>
                </a:cubicBezTo>
                <a:cubicBezTo>
                  <a:pt x="151" y="357"/>
                  <a:pt x="154" y="362"/>
                  <a:pt x="156" y="369"/>
                </a:cubicBezTo>
                <a:cubicBezTo>
                  <a:pt x="152" y="369"/>
                  <a:pt x="151" y="376"/>
                  <a:pt x="153" y="380"/>
                </a:cubicBezTo>
                <a:cubicBezTo>
                  <a:pt x="155" y="380"/>
                  <a:pt x="155" y="378"/>
                  <a:pt x="157" y="380"/>
                </a:cubicBezTo>
                <a:cubicBezTo>
                  <a:pt x="157" y="394"/>
                  <a:pt x="148" y="419"/>
                  <a:pt x="163" y="427"/>
                </a:cubicBezTo>
                <a:cubicBezTo>
                  <a:pt x="166" y="427"/>
                  <a:pt x="165" y="422"/>
                  <a:pt x="167" y="421"/>
                </a:cubicBezTo>
                <a:cubicBezTo>
                  <a:pt x="169" y="421"/>
                  <a:pt x="171" y="421"/>
                  <a:pt x="172" y="422"/>
                </a:cubicBezTo>
                <a:cubicBezTo>
                  <a:pt x="173" y="428"/>
                  <a:pt x="174" y="433"/>
                  <a:pt x="174" y="439"/>
                </a:cubicBezTo>
                <a:cubicBezTo>
                  <a:pt x="176" y="440"/>
                  <a:pt x="177" y="437"/>
                  <a:pt x="177" y="439"/>
                </a:cubicBezTo>
                <a:cubicBezTo>
                  <a:pt x="177" y="441"/>
                  <a:pt x="177" y="444"/>
                  <a:pt x="176" y="445"/>
                </a:cubicBezTo>
                <a:cubicBezTo>
                  <a:pt x="182" y="447"/>
                  <a:pt x="181" y="456"/>
                  <a:pt x="184" y="459"/>
                </a:cubicBezTo>
                <a:cubicBezTo>
                  <a:pt x="183" y="459"/>
                  <a:pt x="183" y="458"/>
                  <a:pt x="182" y="457"/>
                </a:cubicBezTo>
                <a:cubicBezTo>
                  <a:pt x="184" y="464"/>
                  <a:pt x="181" y="471"/>
                  <a:pt x="185" y="475"/>
                </a:cubicBezTo>
                <a:cubicBezTo>
                  <a:pt x="186" y="474"/>
                  <a:pt x="188" y="474"/>
                  <a:pt x="189" y="473"/>
                </a:cubicBezTo>
                <a:cubicBezTo>
                  <a:pt x="190" y="476"/>
                  <a:pt x="191" y="479"/>
                  <a:pt x="190" y="483"/>
                </a:cubicBezTo>
                <a:cubicBezTo>
                  <a:pt x="187" y="483"/>
                  <a:pt x="187" y="483"/>
                  <a:pt x="187" y="483"/>
                </a:cubicBezTo>
                <a:cubicBezTo>
                  <a:pt x="187" y="486"/>
                  <a:pt x="188" y="489"/>
                  <a:pt x="188" y="492"/>
                </a:cubicBezTo>
                <a:cubicBezTo>
                  <a:pt x="180" y="489"/>
                  <a:pt x="180" y="477"/>
                  <a:pt x="173" y="473"/>
                </a:cubicBezTo>
                <a:cubicBezTo>
                  <a:pt x="172" y="483"/>
                  <a:pt x="182" y="494"/>
                  <a:pt x="191" y="494"/>
                </a:cubicBezTo>
                <a:cubicBezTo>
                  <a:pt x="189" y="493"/>
                  <a:pt x="188" y="486"/>
                  <a:pt x="192" y="485"/>
                </a:cubicBezTo>
                <a:cubicBezTo>
                  <a:pt x="193" y="487"/>
                  <a:pt x="193" y="486"/>
                  <a:pt x="196" y="486"/>
                </a:cubicBezTo>
                <a:cubicBezTo>
                  <a:pt x="199" y="492"/>
                  <a:pt x="196" y="505"/>
                  <a:pt x="191" y="505"/>
                </a:cubicBezTo>
                <a:cubicBezTo>
                  <a:pt x="191" y="509"/>
                  <a:pt x="194" y="510"/>
                  <a:pt x="196" y="512"/>
                </a:cubicBezTo>
                <a:cubicBezTo>
                  <a:pt x="192" y="511"/>
                  <a:pt x="194" y="510"/>
                  <a:pt x="190" y="512"/>
                </a:cubicBezTo>
                <a:cubicBezTo>
                  <a:pt x="179" y="499"/>
                  <a:pt x="171" y="517"/>
                  <a:pt x="183" y="525"/>
                </a:cubicBezTo>
                <a:cubicBezTo>
                  <a:pt x="182" y="527"/>
                  <a:pt x="180" y="529"/>
                  <a:pt x="176" y="530"/>
                </a:cubicBezTo>
                <a:cubicBezTo>
                  <a:pt x="169" y="521"/>
                  <a:pt x="154" y="524"/>
                  <a:pt x="149" y="512"/>
                </a:cubicBezTo>
                <a:cubicBezTo>
                  <a:pt x="135" y="505"/>
                  <a:pt x="122" y="515"/>
                  <a:pt x="110" y="516"/>
                </a:cubicBezTo>
                <a:cubicBezTo>
                  <a:pt x="101" y="516"/>
                  <a:pt x="90" y="518"/>
                  <a:pt x="84" y="525"/>
                </a:cubicBezTo>
                <a:cubicBezTo>
                  <a:pt x="84" y="527"/>
                  <a:pt x="85" y="527"/>
                  <a:pt x="85" y="529"/>
                </a:cubicBezTo>
                <a:cubicBezTo>
                  <a:pt x="84" y="530"/>
                  <a:pt x="82" y="530"/>
                  <a:pt x="82" y="531"/>
                </a:cubicBezTo>
                <a:cubicBezTo>
                  <a:pt x="86" y="540"/>
                  <a:pt x="77" y="554"/>
                  <a:pt x="86" y="560"/>
                </a:cubicBezTo>
                <a:cubicBezTo>
                  <a:pt x="85" y="564"/>
                  <a:pt x="86" y="565"/>
                  <a:pt x="86" y="569"/>
                </a:cubicBezTo>
                <a:cubicBezTo>
                  <a:pt x="98" y="575"/>
                  <a:pt x="107" y="584"/>
                  <a:pt x="123" y="587"/>
                </a:cubicBezTo>
                <a:cubicBezTo>
                  <a:pt x="126" y="587"/>
                  <a:pt x="126" y="583"/>
                  <a:pt x="131" y="584"/>
                </a:cubicBezTo>
                <a:cubicBezTo>
                  <a:pt x="134" y="586"/>
                  <a:pt x="134" y="591"/>
                  <a:pt x="136" y="595"/>
                </a:cubicBezTo>
                <a:cubicBezTo>
                  <a:pt x="130" y="594"/>
                  <a:pt x="129" y="594"/>
                  <a:pt x="125" y="596"/>
                </a:cubicBezTo>
                <a:cubicBezTo>
                  <a:pt x="124" y="607"/>
                  <a:pt x="126" y="614"/>
                  <a:pt x="130" y="621"/>
                </a:cubicBezTo>
                <a:cubicBezTo>
                  <a:pt x="127" y="626"/>
                  <a:pt x="121" y="636"/>
                  <a:pt x="126" y="643"/>
                </a:cubicBezTo>
                <a:cubicBezTo>
                  <a:pt x="124" y="655"/>
                  <a:pt x="127" y="676"/>
                  <a:pt x="138" y="678"/>
                </a:cubicBezTo>
                <a:cubicBezTo>
                  <a:pt x="138" y="681"/>
                  <a:pt x="138" y="681"/>
                  <a:pt x="138" y="681"/>
                </a:cubicBezTo>
                <a:cubicBezTo>
                  <a:pt x="141" y="679"/>
                  <a:pt x="144" y="681"/>
                  <a:pt x="147" y="682"/>
                </a:cubicBezTo>
                <a:cubicBezTo>
                  <a:pt x="147" y="681"/>
                  <a:pt x="147" y="679"/>
                  <a:pt x="148" y="679"/>
                </a:cubicBezTo>
                <a:cubicBezTo>
                  <a:pt x="152" y="680"/>
                  <a:pt x="157" y="686"/>
                  <a:pt x="154" y="690"/>
                </a:cubicBezTo>
                <a:cubicBezTo>
                  <a:pt x="152" y="690"/>
                  <a:pt x="152" y="686"/>
                  <a:pt x="148" y="686"/>
                </a:cubicBezTo>
                <a:cubicBezTo>
                  <a:pt x="148" y="692"/>
                  <a:pt x="153" y="692"/>
                  <a:pt x="156" y="695"/>
                </a:cubicBezTo>
                <a:cubicBezTo>
                  <a:pt x="155" y="699"/>
                  <a:pt x="163" y="706"/>
                  <a:pt x="167" y="709"/>
                </a:cubicBezTo>
                <a:cubicBezTo>
                  <a:pt x="168" y="701"/>
                  <a:pt x="178" y="707"/>
                  <a:pt x="181" y="701"/>
                </a:cubicBezTo>
                <a:cubicBezTo>
                  <a:pt x="183" y="703"/>
                  <a:pt x="184" y="706"/>
                  <a:pt x="188" y="706"/>
                </a:cubicBezTo>
                <a:cubicBezTo>
                  <a:pt x="187" y="704"/>
                  <a:pt x="189" y="704"/>
                  <a:pt x="188" y="703"/>
                </a:cubicBezTo>
                <a:cubicBezTo>
                  <a:pt x="178" y="702"/>
                  <a:pt x="172" y="693"/>
                  <a:pt x="161" y="694"/>
                </a:cubicBezTo>
                <a:cubicBezTo>
                  <a:pt x="162" y="691"/>
                  <a:pt x="157" y="691"/>
                  <a:pt x="159" y="690"/>
                </a:cubicBezTo>
                <a:cubicBezTo>
                  <a:pt x="171" y="691"/>
                  <a:pt x="191" y="692"/>
                  <a:pt x="201" y="699"/>
                </a:cubicBezTo>
                <a:cubicBezTo>
                  <a:pt x="201" y="702"/>
                  <a:pt x="201" y="702"/>
                  <a:pt x="201" y="702"/>
                </a:cubicBezTo>
                <a:cubicBezTo>
                  <a:pt x="198" y="700"/>
                  <a:pt x="197" y="705"/>
                  <a:pt x="193" y="704"/>
                </a:cubicBezTo>
                <a:cubicBezTo>
                  <a:pt x="196" y="709"/>
                  <a:pt x="192" y="710"/>
                  <a:pt x="192" y="714"/>
                </a:cubicBezTo>
                <a:cubicBezTo>
                  <a:pt x="196" y="717"/>
                  <a:pt x="197" y="725"/>
                  <a:pt x="195" y="731"/>
                </a:cubicBezTo>
                <a:cubicBezTo>
                  <a:pt x="201" y="738"/>
                  <a:pt x="206" y="746"/>
                  <a:pt x="212" y="753"/>
                </a:cubicBezTo>
                <a:cubicBezTo>
                  <a:pt x="212" y="764"/>
                  <a:pt x="196" y="762"/>
                  <a:pt x="192" y="756"/>
                </a:cubicBezTo>
                <a:cubicBezTo>
                  <a:pt x="190" y="762"/>
                  <a:pt x="184" y="755"/>
                  <a:pt x="181" y="758"/>
                </a:cubicBezTo>
                <a:cubicBezTo>
                  <a:pt x="184" y="760"/>
                  <a:pt x="189" y="760"/>
                  <a:pt x="191" y="763"/>
                </a:cubicBezTo>
                <a:cubicBezTo>
                  <a:pt x="191" y="764"/>
                  <a:pt x="189" y="764"/>
                  <a:pt x="189" y="766"/>
                </a:cubicBezTo>
                <a:cubicBezTo>
                  <a:pt x="201" y="771"/>
                  <a:pt x="216" y="772"/>
                  <a:pt x="215" y="790"/>
                </a:cubicBezTo>
                <a:cubicBezTo>
                  <a:pt x="201" y="791"/>
                  <a:pt x="213" y="814"/>
                  <a:pt x="202" y="820"/>
                </a:cubicBezTo>
                <a:cubicBezTo>
                  <a:pt x="198" y="817"/>
                  <a:pt x="194" y="814"/>
                  <a:pt x="188" y="812"/>
                </a:cubicBezTo>
                <a:cubicBezTo>
                  <a:pt x="188" y="814"/>
                  <a:pt x="189" y="817"/>
                  <a:pt x="188" y="817"/>
                </a:cubicBezTo>
                <a:cubicBezTo>
                  <a:pt x="184" y="817"/>
                  <a:pt x="184" y="817"/>
                  <a:pt x="180" y="817"/>
                </a:cubicBezTo>
                <a:cubicBezTo>
                  <a:pt x="184" y="827"/>
                  <a:pt x="196" y="827"/>
                  <a:pt x="202" y="834"/>
                </a:cubicBezTo>
                <a:cubicBezTo>
                  <a:pt x="204" y="838"/>
                  <a:pt x="205" y="844"/>
                  <a:pt x="208" y="849"/>
                </a:cubicBezTo>
                <a:cubicBezTo>
                  <a:pt x="201" y="848"/>
                  <a:pt x="194" y="843"/>
                  <a:pt x="188" y="838"/>
                </a:cubicBezTo>
                <a:cubicBezTo>
                  <a:pt x="191" y="839"/>
                  <a:pt x="192" y="836"/>
                  <a:pt x="192" y="834"/>
                </a:cubicBezTo>
                <a:cubicBezTo>
                  <a:pt x="188" y="833"/>
                  <a:pt x="186" y="830"/>
                  <a:pt x="180" y="831"/>
                </a:cubicBezTo>
                <a:cubicBezTo>
                  <a:pt x="179" y="826"/>
                  <a:pt x="175" y="823"/>
                  <a:pt x="171" y="821"/>
                </a:cubicBezTo>
                <a:cubicBezTo>
                  <a:pt x="171" y="824"/>
                  <a:pt x="178" y="829"/>
                  <a:pt x="179" y="831"/>
                </a:cubicBezTo>
                <a:cubicBezTo>
                  <a:pt x="179" y="834"/>
                  <a:pt x="177" y="834"/>
                  <a:pt x="178" y="837"/>
                </a:cubicBezTo>
                <a:cubicBezTo>
                  <a:pt x="186" y="844"/>
                  <a:pt x="185" y="860"/>
                  <a:pt x="200" y="860"/>
                </a:cubicBezTo>
                <a:cubicBezTo>
                  <a:pt x="201" y="863"/>
                  <a:pt x="204" y="864"/>
                  <a:pt x="205" y="868"/>
                </a:cubicBezTo>
                <a:cubicBezTo>
                  <a:pt x="199" y="883"/>
                  <a:pt x="207" y="898"/>
                  <a:pt x="206" y="914"/>
                </a:cubicBezTo>
                <a:cubicBezTo>
                  <a:pt x="207" y="915"/>
                  <a:pt x="209" y="915"/>
                  <a:pt x="210" y="916"/>
                </a:cubicBezTo>
                <a:cubicBezTo>
                  <a:pt x="207" y="918"/>
                  <a:pt x="210" y="922"/>
                  <a:pt x="210" y="925"/>
                </a:cubicBezTo>
                <a:cubicBezTo>
                  <a:pt x="210" y="931"/>
                  <a:pt x="203" y="947"/>
                  <a:pt x="202" y="952"/>
                </a:cubicBezTo>
                <a:cubicBezTo>
                  <a:pt x="201" y="958"/>
                  <a:pt x="205" y="960"/>
                  <a:pt x="206" y="968"/>
                </a:cubicBezTo>
                <a:cubicBezTo>
                  <a:pt x="205" y="967"/>
                  <a:pt x="204" y="965"/>
                  <a:pt x="201" y="965"/>
                </a:cubicBezTo>
                <a:cubicBezTo>
                  <a:pt x="201" y="977"/>
                  <a:pt x="202" y="997"/>
                  <a:pt x="210" y="1006"/>
                </a:cubicBezTo>
                <a:cubicBezTo>
                  <a:pt x="214" y="1008"/>
                  <a:pt x="218" y="1011"/>
                  <a:pt x="218" y="1017"/>
                </a:cubicBezTo>
                <a:cubicBezTo>
                  <a:pt x="213" y="1020"/>
                  <a:pt x="222" y="1036"/>
                  <a:pt x="212" y="1036"/>
                </a:cubicBezTo>
                <a:cubicBezTo>
                  <a:pt x="215" y="1046"/>
                  <a:pt x="208" y="1052"/>
                  <a:pt x="212" y="1060"/>
                </a:cubicBezTo>
                <a:cubicBezTo>
                  <a:pt x="211" y="1060"/>
                  <a:pt x="210" y="1061"/>
                  <a:pt x="209" y="1061"/>
                </a:cubicBezTo>
                <a:cubicBezTo>
                  <a:pt x="211" y="1076"/>
                  <a:pt x="204" y="1089"/>
                  <a:pt x="202" y="1103"/>
                </a:cubicBezTo>
                <a:cubicBezTo>
                  <a:pt x="202" y="1107"/>
                  <a:pt x="203" y="1111"/>
                  <a:pt x="202" y="1115"/>
                </a:cubicBezTo>
                <a:cubicBezTo>
                  <a:pt x="200" y="1129"/>
                  <a:pt x="196" y="1141"/>
                  <a:pt x="194" y="1155"/>
                </a:cubicBezTo>
                <a:cubicBezTo>
                  <a:pt x="180" y="1173"/>
                  <a:pt x="193" y="1196"/>
                  <a:pt x="196" y="1214"/>
                </a:cubicBezTo>
                <a:cubicBezTo>
                  <a:pt x="196" y="1219"/>
                  <a:pt x="195" y="1224"/>
                  <a:pt x="196" y="1229"/>
                </a:cubicBezTo>
                <a:cubicBezTo>
                  <a:pt x="197" y="1242"/>
                  <a:pt x="204" y="1251"/>
                  <a:pt x="212" y="1259"/>
                </a:cubicBezTo>
                <a:cubicBezTo>
                  <a:pt x="228" y="1261"/>
                  <a:pt x="239" y="1270"/>
                  <a:pt x="253" y="1275"/>
                </a:cubicBezTo>
                <a:cubicBezTo>
                  <a:pt x="272" y="1269"/>
                  <a:pt x="282" y="1284"/>
                  <a:pt x="301" y="1279"/>
                </a:cubicBezTo>
                <a:cubicBezTo>
                  <a:pt x="305" y="1282"/>
                  <a:pt x="307" y="1286"/>
                  <a:pt x="311" y="1288"/>
                </a:cubicBezTo>
                <a:cubicBezTo>
                  <a:pt x="311" y="1286"/>
                  <a:pt x="310" y="1286"/>
                  <a:pt x="310" y="1283"/>
                </a:cubicBezTo>
                <a:cubicBezTo>
                  <a:pt x="331" y="1276"/>
                  <a:pt x="353" y="1279"/>
                  <a:pt x="373" y="1284"/>
                </a:cubicBezTo>
                <a:cubicBezTo>
                  <a:pt x="375" y="1282"/>
                  <a:pt x="378" y="1279"/>
                  <a:pt x="382" y="1279"/>
                </a:cubicBezTo>
                <a:cubicBezTo>
                  <a:pt x="382" y="1274"/>
                  <a:pt x="379" y="1272"/>
                  <a:pt x="382" y="1268"/>
                </a:cubicBezTo>
                <a:cubicBezTo>
                  <a:pt x="384" y="1267"/>
                  <a:pt x="386" y="1268"/>
                  <a:pt x="388" y="1270"/>
                </a:cubicBezTo>
                <a:cubicBezTo>
                  <a:pt x="386" y="1272"/>
                  <a:pt x="388" y="1277"/>
                  <a:pt x="392" y="1277"/>
                </a:cubicBezTo>
                <a:cubicBezTo>
                  <a:pt x="392" y="1275"/>
                  <a:pt x="392" y="1273"/>
                  <a:pt x="392" y="1270"/>
                </a:cubicBezTo>
                <a:cubicBezTo>
                  <a:pt x="394" y="1270"/>
                  <a:pt x="394" y="1269"/>
                  <a:pt x="396" y="1269"/>
                </a:cubicBezTo>
                <a:cubicBezTo>
                  <a:pt x="405" y="1276"/>
                  <a:pt x="406" y="1290"/>
                  <a:pt x="401" y="1299"/>
                </a:cubicBezTo>
                <a:cubicBezTo>
                  <a:pt x="405" y="1304"/>
                  <a:pt x="403" y="1312"/>
                  <a:pt x="409" y="1319"/>
                </a:cubicBezTo>
                <a:cubicBezTo>
                  <a:pt x="408" y="1316"/>
                  <a:pt x="410" y="1315"/>
                  <a:pt x="411" y="1315"/>
                </a:cubicBezTo>
                <a:cubicBezTo>
                  <a:pt x="420" y="1317"/>
                  <a:pt x="432" y="1318"/>
                  <a:pt x="439" y="1313"/>
                </a:cubicBezTo>
                <a:cubicBezTo>
                  <a:pt x="439" y="1315"/>
                  <a:pt x="441" y="1315"/>
                  <a:pt x="440" y="1317"/>
                </a:cubicBezTo>
                <a:cubicBezTo>
                  <a:pt x="440" y="1317"/>
                  <a:pt x="439" y="1318"/>
                  <a:pt x="439" y="1318"/>
                </a:cubicBezTo>
                <a:cubicBezTo>
                  <a:pt x="439" y="1318"/>
                  <a:pt x="438" y="1318"/>
                  <a:pt x="438" y="1318"/>
                </a:cubicBezTo>
                <a:cubicBezTo>
                  <a:pt x="444" y="1320"/>
                  <a:pt x="454" y="1317"/>
                  <a:pt x="462" y="1316"/>
                </a:cubicBezTo>
                <a:cubicBezTo>
                  <a:pt x="462" y="1314"/>
                  <a:pt x="461" y="1314"/>
                  <a:pt x="461" y="1312"/>
                </a:cubicBezTo>
                <a:cubicBezTo>
                  <a:pt x="462" y="1312"/>
                  <a:pt x="463" y="1311"/>
                  <a:pt x="465" y="1311"/>
                </a:cubicBezTo>
                <a:cubicBezTo>
                  <a:pt x="467" y="1312"/>
                  <a:pt x="468" y="1314"/>
                  <a:pt x="471" y="1315"/>
                </a:cubicBezTo>
                <a:cubicBezTo>
                  <a:pt x="472" y="1313"/>
                  <a:pt x="474" y="1313"/>
                  <a:pt x="474" y="1310"/>
                </a:cubicBezTo>
                <a:cubicBezTo>
                  <a:pt x="469" y="1310"/>
                  <a:pt x="466" y="1310"/>
                  <a:pt x="464" y="1307"/>
                </a:cubicBezTo>
                <a:cubicBezTo>
                  <a:pt x="466" y="1305"/>
                  <a:pt x="473" y="1307"/>
                  <a:pt x="475" y="1304"/>
                </a:cubicBezTo>
                <a:cubicBezTo>
                  <a:pt x="474" y="1302"/>
                  <a:pt x="470" y="1306"/>
                  <a:pt x="469" y="1303"/>
                </a:cubicBezTo>
                <a:cubicBezTo>
                  <a:pt x="473" y="1298"/>
                  <a:pt x="481" y="1297"/>
                  <a:pt x="488" y="1295"/>
                </a:cubicBezTo>
                <a:cubicBezTo>
                  <a:pt x="491" y="1295"/>
                  <a:pt x="490" y="1299"/>
                  <a:pt x="492" y="1299"/>
                </a:cubicBezTo>
                <a:cubicBezTo>
                  <a:pt x="501" y="1293"/>
                  <a:pt x="512" y="1291"/>
                  <a:pt x="526" y="1293"/>
                </a:cubicBezTo>
                <a:cubicBezTo>
                  <a:pt x="523" y="1295"/>
                  <a:pt x="525" y="1300"/>
                  <a:pt x="519" y="1301"/>
                </a:cubicBezTo>
                <a:cubicBezTo>
                  <a:pt x="519" y="1300"/>
                  <a:pt x="520" y="1300"/>
                  <a:pt x="520" y="1299"/>
                </a:cubicBezTo>
                <a:cubicBezTo>
                  <a:pt x="516" y="1301"/>
                  <a:pt x="514" y="1304"/>
                  <a:pt x="515" y="1308"/>
                </a:cubicBezTo>
                <a:cubicBezTo>
                  <a:pt x="517" y="1308"/>
                  <a:pt x="518" y="1308"/>
                  <a:pt x="519" y="1309"/>
                </a:cubicBezTo>
                <a:cubicBezTo>
                  <a:pt x="519" y="1307"/>
                  <a:pt x="520" y="1306"/>
                  <a:pt x="522" y="1306"/>
                </a:cubicBezTo>
                <a:cubicBezTo>
                  <a:pt x="524" y="1312"/>
                  <a:pt x="534" y="1305"/>
                  <a:pt x="538" y="1305"/>
                </a:cubicBezTo>
                <a:cubicBezTo>
                  <a:pt x="538" y="1312"/>
                  <a:pt x="540" y="1317"/>
                  <a:pt x="534" y="1321"/>
                </a:cubicBezTo>
                <a:cubicBezTo>
                  <a:pt x="535" y="1321"/>
                  <a:pt x="536" y="1322"/>
                  <a:pt x="535" y="1323"/>
                </a:cubicBezTo>
                <a:cubicBezTo>
                  <a:pt x="532" y="1323"/>
                  <a:pt x="532" y="1323"/>
                  <a:pt x="532" y="1323"/>
                </a:cubicBezTo>
                <a:cubicBezTo>
                  <a:pt x="532" y="1325"/>
                  <a:pt x="534" y="1325"/>
                  <a:pt x="533" y="1327"/>
                </a:cubicBezTo>
                <a:cubicBezTo>
                  <a:pt x="537" y="1326"/>
                  <a:pt x="536" y="1329"/>
                  <a:pt x="541" y="1331"/>
                </a:cubicBezTo>
                <a:cubicBezTo>
                  <a:pt x="540" y="1338"/>
                  <a:pt x="536" y="1338"/>
                  <a:pt x="531" y="1341"/>
                </a:cubicBezTo>
                <a:cubicBezTo>
                  <a:pt x="532" y="1345"/>
                  <a:pt x="531" y="1347"/>
                  <a:pt x="534" y="1349"/>
                </a:cubicBezTo>
                <a:cubicBezTo>
                  <a:pt x="537" y="1350"/>
                  <a:pt x="538" y="1348"/>
                  <a:pt x="540" y="1347"/>
                </a:cubicBezTo>
                <a:cubicBezTo>
                  <a:pt x="540" y="1349"/>
                  <a:pt x="542" y="1350"/>
                  <a:pt x="541" y="1352"/>
                </a:cubicBezTo>
                <a:cubicBezTo>
                  <a:pt x="547" y="1350"/>
                  <a:pt x="564" y="1335"/>
                  <a:pt x="566" y="1349"/>
                </a:cubicBezTo>
                <a:cubicBezTo>
                  <a:pt x="564" y="1351"/>
                  <a:pt x="559" y="1350"/>
                  <a:pt x="559" y="1353"/>
                </a:cubicBezTo>
                <a:cubicBezTo>
                  <a:pt x="572" y="1354"/>
                  <a:pt x="579" y="1349"/>
                  <a:pt x="587" y="1351"/>
                </a:cubicBezTo>
                <a:cubicBezTo>
                  <a:pt x="588" y="1347"/>
                  <a:pt x="592" y="1346"/>
                  <a:pt x="596" y="1344"/>
                </a:cubicBezTo>
                <a:cubicBezTo>
                  <a:pt x="598" y="1340"/>
                  <a:pt x="598" y="1332"/>
                  <a:pt x="604" y="1332"/>
                </a:cubicBezTo>
                <a:cubicBezTo>
                  <a:pt x="602" y="1335"/>
                  <a:pt x="611" y="1333"/>
                  <a:pt x="606" y="1331"/>
                </a:cubicBezTo>
                <a:cubicBezTo>
                  <a:pt x="611" y="1331"/>
                  <a:pt x="615" y="1330"/>
                  <a:pt x="618" y="1329"/>
                </a:cubicBezTo>
                <a:cubicBezTo>
                  <a:pt x="616" y="1327"/>
                  <a:pt x="610" y="1328"/>
                  <a:pt x="609" y="1324"/>
                </a:cubicBezTo>
                <a:cubicBezTo>
                  <a:pt x="615" y="1321"/>
                  <a:pt x="618" y="1321"/>
                  <a:pt x="620" y="1320"/>
                </a:cubicBezTo>
                <a:cubicBezTo>
                  <a:pt x="622" y="1318"/>
                  <a:pt x="617" y="1320"/>
                  <a:pt x="618" y="1320"/>
                </a:cubicBezTo>
                <a:cubicBezTo>
                  <a:pt x="612" y="1317"/>
                  <a:pt x="601" y="1317"/>
                  <a:pt x="596" y="1320"/>
                </a:cubicBezTo>
                <a:cubicBezTo>
                  <a:pt x="596" y="1320"/>
                  <a:pt x="595" y="1319"/>
                  <a:pt x="595" y="1319"/>
                </a:cubicBezTo>
                <a:cubicBezTo>
                  <a:pt x="594" y="1315"/>
                  <a:pt x="596" y="1315"/>
                  <a:pt x="597" y="1313"/>
                </a:cubicBezTo>
                <a:cubicBezTo>
                  <a:pt x="592" y="1306"/>
                  <a:pt x="602" y="1302"/>
                  <a:pt x="607" y="1300"/>
                </a:cubicBezTo>
                <a:cubicBezTo>
                  <a:pt x="605" y="1299"/>
                  <a:pt x="606" y="1300"/>
                  <a:pt x="605" y="1301"/>
                </a:cubicBezTo>
                <a:cubicBezTo>
                  <a:pt x="604" y="1300"/>
                  <a:pt x="604" y="1298"/>
                  <a:pt x="604" y="1296"/>
                </a:cubicBezTo>
                <a:cubicBezTo>
                  <a:pt x="606" y="1298"/>
                  <a:pt x="604" y="1295"/>
                  <a:pt x="607" y="1295"/>
                </a:cubicBezTo>
                <a:cubicBezTo>
                  <a:pt x="606" y="1296"/>
                  <a:pt x="606" y="1297"/>
                  <a:pt x="606" y="1299"/>
                </a:cubicBezTo>
                <a:cubicBezTo>
                  <a:pt x="609" y="1300"/>
                  <a:pt x="609" y="1297"/>
                  <a:pt x="611" y="1296"/>
                </a:cubicBezTo>
                <a:cubicBezTo>
                  <a:pt x="611" y="1298"/>
                  <a:pt x="610" y="1298"/>
                  <a:pt x="611" y="1299"/>
                </a:cubicBezTo>
                <a:cubicBezTo>
                  <a:pt x="617" y="1300"/>
                  <a:pt x="622" y="1296"/>
                  <a:pt x="627" y="1298"/>
                </a:cubicBezTo>
                <a:cubicBezTo>
                  <a:pt x="630" y="1293"/>
                  <a:pt x="644" y="1296"/>
                  <a:pt x="649" y="1295"/>
                </a:cubicBezTo>
                <a:cubicBezTo>
                  <a:pt x="652" y="1295"/>
                  <a:pt x="661" y="1292"/>
                  <a:pt x="653" y="1292"/>
                </a:cubicBezTo>
                <a:cubicBezTo>
                  <a:pt x="645" y="1292"/>
                  <a:pt x="628" y="1290"/>
                  <a:pt x="637" y="1275"/>
                </a:cubicBezTo>
                <a:cubicBezTo>
                  <a:pt x="639" y="1275"/>
                  <a:pt x="638" y="1278"/>
                  <a:pt x="640" y="1277"/>
                </a:cubicBezTo>
                <a:cubicBezTo>
                  <a:pt x="640" y="1275"/>
                  <a:pt x="643" y="1275"/>
                  <a:pt x="643" y="1272"/>
                </a:cubicBezTo>
                <a:cubicBezTo>
                  <a:pt x="640" y="1272"/>
                  <a:pt x="639" y="1274"/>
                  <a:pt x="635" y="1273"/>
                </a:cubicBezTo>
                <a:cubicBezTo>
                  <a:pt x="635" y="1269"/>
                  <a:pt x="635" y="1269"/>
                  <a:pt x="635" y="1269"/>
                </a:cubicBezTo>
                <a:cubicBezTo>
                  <a:pt x="639" y="1269"/>
                  <a:pt x="641" y="1267"/>
                  <a:pt x="645" y="1268"/>
                </a:cubicBezTo>
                <a:cubicBezTo>
                  <a:pt x="645" y="1270"/>
                  <a:pt x="645" y="1270"/>
                  <a:pt x="645" y="1270"/>
                </a:cubicBezTo>
                <a:cubicBezTo>
                  <a:pt x="649" y="1267"/>
                  <a:pt x="652" y="1271"/>
                  <a:pt x="657" y="1272"/>
                </a:cubicBezTo>
                <a:cubicBezTo>
                  <a:pt x="657" y="1274"/>
                  <a:pt x="653" y="1271"/>
                  <a:pt x="654" y="1274"/>
                </a:cubicBezTo>
                <a:cubicBezTo>
                  <a:pt x="658" y="1276"/>
                  <a:pt x="658" y="1282"/>
                  <a:pt x="662" y="1283"/>
                </a:cubicBezTo>
                <a:cubicBezTo>
                  <a:pt x="664" y="1274"/>
                  <a:pt x="657" y="1272"/>
                  <a:pt x="653" y="1266"/>
                </a:cubicBezTo>
                <a:cubicBezTo>
                  <a:pt x="655" y="1268"/>
                  <a:pt x="656" y="1266"/>
                  <a:pt x="657" y="1264"/>
                </a:cubicBezTo>
                <a:cubicBezTo>
                  <a:pt x="654" y="1263"/>
                  <a:pt x="654" y="1261"/>
                  <a:pt x="652" y="1259"/>
                </a:cubicBezTo>
                <a:cubicBezTo>
                  <a:pt x="667" y="1257"/>
                  <a:pt x="691" y="1253"/>
                  <a:pt x="709" y="1255"/>
                </a:cubicBezTo>
                <a:cubicBezTo>
                  <a:pt x="729" y="1252"/>
                  <a:pt x="749" y="1253"/>
                  <a:pt x="768" y="1254"/>
                </a:cubicBezTo>
                <a:cubicBezTo>
                  <a:pt x="786" y="1254"/>
                  <a:pt x="806" y="1255"/>
                  <a:pt x="819" y="1256"/>
                </a:cubicBezTo>
                <a:cubicBezTo>
                  <a:pt x="819" y="1257"/>
                  <a:pt x="819" y="1259"/>
                  <a:pt x="820" y="1259"/>
                </a:cubicBezTo>
                <a:cubicBezTo>
                  <a:pt x="822" y="1258"/>
                  <a:pt x="823" y="1257"/>
                  <a:pt x="825" y="1256"/>
                </a:cubicBezTo>
                <a:cubicBezTo>
                  <a:pt x="830" y="1256"/>
                  <a:pt x="838" y="1257"/>
                  <a:pt x="845" y="1257"/>
                </a:cubicBezTo>
                <a:cubicBezTo>
                  <a:pt x="862" y="1257"/>
                  <a:pt x="879" y="1256"/>
                  <a:pt x="896" y="1255"/>
                </a:cubicBezTo>
                <a:cubicBezTo>
                  <a:pt x="929" y="1255"/>
                  <a:pt x="964" y="1261"/>
                  <a:pt x="1003" y="1260"/>
                </a:cubicBezTo>
                <a:cubicBezTo>
                  <a:pt x="1003" y="1259"/>
                  <a:pt x="1002" y="1259"/>
                  <a:pt x="1001" y="1258"/>
                </a:cubicBezTo>
                <a:cubicBezTo>
                  <a:pt x="1005" y="1255"/>
                  <a:pt x="1005" y="1260"/>
                  <a:pt x="1008" y="1260"/>
                </a:cubicBezTo>
                <a:cubicBezTo>
                  <a:pt x="1008" y="1258"/>
                  <a:pt x="1008" y="1257"/>
                  <a:pt x="1009" y="1257"/>
                </a:cubicBezTo>
                <a:cubicBezTo>
                  <a:pt x="1009" y="1259"/>
                  <a:pt x="1014" y="1256"/>
                  <a:pt x="1014" y="1259"/>
                </a:cubicBezTo>
                <a:cubicBezTo>
                  <a:pt x="1013" y="1259"/>
                  <a:pt x="1012" y="1259"/>
                  <a:pt x="1012" y="1260"/>
                </a:cubicBezTo>
                <a:cubicBezTo>
                  <a:pt x="1019" y="1260"/>
                  <a:pt x="1019" y="1260"/>
                  <a:pt x="1019" y="1260"/>
                </a:cubicBezTo>
                <a:cubicBezTo>
                  <a:pt x="1019" y="1259"/>
                  <a:pt x="1018" y="1258"/>
                  <a:pt x="1019" y="1258"/>
                </a:cubicBezTo>
                <a:cubicBezTo>
                  <a:pt x="1029" y="1262"/>
                  <a:pt x="1036" y="1258"/>
                  <a:pt x="1046" y="1259"/>
                </a:cubicBezTo>
                <a:cubicBezTo>
                  <a:pt x="1045" y="1259"/>
                  <a:pt x="1045" y="1259"/>
                  <a:pt x="1045" y="1259"/>
                </a:cubicBezTo>
                <a:cubicBezTo>
                  <a:pt x="1053" y="1258"/>
                  <a:pt x="1057" y="1256"/>
                  <a:pt x="1061" y="1259"/>
                </a:cubicBezTo>
                <a:cubicBezTo>
                  <a:pt x="1061" y="1258"/>
                  <a:pt x="1064" y="1255"/>
                  <a:pt x="1066" y="1254"/>
                </a:cubicBezTo>
                <a:cubicBezTo>
                  <a:pt x="1068" y="1255"/>
                  <a:pt x="1068" y="1258"/>
                  <a:pt x="1070" y="1259"/>
                </a:cubicBezTo>
                <a:cubicBezTo>
                  <a:pt x="1072" y="1259"/>
                  <a:pt x="1070" y="1255"/>
                  <a:pt x="1072" y="1254"/>
                </a:cubicBezTo>
                <a:cubicBezTo>
                  <a:pt x="1074" y="1256"/>
                  <a:pt x="1074" y="1254"/>
                  <a:pt x="1078" y="1256"/>
                </a:cubicBezTo>
                <a:cubicBezTo>
                  <a:pt x="1074" y="1257"/>
                  <a:pt x="1073" y="1259"/>
                  <a:pt x="1071" y="1261"/>
                </a:cubicBezTo>
                <a:cubicBezTo>
                  <a:pt x="1075" y="1261"/>
                  <a:pt x="1075" y="1257"/>
                  <a:pt x="1080" y="1258"/>
                </a:cubicBezTo>
                <a:cubicBezTo>
                  <a:pt x="1080" y="1256"/>
                  <a:pt x="1079" y="1255"/>
                  <a:pt x="1081" y="1254"/>
                </a:cubicBezTo>
                <a:cubicBezTo>
                  <a:pt x="1082" y="1254"/>
                  <a:pt x="1083" y="1255"/>
                  <a:pt x="1083" y="1256"/>
                </a:cubicBezTo>
                <a:cubicBezTo>
                  <a:pt x="1083" y="1257"/>
                  <a:pt x="1079" y="1258"/>
                  <a:pt x="1082" y="1259"/>
                </a:cubicBezTo>
                <a:cubicBezTo>
                  <a:pt x="1081" y="1258"/>
                  <a:pt x="1086" y="1261"/>
                  <a:pt x="1087" y="1259"/>
                </a:cubicBezTo>
                <a:cubicBezTo>
                  <a:pt x="1085" y="1259"/>
                  <a:pt x="1084" y="1259"/>
                  <a:pt x="1084" y="1257"/>
                </a:cubicBezTo>
                <a:cubicBezTo>
                  <a:pt x="1086" y="1257"/>
                  <a:pt x="1086" y="1256"/>
                  <a:pt x="1087" y="1256"/>
                </a:cubicBezTo>
                <a:cubicBezTo>
                  <a:pt x="1087" y="1258"/>
                  <a:pt x="1088" y="1259"/>
                  <a:pt x="1088" y="1260"/>
                </a:cubicBezTo>
                <a:cubicBezTo>
                  <a:pt x="1094" y="1260"/>
                  <a:pt x="1095" y="1262"/>
                  <a:pt x="1099" y="1260"/>
                </a:cubicBezTo>
                <a:cubicBezTo>
                  <a:pt x="1099" y="1259"/>
                  <a:pt x="1098" y="1257"/>
                  <a:pt x="1100" y="1257"/>
                </a:cubicBezTo>
                <a:cubicBezTo>
                  <a:pt x="1101" y="1257"/>
                  <a:pt x="1103" y="1257"/>
                  <a:pt x="1104" y="1258"/>
                </a:cubicBezTo>
                <a:cubicBezTo>
                  <a:pt x="1103" y="1259"/>
                  <a:pt x="1102" y="1259"/>
                  <a:pt x="1102" y="1260"/>
                </a:cubicBezTo>
                <a:cubicBezTo>
                  <a:pt x="1108" y="1262"/>
                  <a:pt x="1111" y="1259"/>
                  <a:pt x="1117" y="1258"/>
                </a:cubicBezTo>
                <a:cubicBezTo>
                  <a:pt x="1117" y="1260"/>
                  <a:pt x="1118" y="1261"/>
                  <a:pt x="1119" y="1261"/>
                </a:cubicBezTo>
                <a:cubicBezTo>
                  <a:pt x="1120" y="1260"/>
                  <a:pt x="1120" y="1259"/>
                  <a:pt x="1122" y="1259"/>
                </a:cubicBezTo>
                <a:cubicBezTo>
                  <a:pt x="1125" y="1260"/>
                  <a:pt x="1128" y="1262"/>
                  <a:pt x="1131" y="1263"/>
                </a:cubicBezTo>
                <a:cubicBezTo>
                  <a:pt x="1140" y="1258"/>
                  <a:pt x="1144" y="1260"/>
                  <a:pt x="1151" y="1255"/>
                </a:cubicBezTo>
                <a:cubicBezTo>
                  <a:pt x="1153" y="1258"/>
                  <a:pt x="1154" y="1258"/>
                  <a:pt x="1158" y="1260"/>
                </a:cubicBezTo>
                <a:cubicBezTo>
                  <a:pt x="1164" y="1256"/>
                  <a:pt x="1174" y="1259"/>
                  <a:pt x="1185" y="1258"/>
                </a:cubicBezTo>
                <a:cubicBezTo>
                  <a:pt x="1185" y="1255"/>
                  <a:pt x="1185" y="1255"/>
                  <a:pt x="1187" y="1255"/>
                </a:cubicBezTo>
                <a:cubicBezTo>
                  <a:pt x="1184" y="1251"/>
                  <a:pt x="1183" y="1255"/>
                  <a:pt x="1180" y="1251"/>
                </a:cubicBezTo>
                <a:cubicBezTo>
                  <a:pt x="1179" y="1255"/>
                  <a:pt x="1180" y="1254"/>
                  <a:pt x="1182" y="1256"/>
                </a:cubicBezTo>
                <a:cubicBezTo>
                  <a:pt x="1179" y="1256"/>
                  <a:pt x="1177" y="1256"/>
                  <a:pt x="1176" y="1255"/>
                </a:cubicBezTo>
                <a:cubicBezTo>
                  <a:pt x="1176" y="1253"/>
                  <a:pt x="1176" y="1253"/>
                  <a:pt x="1177" y="1252"/>
                </a:cubicBezTo>
                <a:cubicBezTo>
                  <a:pt x="1174" y="1253"/>
                  <a:pt x="1174" y="1251"/>
                  <a:pt x="1173" y="1251"/>
                </a:cubicBezTo>
                <a:cubicBezTo>
                  <a:pt x="1172" y="1252"/>
                  <a:pt x="1170" y="1252"/>
                  <a:pt x="1168" y="1252"/>
                </a:cubicBezTo>
                <a:cubicBezTo>
                  <a:pt x="1168" y="1249"/>
                  <a:pt x="1164" y="1248"/>
                  <a:pt x="1167" y="1246"/>
                </a:cubicBezTo>
                <a:cubicBezTo>
                  <a:pt x="1165" y="1246"/>
                  <a:pt x="1162" y="1245"/>
                  <a:pt x="1161" y="1247"/>
                </a:cubicBezTo>
                <a:cubicBezTo>
                  <a:pt x="1160" y="1245"/>
                  <a:pt x="1163" y="1245"/>
                  <a:pt x="1163" y="1244"/>
                </a:cubicBezTo>
                <a:cubicBezTo>
                  <a:pt x="1159" y="1244"/>
                  <a:pt x="1159" y="1242"/>
                  <a:pt x="1156" y="1241"/>
                </a:cubicBezTo>
                <a:cubicBezTo>
                  <a:pt x="1157" y="1239"/>
                  <a:pt x="1157" y="1237"/>
                  <a:pt x="1158" y="1236"/>
                </a:cubicBezTo>
                <a:cubicBezTo>
                  <a:pt x="1158" y="1239"/>
                  <a:pt x="1160" y="1237"/>
                  <a:pt x="1161" y="1237"/>
                </a:cubicBezTo>
                <a:cubicBezTo>
                  <a:pt x="1160" y="1239"/>
                  <a:pt x="1162" y="1238"/>
                  <a:pt x="1161" y="1240"/>
                </a:cubicBezTo>
                <a:cubicBezTo>
                  <a:pt x="1163" y="1239"/>
                  <a:pt x="1165" y="1238"/>
                  <a:pt x="1168" y="1238"/>
                </a:cubicBezTo>
                <a:cubicBezTo>
                  <a:pt x="1168" y="1242"/>
                  <a:pt x="1167" y="1242"/>
                  <a:pt x="1169" y="1245"/>
                </a:cubicBezTo>
                <a:cubicBezTo>
                  <a:pt x="1171" y="1244"/>
                  <a:pt x="1171" y="1242"/>
                  <a:pt x="1172" y="1242"/>
                </a:cubicBezTo>
                <a:cubicBezTo>
                  <a:pt x="1176" y="1240"/>
                  <a:pt x="1176" y="1243"/>
                  <a:pt x="1178" y="1245"/>
                </a:cubicBezTo>
                <a:cubicBezTo>
                  <a:pt x="1180" y="1244"/>
                  <a:pt x="1175" y="1239"/>
                  <a:pt x="1179" y="1239"/>
                </a:cubicBezTo>
                <a:cubicBezTo>
                  <a:pt x="1180" y="1241"/>
                  <a:pt x="1177" y="1242"/>
                  <a:pt x="1179" y="1242"/>
                </a:cubicBezTo>
                <a:cubicBezTo>
                  <a:pt x="1179" y="1239"/>
                  <a:pt x="1181" y="1244"/>
                  <a:pt x="1182" y="1241"/>
                </a:cubicBezTo>
                <a:cubicBezTo>
                  <a:pt x="1178" y="1240"/>
                  <a:pt x="1184" y="1238"/>
                  <a:pt x="1181" y="1237"/>
                </a:cubicBezTo>
                <a:cubicBezTo>
                  <a:pt x="1180" y="1237"/>
                  <a:pt x="1176" y="1239"/>
                  <a:pt x="1176" y="1242"/>
                </a:cubicBezTo>
                <a:cubicBezTo>
                  <a:pt x="1175" y="1240"/>
                  <a:pt x="1173" y="1238"/>
                  <a:pt x="1171" y="1236"/>
                </a:cubicBezTo>
                <a:cubicBezTo>
                  <a:pt x="1174" y="1235"/>
                  <a:pt x="1175" y="1234"/>
                  <a:pt x="1178" y="1236"/>
                </a:cubicBezTo>
                <a:cubicBezTo>
                  <a:pt x="1176" y="1233"/>
                  <a:pt x="1177" y="1228"/>
                  <a:pt x="1182" y="1229"/>
                </a:cubicBezTo>
                <a:cubicBezTo>
                  <a:pt x="1184" y="1224"/>
                  <a:pt x="1186" y="1224"/>
                  <a:pt x="1182" y="1220"/>
                </a:cubicBezTo>
                <a:cubicBezTo>
                  <a:pt x="1181" y="1220"/>
                  <a:pt x="1179" y="1223"/>
                  <a:pt x="1179" y="1221"/>
                </a:cubicBezTo>
                <a:cubicBezTo>
                  <a:pt x="1180" y="1220"/>
                  <a:pt x="1178" y="1217"/>
                  <a:pt x="1178" y="1216"/>
                </a:cubicBezTo>
                <a:cubicBezTo>
                  <a:pt x="1178" y="1217"/>
                  <a:pt x="1175" y="1218"/>
                  <a:pt x="1175" y="1216"/>
                </a:cubicBezTo>
                <a:cubicBezTo>
                  <a:pt x="1178" y="1215"/>
                  <a:pt x="1175" y="1208"/>
                  <a:pt x="1179" y="1208"/>
                </a:cubicBezTo>
                <a:cubicBezTo>
                  <a:pt x="1175" y="1204"/>
                  <a:pt x="1181" y="1202"/>
                  <a:pt x="1182" y="1198"/>
                </a:cubicBezTo>
                <a:cubicBezTo>
                  <a:pt x="1180" y="1196"/>
                  <a:pt x="1178" y="1197"/>
                  <a:pt x="1177" y="1196"/>
                </a:cubicBezTo>
                <a:cubicBezTo>
                  <a:pt x="1177" y="1195"/>
                  <a:pt x="1176" y="1195"/>
                  <a:pt x="1176" y="1194"/>
                </a:cubicBezTo>
                <a:cubicBezTo>
                  <a:pt x="1177" y="1189"/>
                  <a:pt x="1184" y="1193"/>
                  <a:pt x="1186" y="1187"/>
                </a:cubicBezTo>
                <a:cubicBezTo>
                  <a:pt x="1186" y="1185"/>
                  <a:pt x="1183" y="1189"/>
                  <a:pt x="1183" y="1186"/>
                </a:cubicBezTo>
                <a:cubicBezTo>
                  <a:pt x="1187" y="1186"/>
                  <a:pt x="1183" y="1183"/>
                  <a:pt x="1182" y="1182"/>
                </a:cubicBezTo>
                <a:cubicBezTo>
                  <a:pt x="1187" y="1180"/>
                  <a:pt x="1190" y="1177"/>
                  <a:pt x="1191" y="1174"/>
                </a:cubicBezTo>
                <a:cubicBezTo>
                  <a:pt x="1189" y="1174"/>
                  <a:pt x="1184" y="1174"/>
                  <a:pt x="1185" y="1168"/>
                </a:cubicBezTo>
                <a:cubicBezTo>
                  <a:pt x="1186" y="1168"/>
                  <a:pt x="1187" y="1172"/>
                  <a:pt x="1188" y="1169"/>
                </a:cubicBezTo>
                <a:cubicBezTo>
                  <a:pt x="1186" y="1168"/>
                  <a:pt x="1189" y="1167"/>
                  <a:pt x="1189" y="1166"/>
                </a:cubicBezTo>
                <a:cubicBezTo>
                  <a:pt x="1185" y="1165"/>
                  <a:pt x="1186" y="1157"/>
                  <a:pt x="1182" y="1162"/>
                </a:cubicBezTo>
                <a:cubicBezTo>
                  <a:pt x="1183" y="1157"/>
                  <a:pt x="1186" y="1155"/>
                  <a:pt x="1182" y="1152"/>
                </a:cubicBezTo>
                <a:cubicBezTo>
                  <a:pt x="1183" y="1152"/>
                  <a:pt x="1185" y="1152"/>
                  <a:pt x="1185" y="1151"/>
                </a:cubicBezTo>
                <a:cubicBezTo>
                  <a:pt x="1182" y="1150"/>
                  <a:pt x="1182" y="1153"/>
                  <a:pt x="1178" y="1152"/>
                </a:cubicBezTo>
                <a:cubicBezTo>
                  <a:pt x="1178" y="1150"/>
                  <a:pt x="1175" y="1151"/>
                  <a:pt x="1175" y="1149"/>
                </a:cubicBezTo>
                <a:cubicBezTo>
                  <a:pt x="1177" y="1146"/>
                  <a:pt x="1180" y="1143"/>
                  <a:pt x="1178" y="1141"/>
                </a:cubicBezTo>
                <a:cubicBezTo>
                  <a:pt x="1179" y="1141"/>
                  <a:pt x="1179" y="1140"/>
                  <a:pt x="1180" y="1140"/>
                </a:cubicBezTo>
                <a:cubicBezTo>
                  <a:pt x="1180" y="1141"/>
                  <a:pt x="1180" y="1143"/>
                  <a:pt x="1182" y="1142"/>
                </a:cubicBezTo>
                <a:cubicBezTo>
                  <a:pt x="1184" y="1142"/>
                  <a:pt x="1179" y="1140"/>
                  <a:pt x="1180" y="1138"/>
                </a:cubicBezTo>
                <a:cubicBezTo>
                  <a:pt x="1183" y="1135"/>
                  <a:pt x="1183" y="1137"/>
                  <a:pt x="1186" y="1138"/>
                </a:cubicBezTo>
                <a:cubicBezTo>
                  <a:pt x="1186" y="1137"/>
                  <a:pt x="1185" y="1135"/>
                  <a:pt x="1187" y="1135"/>
                </a:cubicBezTo>
                <a:cubicBezTo>
                  <a:pt x="1188" y="1138"/>
                  <a:pt x="1192" y="1134"/>
                  <a:pt x="1194" y="1133"/>
                </a:cubicBezTo>
                <a:cubicBezTo>
                  <a:pt x="1192" y="1132"/>
                  <a:pt x="1189" y="1131"/>
                  <a:pt x="1190" y="1127"/>
                </a:cubicBezTo>
                <a:cubicBezTo>
                  <a:pt x="1195" y="1125"/>
                  <a:pt x="1197" y="1127"/>
                  <a:pt x="1199" y="1124"/>
                </a:cubicBezTo>
                <a:cubicBezTo>
                  <a:pt x="1201" y="1124"/>
                  <a:pt x="1202" y="1126"/>
                  <a:pt x="1203" y="1127"/>
                </a:cubicBezTo>
                <a:cubicBezTo>
                  <a:pt x="1204" y="1125"/>
                  <a:pt x="1206" y="1126"/>
                  <a:pt x="1208" y="1126"/>
                </a:cubicBezTo>
                <a:cubicBezTo>
                  <a:pt x="1208" y="1125"/>
                  <a:pt x="1207" y="1123"/>
                  <a:pt x="1208" y="1123"/>
                </a:cubicBezTo>
                <a:cubicBezTo>
                  <a:pt x="1209" y="1127"/>
                  <a:pt x="1214" y="1119"/>
                  <a:pt x="1217" y="1118"/>
                </a:cubicBezTo>
                <a:cubicBezTo>
                  <a:pt x="1215" y="1122"/>
                  <a:pt x="1219" y="1120"/>
                  <a:pt x="1218" y="1125"/>
                </a:cubicBezTo>
                <a:cubicBezTo>
                  <a:pt x="1221" y="1123"/>
                  <a:pt x="1223" y="1125"/>
                  <a:pt x="1226" y="1125"/>
                </a:cubicBezTo>
                <a:cubicBezTo>
                  <a:pt x="1225" y="1122"/>
                  <a:pt x="1229" y="1123"/>
                  <a:pt x="1230" y="1121"/>
                </a:cubicBezTo>
                <a:cubicBezTo>
                  <a:pt x="1226" y="1121"/>
                  <a:pt x="1226" y="1121"/>
                  <a:pt x="1226" y="1121"/>
                </a:cubicBezTo>
                <a:cubicBezTo>
                  <a:pt x="1227" y="1115"/>
                  <a:pt x="1217" y="1115"/>
                  <a:pt x="1213" y="1118"/>
                </a:cubicBezTo>
                <a:cubicBezTo>
                  <a:pt x="1212" y="1115"/>
                  <a:pt x="1215" y="1116"/>
                  <a:pt x="1215" y="1113"/>
                </a:cubicBezTo>
                <a:cubicBezTo>
                  <a:pt x="1210" y="1113"/>
                  <a:pt x="1214" y="1107"/>
                  <a:pt x="1212" y="1107"/>
                </a:cubicBezTo>
                <a:cubicBezTo>
                  <a:pt x="1209" y="1105"/>
                  <a:pt x="1211" y="1109"/>
                  <a:pt x="1209" y="1109"/>
                </a:cubicBezTo>
                <a:cubicBezTo>
                  <a:pt x="1206" y="1108"/>
                  <a:pt x="1207" y="1104"/>
                  <a:pt x="1209" y="1103"/>
                </a:cubicBezTo>
                <a:cubicBezTo>
                  <a:pt x="1212" y="1102"/>
                  <a:pt x="1213" y="1105"/>
                  <a:pt x="1214" y="1102"/>
                </a:cubicBezTo>
                <a:cubicBezTo>
                  <a:pt x="1210" y="1101"/>
                  <a:pt x="1207" y="1099"/>
                  <a:pt x="1205" y="1094"/>
                </a:cubicBezTo>
                <a:cubicBezTo>
                  <a:pt x="1206" y="1095"/>
                  <a:pt x="1207" y="1096"/>
                  <a:pt x="1207" y="1094"/>
                </a:cubicBezTo>
                <a:cubicBezTo>
                  <a:pt x="1206" y="1093"/>
                  <a:pt x="1206" y="1093"/>
                  <a:pt x="1207" y="1092"/>
                </a:cubicBezTo>
                <a:cubicBezTo>
                  <a:pt x="1205" y="1090"/>
                  <a:pt x="1205" y="1094"/>
                  <a:pt x="1202" y="1092"/>
                </a:cubicBezTo>
                <a:cubicBezTo>
                  <a:pt x="1202" y="1096"/>
                  <a:pt x="1201" y="1097"/>
                  <a:pt x="1197" y="1097"/>
                </a:cubicBezTo>
                <a:cubicBezTo>
                  <a:pt x="1197" y="1093"/>
                  <a:pt x="1199" y="1089"/>
                  <a:pt x="1203" y="1087"/>
                </a:cubicBezTo>
                <a:cubicBezTo>
                  <a:pt x="1191" y="1083"/>
                  <a:pt x="1188" y="1080"/>
                  <a:pt x="1176" y="1077"/>
                </a:cubicBezTo>
                <a:cubicBezTo>
                  <a:pt x="1179" y="1076"/>
                  <a:pt x="1176" y="1074"/>
                  <a:pt x="1177" y="1071"/>
                </a:cubicBezTo>
                <a:cubicBezTo>
                  <a:pt x="1179" y="1071"/>
                  <a:pt x="1180" y="1072"/>
                  <a:pt x="1182" y="1072"/>
                </a:cubicBezTo>
                <a:cubicBezTo>
                  <a:pt x="1179" y="1067"/>
                  <a:pt x="1171" y="1071"/>
                  <a:pt x="1167" y="1072"/>
                </a:cubicBezTo>
                <a:cubicBezTo>
                  <a:pt x="1167" y="1067"/>
                  <a:pt x="1160" y="1071"/>
                  <a:pt x="1156" y="1068"/>
                </a:cubicBezTo>
                <a:cubicBezTo>
                  <a:pt x="1158" y="1065"/>
                  <a:pt x="1159" y="1063"/>
                  <a:pt x="1161" y="1061"/>
                </a:cubicBezTo>
                <a:cubicBezTo>
                  <a:pt x="1163" y="1063"/>
                  <a:pt x="1164" y="1059"/>
                  <a:pt x="1166" y="1061"/>
                </a:cubicBezTo>
                <a:cubicBezTo>
                  <a:pt x="1166" y="1058"/>
                  <a:pt x="1164" y="1057"/>
                  <a:pt x="1162" y="1055"/>
                </a:cubicBezTo>
                <a:cubicBezTo>
                  <a:pt x="1160" y="1063"/>
                  <a:pt x="1152" y="1054"/>
                  <a:pt x="1145" y="1057"/>
                </a:cubicBezTo>
                <a:cubicBezTo>
                  <a:pt x="1149" y="1054"/>
                  <a:pt x="1144" y="1053"/>
                  <a:pt x="1144" y="1048"/>
                </a:cubicBezTo>
                <a:cubicBezTo>
                  <a:pt x="1146" y="1047"/>
                  <a:pt x="1150" y="1048"/>
                  <a:pt x="1151" y="1046"/>
                </a:cubicBezTo>
                <a:cubicBezTo>
                  <a:pt x="1148" y="1045"/>
                  <a:pt x="1147" y="1044"/>
                  <a:pt x="1147" y="1042"/>
                </a:cubicBezTo>
                <a:cubicBezTo>
                  <a:pt x="1150" y="1039"/>
                  <a:pt x="1150" y="1038"/>
                  <a:pt x="1152" y="1034"/>
                </a:cubicBezTo>
                <a:cubicBezTo>
                  <a:pt x="1153" y="1034"/>
                  <a:pt x="1155" y="1034"/>
                  <a:pt x="1153" y="1034"/>
                </a:cubicBezTo>
                <a:cubicBezTo>
                  <a:pt x="1147" y="1033"/>
                  <a:pt x="1139" y="1033"/>
                  <a:pt x="1135" y="1032"/>
                </a:cubicBezTo>
                <a:cubicBezTo>
                  <a:pt x="1134" y="1029"/>
                  <a:pt x="1137" y="1030"/>
                  <a:pt x="1138" y="1028"/>
                </a:cubicBezTo>
                <a:cubicBezTo>
                  <a:pt x="1135" y="1028"/>
                  <a:pt x="1137" y="1024"/>
                  <a:pt x="1135" y="1023"/>
                </a:cubicBezTo>
                <a:cubicBezTo>
                  <a:pt x="1133" y="1023"/>
                  <a:pt x="1133" y="1026"/>
                  <a:pt x="1130" y="1026"/>
                </a:cubicBezTo>
                <a:cubicBezTo>
                  <a:pt x="1129" y="1024"/>
                  <a:pt x="1132" y="1025"/>
                  <a:pt x="1131" y="1022"/>
                </a:cubicBezTo>
                <a:cubicBezTo>
                  <a:pt x="1127" y="1022"/>
                  <a:pt x="1123" y="1022"/>
                  <a:pt x="1122" y="1019"/>
                </a:cubicBezTo>
                <a:cubicBezTo>
                  <a:pt x="1126" y="1020"/>
                  <a:pt x="1134" y="1019"/>
                  <a:pt x="1138" y="1018"/>
                </a:cubicBezTo>
                <a:cubicBezTo>
                  <a:pt x="1134" y="1017"/>
                  <a:pt x="1131" y="1015"/>
                  <a:pt x="1126" y="1016"/>
                </a:cubicBezTo>
                <a:cubicBezTo>
                  <a:pt x="1121" y="1012"/>
                  <a:pt x="1109" y="1015"/>
                  <a:pt x="1108" y="1009"/>
                </a:cubicBezTo>
                <a:cubicBezTo>
                  <a:pt x="1106" y="1009"/>
                  <a:pt x="1104" y="1008"/>
                  <a:pt x="1103" y="1010"/>
                </a:cubicBezTo>
                <a:cubicBezTo>
                  <a:pt x="1105" y="1012"/>
                  <a:pt x="1108" y="1014"/>
                  <a:pt x="1110" y="1014"/>
                </a:cubicBezTo>
                <a:cubicBezTo>
                  <a:pt x="1109" y="1017"/>
                  <a:pt x="1095" y="1013"/>
                  <a:pt x="1099" y="1011"/>
                </a:cubicBezTo>
                <a:cubicBezTo>
                  <a:pt x="1096" y="1008"/>
                  <a:pt x="1096" y="1013"/>
                  <a:pt x="1093" y="1012"/>
                </a:cubicBezTo>
                <a:cubicBezTo>
                  <a:pt x="1089" y="1008"/>
                  <a:pt x="1077" y="1009"/>
                  <a:pt x="1072" y="1012"/>
                </a:cubicBezTo>
                <a:cubicBezTo>
                  <a:pt x="1065" y="1011"/>
                  <a:pt x="1061" y="1012"/>
                  <a:pt x="1057" y="1009"/>
                </a:cubicBezTo>
                <a:cubicBezTo>
                  <a:pt x="1061" y="1002"/>
                  <a:pt x="1073" y="1006"/>
                  <a:pt x="1080" y="1002"/>
                </a:cubicBezTo>
                <a:cubicBezTo>
                  <a:pt x="1079" y="1000"/>
                  <a:pt x="1075" y="1001"/>
                  <a:pt x="1075" y="999"/>
                </a:cubicBezTo>
                <a:cubicBezTo>
                  <a:pt x="1077" y="999"/>
                  <a:pt x="1080" y="999"/>
                  <a:pt x="1080" y="997"/>
                </a:cubicBezTo>
                <a:cubicBezTo>
                  <a:pt x="1077" y="998"/>
                  <a:pt x="1077" y="995"/>
                  <a:pt x="1078" y="994"/>
                </a:cubicBezTo>
                <a:cubicBezTo>
                  <a:pt x="1076" y="994"/>
                  <a:pt x="1071" y="993"/>
                  <a:pt x="1072" y="996"/>
                </a:cubicBezTo>
                <a:cubicBezTo>
                  <a:pt x="1075" y="998"/>
                  <a:pt x="1075" y="998"/>
                  <a:pt x="1075" y="1001"/>
                </a:cubicBezTo>
                <a:cubicBezTo>
                  <a:pt x="1065" y="1003"/>
                  <a:pt x="1051" y="999"/>
                  <a:pt x="1049" y="1010"/>
                </a:cubicBezTo>
                <a:cubicBezTo>
                  <a:pt x="1051" y="1012"/>
                  <a:pt x="1053" y="1009"/>
                  <a:pt x="1055" y="1012"/>
                </a:cubicBezTo>
                <a:cubicBezTo>
                  <a:pt x="1055" y="1014"/>
                  <a:pt x="1051" y="1012"/>
                  <a:pt x="1051" y="1015"/>
                </a:cubicBezTo>
                <a:cubicBezTo>
                  <a:pt x="1052" y="1015"/>
                  <a:pt x="1054" y="1015"/>
                  <a:pt x="1054" y="1016"/>
                </a:cubicBezTo>
                <a:cubicBezTo>
                  <a:pt x="1038" y="1021"/>
                  <a:pt x="1010" y="1016"/>
                  <a:pt x="995" y="1015"/>
                </a:cubicBezTo>
                <a:cubicBezTo>
                  <a:pt x="997" y="1010"/>
                  <a:pt x="1010" y="1016"/>
                  <a:pt x="1012" y="1009"/>
                </a:cubicBezTo>
                <a:cubicBezTo>
                  <a:pt x="1006" y="1010"/>
                  <a:pt x="1003" y="1009"/>
                  <a:pt x="1000" y="1009"/>
                </a:cubicBezTo>
                <a:cubicBezTo>
                  <a:pt x="1007" y="998"/>
                  <a:pt x="1023" y="1006"/>
                  <a:pt x="1036" y="1009"/>
                </a:cubicBezTo>
                <a:cubicBezTo>
                  <a:pt x="1037" y="1007"/>
                  <a:pt x="1044" y="1008"/>
                  <a:pt x="1042" y="1011"/>
                </a:cubicBezTo>
                <a:cubicBezTo>
                  <a:pt x="1045" y="1011"/>
                  <a:pt x="1047" y="1009"/>
                  <a:pt x="1048" y="1007"/>
                </a:cubicBezTo>
                <a:cubicBezTo>
                  <a:pt x="1028" y="1007"/>
                  <a:pt x="1014" y="1001"/>
                  <a:pt x="998" y="996"/>
                </a:cubicBezTo>
                <a:cubicBezTo>
                  <a:pt x="1001" y="994"/>
                  <a:pt x="998" y="994"/>
                  <a:pt x="998" y="990"/>
                </a:cubicBezTo>
                <a:cubicBezTo>
                  <a:pt x="1004" y="990"/>
                  <a:pt x="1004" y="990"/>
                  <a:pt x="1009" y="990"/>
                </a:cubicBezTo>
                <a:cubicBezTo>
                  <a:pt x="1008" y="986"/>
                  <a:pt x="1012" y="987"/>
                  <a:pt x="1012" y="984"/>
                </a:cubicBezTo>
                <a:cubicBezTo>
                  <a:pt x="1011" y="981"/>
                  <a:pt x="1008" y="980"/>
                  <a:pt x="1006" y="978"/>
                </a:cubicBezTo>
                <a:cubicBezTo>
                  <a:pt x="1008" y="978"/>
                  <a:pt x="1011" y="978"/>
                  <a:pt x="1010" y="975"/>
                </a:cubicBezTo>
                <a:cubicBezTo>
                  <a:pt x="1004" y="977"/>
                  <a:pt x="993" y="973"/>
                  <a:pt x="1000" y="968"/>
                </a:cubicBezTo>
                <a:cubicBezTo>
                  <a:pt x="993" y="968"/>
                  <a:pt x="989" y="966"/>
                  <a:pt x="985" y="970"/>
                </a:cubicBezTo>
                <a:cubicBezTo>
                  <a:pt x="984" y="969"/>
                  <a:pt x="985" y="968"/>
                  <a:pt x="983" y="968"/>
                </a:cubicBezTo>
                <a:cubicBezTo>
                  <a:pt x="984" y="971"/>
                  <a:pt x="967" y="973"/>
                  <a:pt x="968" y="967"/>
                </a:cubicBezTo>
                <a:cubicBezTo>
                  <a:pt x="961" y="969"/>
                  <a:pt x="955" y="969"/>
                  <a:pt x="946" y="968"/>
                </a:cubicBezTo>
                <a:cubicBezTo>
                  <a:pt x="946" y="967"/>
                  <a:pt x="948" y="966"/>
                  <a:pt x="948" y="965"/>
                </a:cubicBezTo>
                <a:cubicBezTo>
                  <a:pt x="943" y="966"/>
                  <a:pt x="940" y="966"/>
                  <a:pt x="935" y="968"/>
                </a:cubicBezTo>
                <a:cubicBezTo>
                  <a:pt x="938" y="970"/>
                  <a:pt x="944" y="968"/>
                  <a:pt x="944" y="972"/>
                </a:cubicBezTo>
                <a:cubicBezTo>
                  <a:pt x="939" y="972"/>
                  <a:pt x="935" y="975"/>
                  <a:pt x="931" y="977"/>
                </a:cubicBezTo>
                <a:cubicBezTo>
                  <a:pt x="928" y="977"/>
                  <a:pt x="925" y="974"/>
                  <a:pt x="924" y="977"/>
                </a:cubicBezTo>
                <a:cubicBezTo>
                  <a:pt x="924" y="974"/>
                  <a:pt x="922" y="974"/>
                  <a:pt x="920" y="973"/>
                </a:cubicBezTo>
                <a:cubicBezTo>
                  <a:pt x="920" y="970"/>
                  <a:pt x="918" y="969"/>
                  <a:pt x="920" y="967"/>
                </a:cubicBezTo>
                <a:cubicBezTo>
                  <a:pt x="918" y="967"/>
                  <a:pt x="916" y="967"/>
                  <a:pt x="916" y="964"/>
                </a:cubicBezTo>
                <a:cubicBezTo>
                  <a:pt x="921" y="962"/>
                  <a:pt x="926" y="958"/>
                  <a:pt x="933" y="960"/>
                </a:cubicBezTo>
                <a:cubicBezTo>
                  <a:pt x="934" y="960"/>
                  <a:pt x="933" y="956"/>
                  <a:pt x="935" y="957"/>
                </a:cubicBezTo>
                <a:cubicBezTo>
                  <a:pt x="934" y="959"/>
                  <a:pt x="936" y="959"/>
                  <a:pt x="938" y="959"/>
                </a:cubicBezTo>
                <a:cubicBezTo>
                  <a:pt x="939" y="954"/>
                  <a:pt x="933" y="956"/>
                  <a:pt x="931" y="958"/>
                </a:cubicBezTo>
                <a:cubicBezTo>
                  <a:pt x="931" y="955"/>
                  <a:pt x="926" y="957"/>
                  <a:pt x="926" y="955"/>
                </a:cubicBezTo>
                <a:cubicBezTo>
                  <a:pt x="929" y="955"/>
                  <a:pt x="932" y="953"/>
                  <a:pt x="929" y="951"/>
                </a:cubicBezTo>
                <a:cubicBezTo>
                  <a:pt x="936" y="948"/>
                  <a:pt x="946" y="952"/>
                  <a:pt x="952" y="947"/>
                </a:cubicBezTo>
                <a:cubicBezTo>
                  <a:pt x="937" y="947"/>
                  <a:pt x="923" y="951"/>
                  <a:pt x="912" y="950"/>
                </a:cubicBezTo>
                <a:cubicBezTo>
                  <a:pt x="914" y="948"/>
                  <a:pt x="918" y="949"/>
                  <a:pt x="918" y="946"/>
                </a:cubicBezTo>
                <a:cubicBezTo>
                  <a:pt x="917" y="946"/>
                  <a:pt x="916" y="944"/>
                  <a:pt x="917" y="942"/>
                </a:cubicBezTo>
                <a:cubicBezTo>
                  <a:pt x="940" y="935"/>
                  <a:pt x="969" y="941"/>
                  <a:pt x="995" y="935"/>
                </a:cubicBezTo>
                <a:cubicBezTo>
                  <a:pt x="994" y="935"/>
                  <a:pt x="994" y="934"/>
                  <a:pt x="994" y="933"/>
                </a:cubicBezTo>
                <a:cubicBezTo>
                  <a:pt x="990" y="935"/>
                  <a:pt x="988" y="935"/>
                  <a:pt x="984" y="933"/>
                </a:cubicBezTo>
                <a:cubicBezTo>
                  <a:pt x="983" y="936"/>
                  <a:pt x="983" y="934"/>
                  <a:pt x="979" y="935"/>
                </a:cubicBezTo>
                <a:cubicBezTo>
                  <a:pt x="977" y="930"/>
                  <a:pt x="968" y="939"/>
                  <a:pt x="965" y="933"/>
                </a:cubicBezTo>
                <a:cubicBezTo>
                  <a:pt x="974" y="930"/>
                  <a:pt x="984" y="932"/>
                  <a:pt x="991" y="927"/>
                </a:cubicBezTo>
                <a:cubicBezTo>
                  <a:pt x="992" y="929"/>
                  <a:pt x="994" y="929"/>
                  <a:pt x="994" y="931"/>
                </a:cubicBezTo>
                <a:cubicBezTo>
                  <a:pt x="995" y="930"/>
                  <a:pt x="997" y="929"/>
                  <a:pt x="1000" y="929"/>
                </a:cubicBezTo>
                <a:cubicBezTo>
                  <a:pt x="999" y="926"/>
                  <a:pt x="999" y="923"/>
                  <a:pt x="998" y="921"/>
                </a:cubicBezTo>
                <a:cubicBezTo>
                  <a:pt x="1000" y="920"/>
                  <a:pt x="1003" y="916"/>
                  <a:pt x="1004" y="917"/>
                </a:cubicBezTo>
                <a:cubicBezTo>
                  <a:pt x="1004" y="919"/>
                  <a:pt x="1003" y="920"/>
                  <a:pt x="1005" y="921"/>
                </a:cubicBezTo>
                <a:cubicBezTo>
                  <a:pt x="1005" y="915"/>
                  <a:pt x="1014" y="915"/>
                  <a:pt x="1017" y="916"/>
                </a:cubicBezTo>
                <a:cubicBezTo>
                  <a:pt x="1017" y="920"/>
                  <a:pt x="1012" y="915"/>
                  <a:pt x="1011" y="919"/>
                </a:cubicBezTo>
                <a:cubicBezTo>
                  <a:pt x="1013" y="919"/>
                  <a:pt x="1012" y="923"/>
                  <a:pt x="1010" y="923"/>
                </a:cubicBezTo>
                <a:cubicBezTo>
                  <a:pt x="1008" y="923"/>
                  <a:pt x="1007" y="922"/>
                  <a:pt x="1005" y="921"/>
                </a:cubicBezTo>
                <a:cubicBezTo>
                  <a:pt x="1005" y="927"/>
                  <a:pt x="1001" y="922"/>
                  <a:pt x="1000" y="923"/>
                </a:cubicBezTo>
                <a:cubicBezTo>
                  <a:pt x="1000" y="926"/>
                  <a:pt x="1005" y="925"/>
                  <a:pt x="1004" y="929"/>
                </a:cubicBezTo>
                <a:cubicBezTo>
                  <a:pt x="1005" y="927"/>
                  <a:pt x="1008" y="928"/>
                  <a:pt x="1009" y="930"/>
                </a:cubicBezTo>
                <a:cubicBezTo>
                  <a:pt x="1011" y="931"/>
                  <a:pt x="1009" y="928"/>
                  <a:pt x="1012" y="929"/>
                </a:cubicBezTo>
                <a:cubicBezTo>
                  <a:pt x="1012" y="930"/>
                  <a:pt x="1013" y="930"/>
                  <a:pt x="1013" y="932"/>
                </a:cubicBezTo>
                <a:cubicBezTo>
                  <a:pt x="1012" y="932"/>
                  <a:pt x="1011" y="931"/>
                  <a:pt x="1011" y="933"/>
                </a:cubicBezTo>
                <a:cubicBezTo>
                  <a:pt x="1012" y="937"/>
                  <a:pt x="1013" y="935"/>
                  <a:pt x="1014" y="935"/>
                </a:cubicBezTo>
                <a:cubicBezTo>
                  <a:pt x="1014" y="937"/>
                  <a:pt x="1013" y="937"/>
                  <a:pt x="1014" y="938"/>
                </a:cubicBezTo>
                <a:cubicBezTo>
                  <a:pt x="1012" y="936"/>
                  <a:pt x="1009" y="940"/>
                  <a:pt x="1012" y="942"/>
                </a:cubicBezTo>
                <a:cubicBezTo>
                  <a:pt x="1012" y="941"/>
                  <a:pt x="1017" y="938"/>
                  <a:pt x="1019" y="942"/>
                </a:cubicBezTo>
                <a:cubicBezTo>
                  <a:pt x="1019" y="939"/>
                  <a:pt x="1017" y="936"/>
                  <a:pt x="1021" y="936"/>
                </a:cubicBezTo>
                <a:cubicBezTo>
                  <a:pt x="1022" y="939"/>
                  <a:pt x="1018" y="937"/>
                  <a:pt x="1019" y="939"/>
                </a:cubicBezTo>
                <a:cubicBezTo>
                  <a:pt x="1022" y="940"/>
                  <a:pt x="1021" y="936"/>
                  <a:pt x="1022" y="935"/>
                </a:cubicBezTo>
                <a:cubicBezTo>
                  <a:pt x="1023" y="937"/>
                  <a:pt x="1021" y="941"/>
                  <a:pt x="1023" y="941"/>
                </a:cubicBezTo>
                <a:cubicBezTo>
                  <a:pt x="1024" y="939"/>
                  <a:pt x="1029" y="939"/>
                  <a:pt x="1026" y="937"/>
                </a:cubicBezTo>
                <a:cubicBezTo>
                  <a:pt x="1026" y="937"/>
                  <a:pt x="1026" y="938"/>
                  <a:pt x="1025" y="938"/>
                </a:cubicBezTo>
                <a:cubicBezTo>
                  <a:pt x="1026" y="937"/>
                  <a:pt x="1025" y="933"/>
                  <a:pt x="1026" y="933"/>
                </a:cubicBezTo>
                <a:cubicBezTo>
                  <a:pt x="1026" y="935"/>
                  <a:pt x="1028" y="937"/>
                  <a:pt x="1029" y="935"/>
                </a:cubicBezTo>
                <a:cubicBezTo>
                  <a:pt x="1028" y="935"/>
                  <a:pt x="1028" y="931"/>
                  <a:pt x="1030" y="930"/>
                </a:cubicBezTo>
                <a:cubicBezTo>
                  <a:pt x="1030" y="934"/>
                  <a:pt x="1031" y="930"/>
                  <a:pt x="1032" y="929"/>
                </a:cubicBezTo>
                <a:cubicBezTo>
                  <a:pt x="1037" y="930"/>
                  <a:pt x="1045" y="930"/>
                  <a:pt x="1050" y="934"/>
                </a:cubicBezTo>
                <a:cubicBezTo>
                  <a:pt x="1049" y="937"/>
                  <a:pt x="1045" y="934"/>
                  <a:pt x="1044" y="937"/>
                </a:cubicBezTo>
                <a:cubicBezTo>
                  <a:pt x="1049" y="936"/>
                  <a:pt x="1047" y="940"/>
                  <a:pt x="1051" y="940"/>
                </a:cubicBezTo>
                <a:cubicBezTo>
                  <a:pt x="1052" y="937"/>
                  <a:pt x="1055" y="939"/>
                  <a:pt x="1057" y="940"/>
                </a:cubicBezTo>
                <a:cubicBezTo>
                  <a:pt x="1064" y="936"/>
                  <a:pt x="1066" y="930"/>
                  <a:pt x="1077" y="932"/>
                </a:cubicBezTo>
                <a:cubicBezTo>
                  <a:pt x="1078" y="930"/>
                  <a:pt x="1075" y="929"/>
                  <a:pt x="1077" y="929"/>
                </a:cubicBezTo>
                <a:cubicBezTo>
                  <a:pt x="1078" y="929"/>
                  <a:pt x="1078" y="931"/>
                  <a:pt x="1080" y="930"/>
                </a:cubicBezTo>
                <a:cubicBezTo>
                  <a:pt x="1080" y="924"/>
                  <a:pt x="1083" y="929"/>
                  <a:pt x="1084" y="925"/>
                </a:cubicBezTo>
                <a:cubicBezTo>
                  <a:pt x="1088" y="925"/>
                  <a:pt x="1084" y="930"/>
                  <a:pt x="1088" y="930"/>
                </a:cubicBezTo>
                <a:cubicBezTo>
                  <a:pt x="1089" y="927"/>
                  <a:pt x="1091" y="929"/>
                  <a:pt x="1092" y="926"/>
                </a:cubicBezTo>
                <a:cubicBezTo>
                  <a:pt x="1092" y="928"/>
                  <a:pt x="1094" y="928"/>
                  <a:pt x="1093" y="930"/>
                </a:cubicBezTo>
                <a:cubicBezTo>
                  <a:pt x="1097" y="928"/>
                  <a:pt x="1096" y="930"/>
                  <a:pt x="1098" y="932"/>
                </a:cubicBezTo>
                <a:cubicBezTo>
                  <a:pt x="1097" y="929"/>
                  <a:pt x="1097" y="928"/>
                  <a:pt x="1100" y="927"/>
                </a:cubicBezTo>
                <a:cubicBezTo>
                  <a:pt x="1099" y="925"/>
                  <a:pt x="1097" y="928"/>
                  <a:pt x="1096" y="926"/>
                </a:cubicBezTo>
                <a:cubicBezTo>
                  <a:pt x="1096" y="924"/>
                  <a:pt x="1096" y="924"/>
                  <a:pt x="1096" y="924"/>
                </a:cubicBezTo>
                <a:cubicBezTo>
                  <a:pt x="1111" y="921"/>
                  <a:pt x="1102" y="938"/>
                  <a:pt x="1113" y="939"/>
                </a:cubicBezTo>
                <a:cubicBezTo>
                  <a:pt x="1116" y="933"/>
                  <a:pt x="1106" y="933"/>
                  <a:pt x="1109" y="925"/>
                </a:cubicBezTo>
                <a:cubicBezTo>
                  <a:pt x="1106" y="927"/>
                  <a:pt x="1105" y="925"/>
                  <a:pt x="1104" y="923"/>
                </a:cubicBezTo>
                <a:cubicBezTo>
                  <a:pt x="1108" y="923"/>
                  <a:pt x="1119" y="923"/>
                  <a:pt x="1116" y="916"/>
                </a:cubicBezTo>
                <a:cubicBezTo>
                  <a:pt x="1120" y="915"/>
                  <a:pt x="1119" y="915"/>
                  <a:pt x="1122" y="916"/>
                </a:cubicBezTo>
                <a:cubicBezTo>
                  <a:pt x="1124" y="913"/>
                  <a:pt x="1119" y="916"/>
                  <a:pt x="1120" y="913"/>
                </a:cubicBezTo>
                <a:cubicBezTo>
                  <a:pt x="1116" y="914"/>
                  <a:pt x="1114" y="917"/>
                  <a:pt x="1110" y="918"/>
                </a:cubicBezTo>
                <a:cubicBezTo>
                  <a:pt x="1108" y="913"/>
                  <a:pt x="1107" y="911"/>
                  <a:pt x="1104" y="907"/>
                </a:cubicBezTo>
                <a:cubicBezTo>
                  <a:pt x="1099" y="907"/>
                  <a:pt x="1096" y="906"/>
                  <a:pt x="1096" y="902"/>
                </a:cubicBezTo>
                <a:cubicBezTo>
                  <a:pt x="1098" y="899"/>
                  <a:pt x="1099" y="903"/>
                  <a:pt x="1101" y="903"/>
                </a:cubicBezTo>
                <a:cubicBezTo>
                  <a:pt x="1102" y="901"/>
                  <a:pt x="1100" y="901"/>
                  <a:pt x="1100" y="899"/>
                </a:cubicBezTo>
                <a:cubicBezTo>
                  <a:pt x="1100" y="898"/>
                  <a:pt x="1104" y="900"/>
                  <a:pt x="1104" y="897"/>
                </a:cubicBezTo>
                <a:cubicBezTo>
                  <a:pt x="1102" y="895"/>
                  <a:pt x="1097" y="896"/>
                  <a:pt x="1096" y="893"/>
                </a:cubicBezTo>
                <a:cubicBezTo>
                  <a:pt x="1096" y="898"/>
                  <a:pt x="1088" y="894"/>
                  <a:pt x="1085" y="895"/>
                </a:cubicBezTo>
                <a:cubicBezTo>
                  <a:pt x="1086" y="900"/>
                  <a:pt x="1076" y="898"/>
                  <a:pt x="1074" y="897"/>
                </a:cubicBezTo>
                <a:cubicBezTo>
                  <a:pt x="1076" y="894"/>
                  <a:pt x="1080" y="895"/>
                  <a:pt x="1081" y="890"/>
                </a:cubicBezTo>
                <a:cubicBezTo>
                  <a:pt x="1077" y="890"/>
                  <a:pt x="1075" y="888"/>
                  <a:pt x="1074" y="886"/>
                </a:cubicBezTo>
                <a:cubicBezTo>
                  <a:pt x="1074" y="881"/>
                  <a:pt x="1077" y="884"/>
                  <a:pt x="1078" y="877"/>
                </a:cubicBezTo>
                <a:cubicBezTo>
                  <a:pt x="1080" y="877"/>
                  <a:pt x="1080" y="880"/>
                  <a:pt x="1083" y="881"/>
                </a:cubicBezTo>
                <a:cubicBezTo>
                  <a:pt x="1080" y="877"/>
                  <a:pt x="1085" y="878"/>
                  <a:pt x="1086" y="875"/>
                </a:cubicBezTo>
                <a:cubicBezTo>
                  <a:pt x="1081" y="876"/>
                  <a:pt x="1080" y="875"/>
                  <a:pt x="1074" y="873"/>
                </a:cubicBezTo>
                <a:cubicBezTo>
                  <a:pt x="1072" y="874"/>
                  <a:pt x="1076" y="876"/>
                  <a:pt x="1074" y="877"/>
                </a:cubicBezTo>
                <a:cubicBezTo>
                  <a:pt x="1063" y="868"/>
                  <a:pt x="1052" y="882"/>
                  <a:pt x="1041" y="875"/>
                </a:cubicBezTo>
                <a:cubicBezTo>
                  <a:pt x="1043" y="872"/>
                  <a:pt x="1052" y="873"/>
                  <a:pt x="1049" y="869"/>
                </a:cubicBezTo>
                <a:cubicBezTo>
                  <a:pt x="1050" y="872"/>
                  <a:pt x="1047" y="871"/>
                  <a:pt x="1046" y="869"/>
                </a:cubicBezTo>
                <a:cubicBezTo>
                  <a:pt x="1047" y="868"/>
                  <a:pt x="1049" y="870"/>
                  <a:pt x="1048" y="868"/>
                </a:cubicBezTo>
                <a:cubicBezTo>
                  <a:pt x="1047" y="866"/>
                  <a:pt x="1045" y="867"/>
                  <a:pt x="1044" y="868"/>
                </a:cubicBezTo>
                <a:cubicBezTo>
                  <a:pt x="1045" y="865"/>
                  <a:pt x="1042" y="866"/>
                  <a:pt x="1043" y="864"/>
                </a:cubicBezTo>
                <a:cubicBezTo>
                  <a:pt x="1043" y="862"/>
                  <a:pt x="1045" y="862"/>
                  <a:pt x="1046" y="861"/>
                </a:cubicBezTo>
                <a:cubicBezTo>
                  <a:pt x="1049" y="869"/>
                  <a:pt x="1058" y="854"/>
                  <a:pt x="1061" y="861"/>
                </a:cubicBezTo>
                <a:cubicBezTo>
                  <a:pt x="1058" y="861"/>
                  <a:pt x="1058" y="859"/>
                  <a:pt x="1057" y="861"/>
                </a:cubicBezTo>
                <a:cubicBezTo>
                  <a:pt x="1059" y="861"/>
                  <a:pt x="1061" y="862"/>
                  <a:pt x="1062" y="864"/>
                </a:cubicBezTo>
                <a:cubicBezTo>
                  <a:pt x="1061" y="866"/>
                  <a:pt x="1056" y="865"/>
                  <a:pt x="1057" y="869"/>
                </a:cubicBezTo>
                <a:cubicBezTo>
                  <a:pt x="1061" y="869"/>
                  <a:pt x="1064" y="870"/>
                  <a:pt x="1066" y="871"/>
                </a:cubicBezTo>
                <a:cubicBezTo>
                  <a:pt x="1071" y="866"/>
                  <a:pt x="1083" y="871"/>
                  <a:pt x="1089" y="867"/>
                </a:cubicBezTo>
                <a:cubicBezTo>
                  <a:pt x="1080" y="864"/>
                  <a:pt x="1069" y="866"/>
                  <a:pt x="1065" y="858"/>
                </a:cubicBezTo>
                <a:cubicBezTo>
                  <a:pt x="1075" y="855"/>
                  <a:pt x="1092" y="852"/>
                  <a:pt x="1102" y="854"/>
                </a:cubicBezTo>
                <a:cubicBezTo>
                  <a:pt x="1103" y="852"/>
                  <a:pt x="1107" y="847"/>
                  <a:pt x="1113" y="847"/>
                </a:cubicBezTo>
                <a:cubicBezTo>
                  <a:pt x="1115" y="838"/>
                  <a:pt x="1127" y="840"/>
                  <a:pt x="1136" y="839"/>
                </a:cubicBezTo>
                <a:cubicBezTo>
                  <a:pt x="1141" y="834"/>
                  <a:pt x="1155" y="834"/>
                  <a:pt x="1158" y="838"/>
                </a:cubicBezTo>
                <a:cubicBezTo>
                  <a:pt x="1152" y="841"/>
                  <a:pt x="1138" y="842"/>
                  <a:pt x="1131" y="847"/>
                </a:cubicBezTo>
                <a:cubicBezTo>
                  <a:pt x="1133" y="847"/>
                  <a:pt x="1134" y="848"/>
                  <a:pt x="1135" y="850"/>
                </a:cubicBezTo>
                <a:cubicBezTo>
                  <a:pt x="1142" y="849"/>
                  <a:pt x="1148" y="847"/>
                  <a:pt x="1158" y="847"/>
                </a:cubicBezTo>
                <a:cubicBezTo>
                  <a:pt x="1161" y="845"/>
                  <a:pt x="1156" y="844"/>
                  <a:pt x="1158" y="843"/>
                </a:cubicBezTo>
                <a:cubicBezTo>
                  <a:pt x="1162" y="844"/>
                  <a:pt x="1164" y="842"/>
                  <a:pt x="1166" y="841"/>
                </a:cubicBezTo>
                <a:cubicBezTo>
                  <a:pt x="1163" y="840"/>
                  <a:pt x="1160" y="839"/>
                  <a:pt x="1159" y="836"/>
                </a:cubicBezTo>
                <a:cubicBezTo>
                  <a:pt x="1163" y="836"/>
                  <a:pt x="1168" y="836"/>
                  <a:pt x="1169" y="832"/>
                </a:cubicBezTo>
                <a:cubicBezTo>
                  <a:pt x="1170" y="834"/>
                  <a:pt x="1172" y="835"/>
                  <a:pt x="1173" y="837"/>
                </a:cubicBezTo>
                <a:cubicBezTo>
                  <a:pt x="1182" y="839"/>
                  <a:pt x="1195" y="833"/>
                  <a:pt x="1199" y="842"/>
                </a:cubicBezTo>
                <a:cubicBezTo>
                  <a:pt x="1190" y="843"/>
                  <a:pt x="1180" y="844"/>
                  <a:pt x="1176" y="851"/>
                </a:cubicBezTo>
                <a:cubicBezTo>
                  <a:pt x="1181" y="855"/>
                  <a:pt x="1190" y="855"/>
                  <a:pt x="1196" y="858"/>
                </a:cubicBezTo>
                <a:cubicBezTo>
                  <a:pt x="1192" y="859"/>
                  <a:pt x="1186" y="857"/>
                  <a:pt x="1181" y="860"/>
                </a:cubicBezTo>
                <a:cubicBezTo>
                  <a:pt x="1183" y="865"/>
                  <a:pt x="1195" y="859"/>
                  <a:pt x="1195" y="867"/>
                </a:cubicBezTo>
                <a:cubicBezTo>
                  <a:pt x="1186" y="867"/>
                  <a:pt x="1178" y="870"/>
                  <a:pt x="1173" y="865"/>
                </a:cubicBezTo>
                <a:cubicBezTo>
                  <a:pt x="1173" y="866"/>
                  <a:pt x="1171" y="866"/>
                  <a:pt x="1170" y="866"/>
                </a:cubicBezTo>
                <a:cubicBezTo>
                  <a:pt x="1170" y="868"/>
                  <a:pt x="1172" y="868"/>
                  <a:pt x="1170" y="869"/>
                </a:cubicBezTo>
                <a:cubicBezTo>
                  <a:pt x="1178" y="870"/>
                  <a:pt x="1186" y="872"/>
                  <a:pt x="1186" y="881"/>
                </a:cubicBezTo>
                <a:cubicBezTo>
                  <a:pt x="1191" y="880"/>
                  <a:pt x="1191" y="885"/>
                  <a:pt x="1195" y="882"/>
                </a:cubicBezTo>
                <a:cubicBezTo>
                  <a:pt x="1193" y="882"/>
                  <a:pt x="1192" y="880"/>
                  <a:pt x="1191" y="878"/>
                </a:cubicBezTo>
                <a:cubicBezTo>
                  <a:pt x="1192" y="877"/>
                  <a:pt x="1194" y="877"/>
                  <a:pt x="1195" y="875"/>
                </a:cubicBezTo>
                <a:cubicBezTo>
                  <a:pt x="1193" y="874"/>
                  <a:pt x="1190" y="873"/>
                  <a:pt x="1190" y="870"/>
                </a:cubicBezTo>
                <a:cubicBezTo>
                  <a:pt x="1192" y="870"/>
                  <a:pt x="1197" y="867"/>
                  <a:pt x="1199" y="869"/>
                </a:cubicBezTo>
                <a:cubicBezTo>
                  <a:pt x="1200" y="873"/>
                  <a:pt x="1197" y="871"/>
                  <a:pt x="1196" y="873"/>
                </a:cubicBezTo>
                <a:cubicBezTo>
                  <a:pt x="1203" y="873"/>
                  <a:pt x="1203" y="873"/>
                  <a:pt x="1203" y="873"/>
                </a:cubicBezTo>
                <a:cubicBezTo>
                  <a:pt x="1204" y="872"/>
                  <a:pt x="1203" y="869"/>
                  <a:pt x="1205" y="869"/>
                </a:cubicBezTo>
                <a:cubicBezTo>
                  <a:pt x="1215" y="868"/>
                  <a:pt x="1221" y="864"/>
                  <a:pt x="1223" y="857"/>
                </a:cubicBezTo>
                <a:cubicBezTo>
                  <a:pt x="1225" y="857"/>
                  <a:pt x="1228" y="857"/>
                  <a:pt x="1230" y="858"/>
                </a:cubicBezTo>
                <a:cubicBezTo>
                  <a:pt x="1228" y="859"/>
                  <a:pt x="1230" y="860"/>
                  <a:pt x="1230" y="862"/>
                </a:cubicBezTo>
                <a:cubicBezTo>
                  <a:pt x="1229" y="864"/>
                  <a:pt x="1226" y="864"/>
                  <a:pt x="1226" y="866"/>
                </a:cubicBezTo>
                <a:cubicBezTo>
                  <a:pt x="1231" y="867"/>
                  <a:pt x="1230" y="866"/>
                  <a:pt x="1233" y="865"/>
                </a:cubicBezTo>
                <a:cubicBezTo>
                  <a:pt x="1232" y="861"/>
                  <a:pt x="1236" y="856"/>
                  <a:pt x="1231" y="855"/>
                </a:cubicBezTo>
                <a:cubicBezTo>
                  <a:pt x="1231" y="850"/>
                  <a:pt x="1237" y="851"/>
                  <a:pt x="1240" y="850"/>
                </a:cubicBezTo>
                <a:cubicBezTo>
                  <a:pt x="1239" y="847"/>
                  <a:pt x="1234" y="848"/>
                  <a:pt x="1233" y="846"/>
                </a:cubicBezTo>
                <a:cubicBezTo>
                  <a:pt x="1234" y="844"/>
                  <a:pt x="1234" y="846"/>
                  <a:pt x="1237" y="846"/>
                </a:cubicBezTo>
                <a:cubicBezTo>
                  <a:pt x="1239" y="837"/>
                  <a:pt x="1252" y="839"/>
                  <a:pt x="1255" y="831"/>
                </a:cubicBezTo>
                <a:cubicBezTo>
                  <a:pt x="1250" y="828"/>
                  <a:pt x="1239" y="827"/>
                  <a:pt x="1243" y="817"/>
                </a:cubicBezTo>
                <a:cubicBezTo>
                  <a:pt x="1242" y="816"/>
                  <a:pt x="1236" y="816"/>
                  <a:pt x="1235" y="817"/>
                </a:cubicBezTo>
                <a:cubicBezTo>
                  <a:pt x="1236" y="819"/>
                  <a:pt x="1240" y="817"/>
                  <a:pt x="1240" y="819"/>
                </a:cubicBezTo>
                <a:cubicBezTo>
                  <a:pt x="1234" y="823"/>
                  <a:pt x="1226" y="815"/>
                  <a:pt x="1223" y="818"/>
                </a:cubicBezTo>
                <a:cubicBezTo>
                  <a:pt x="1225" y="818"/>
                  <a:pt x="1227" y="818"/>
                  <a:pt x="1227" y="820"/>
                </a:cubicBezTo>
                <a:cubicBezTo>
                  <a:pt x="1222" y="820"/>
                  <a:pt x="1222" y="820"/>
                  <a:pt x="1222" y="820"/>
                </a:cubicBezTo>
                <a:cubicBezTo>
                  <a:pt x="1222" y="817"/>
                  <a:pt x="1222" y="817"/>
                  <a:pt x="1222" y="817"/>
                </a:cubicBezTo>
                <a:cubicBezTo>
                  <a:pt x="1210" y="823"/>
                  <a:pt x="1193" y="820"/>
                  <a:pt x="1182" y="816"/>
                </a:cubicBezTo>
                <a:cubicBezTo>
                  <a:pt x="1190" y="815"/>
                  <a:pt x="1190" y="808"/>
                  <a:pt x="1195" y="806"/>
                </a:cubicBezTo>
                <a:cubicBezTo>
                  <a:pt x="1192" y="806"/>
                  <a:pt x="1192" y="806"/>
                  <a:pt x="1193" y="804"/>
                </a:cubicBezTo>
                <a:cubicBezTo>
                  <a:pt x="1190" y="804"/>
                  <a:pt x="1187" y="804"/>
                  <a:pt x="1186" y="803"/>
                </a:cubicBezTo>
                <a:cubicBezTo>
                  <a:pt x="1189" y="803"/>
                  <a:pt x="1193" y="803"/>
                  <a:pt x="1195" y="803"/>
                </a:cubicBezTo>
                <a:cubicBezTo>
                  <a:pt x="1194" y="801"/>
                  <a:pt x="1190" y="798"/>
                  <a:pt x="1193" y="796"/>
                </a:cubicBezTo>
                <a:cubicBezTo>
                  <a:pt x="1193" y="798"/>
                  <a:pt x="1197" y="798"/>
                  <a:pt x="1195" y="801"/>
                </a:cubicBezTo>
                <a:cubicBezTo>
                  <a:pt x="1199" y="801"/>
                  <a:pt x="1202" y="798"/>
                  <a:pt x="1205" y="799"/>
                </a:cubicBezTo>
                <a:cubicBezTo>
                  <a:pt x="1204" y="796"/>
                  <a:pt x="1212" y="795"/>
                  <a:pt x="1215" y="797"/>
                </a:cubicBezTo>
                <a:cubicBezTo>
                  <a:pt x="1220" y="788"/>
                  <a:pt x="1236" y="797"/>
                  <a:pt x="1241" y="786"/>
                </a:cubicBezTo>
                <a:cubicBezTo>
                  <a:pt x="1234" y="781"/>
                  <a:pt x="1225" y="789"/>
                  <a:pt x="1220" y="782"/>
                </a:cubicBezTo>
                <a:cubicBezTo>
                  <a:pt x="1221" y="777"/>
                  <a:pt x="1228" y="772"/>
                  <a:pt x="1226" y="768"/>
                </a:cubicBezTo>
                <a:cubicBezTo>
                  <a:pt x="1232" y="766"/>
                  <a:pt x="1238" y="764"/>
                  <a:pt x="1244" y="762"/>
                </a:cubicBezTo>
                <a:cubicBezTo>
                  <a:pt x="1241" y="757"/>
                  <a:pt x="1243" y="757"/>
                  <a:pt x="1243" y="751"/>
                </a:cubicBezTo>
                <a:cubicBezTo>
                  <a:pt x="1245" y="750"/>
                  <a:pt x="1245" y="752"/>
                  <a:pt x="1247" y="751"/>
                </a:cubicBezTo>
                <a:cubicBezTo>
                  <a:pt x="1250" y="745"/>
                  <a:pt x="1252" y="738"/>
                  <a:pt x="1251" y="732"/>
                </a:cubicBezTo>
                <a:cubicBezTo>
                  <a:pt x="1251" y="733"/>
                  <a:pt x="1247" y="733"/>
                  <a:pt x="1248" y="732"/>
                </a:cubicBezTo>
                <a:cubicBezTo>
                  <a:pt x="1247" y="730"/>
                  <a:pt x="1251" y="731"/>
                  <a:pt x="1250" y="729"/>
                </a:cubicBezTo>
                <a:cubicBezTo>
                  <a:pt x="1249" y="726"/>
                  <a:pt x="1242" y="721"/>
                  <a:pt x="1243" y="717"/>
                </a:cubicBezTo>
                <a:cubicBezTo>
                  <a:pt x="1244" y="711"/>
                  <a:pt x="1233" y="703"/>
                  <a:pt x="1242" y="698"/>
                </a:cubicBezTo>
                <a:cubicBezTo>
                  <a:pt x="1248" y="698"/>
                  <a:pt x="1248" y="698"/>
                  <a:pt x="1248" y="698"/>
                </a:cubicBezTo>
                <a:cubicBezTo>
                  <a:pt x="1251" y="696"/>
                  <a:pt x="1246" y="696"/>
                  <a:pt x="1247" y="693"/>
                </a:cubicBezTo>
                <a:cubicBezTo>
                  <a:pt x="1242" y="695"/>
                  <a:pt x="1236" y="693"/>
                  <a:pt x="1237" y="687"/>
                </a:cubicBezTo>
                <a:cubicBezTo>
                  <a:pt x="1245" y="688"/>
                  <a:pt x="1245" y="682"/>
                  <a:pt x="1250" y="680"/>
                </a:cubicBezTo>
                <a:cubicBezTo>
                  <a:pt x="1250" y="677"/>
                  <a:pt x="1249" y="675"/>
                  <a:pt x="1248" y="673"/>
                </a:cubicBezTo>
                <a:cubicBezTo>
                  <a:pt x="1242" y="672"/>
                  <a:pt x="1228" y="674"/>
                  <a:pt x="1226" y="664"/>
                </a:cubicBezTo>
                <a:cubicBezTo>
                  <a:pt x="1220" y="666"/>
                  <a:pt x="1220" y="659"/>
                  <a:pt x="1214" y="659"/>
                </a:cubicBezTo>
                <a:cubicBezTo>
                  <a:pt x="1214" y="660"/>
                  <a:pt x="1214" y="662"/>
                  <a:pt x="1213" y="662"/>
                </a:cubicBezTo>
                <a:cubicBezTo>
                  <a:pt x="1211" y="660"/>
                  <a:pt x="1206" y="663"/>
                  <a:pt x="1206" y="660"/>
                </a:cubicBezTo>
                <a:cubicBezTo>
                  <a:pt x="1208" y="660"/>
                  <a:pt x="1210" y="660"/>
                  <a:pt x="1210" y="657"/>
                </a:cubicBezTo>
                <a:cubicBezTo>
                  <a:pt x="1208" y="655"/>
                  <a:pt x="1205" y="657"/>
                  <a:pt x="1204" y="658"/>
                </a:cubicBezTo>
                <a:cubicBezTo>
                  <a:pt x="1204" y="654"/>
                  <a:pt x="1198" y="653"/>
                  <a:pt x="1195" y="653"/>
                </a:cubicBezTo>
                <a:cubicBezTo>
                  <a:pt x="1195" y="649"/>
                  <a:pt x="1199" y="650"/>
                  <a:pt x="1200" y="648"/>
                </a:cubicBezTo>
                <a:cubicBezTo>
                  <a:pt x="1197" y="643"/>
                  <a:pt x="1198" y="634"/>
                  <a:pt x="1198" y="625"/>
                </a:cubicBezTo>
                <a:cubicBezTo>
                  <a:pt x="1195" y="622"/>
                  <a:pt x="1192" y="622"/>
                  <a:pt x="1187" y="623"/>
                </a:cubicBezTo>
                <a:cubicBezTo>
                  <a:pt x="1188" y="617"/>
                  <a:pt x="1193" y="621"/>
                  <a:pt x="1196" y="618"/>
                </a:cubicBezTo>
                <a:cubicBezTo>
                  <a:pt x="1196" y="614"/>
                  <a:pt x="1193" y="612"/>
                  <a:pt x="1192" y="608"/>
                </a:cubicBezTo>
                <a:cubicBezTo>
                  <a:pt x="1188" y="609"/>
                  <a:pt x="1186" y="606"/>
                  <a:pt x="1183" y="605"/>
                </a:cubicBezTo>
                <a:cubicBezTo>
                  <a:pt x="1185" y="605"/>
                  <a:pt x="1186" y="604"/>
                  <a:pt x="1187" y="602"/>
                </a:cubicBezTo>
                <a:cubicBezTo>
                  <a:pt x="1183" y="602"/>
                  <a:pt x="1180" y="597"/>
                  <a:pt x="1182" y="595"/>
                </a:cubicBezTo>
                <a:cubicBezTo>
                  <a:pt x="1181" y="594"/>
                  <a:pt x="1178" y="595"/>
                  <a:pt x="1178" y="591"/>
                </a:cubicBezTo>
                <a:cubicBezTo>
                  <a:pt x="1183" y="591"/>
                  <a:pt x="1184" y="588"/>
                  <a:pt x="1187" y="586"/>
                </a:cubicBezTo>
                <a:cubicBezTo>
                  <a:pt x="1186" y="582"/>
                  <a:pt x="1180" y="584"/>
                  <a:pt x="1181" y="579"/>
                </a:cubicBezTo>
                <a:cubicBezTo>
                  <a:pt x="1183" y="579"/>
                  <a:pt x="1186" y="580"/>
                  <a:pt x="1187" y="578"/>
                </a:cubicBezTo>
                <a:cubicBezTo>
                  <a:pt x="1185" y="578"/>
                  <a:pt x="1183" y="577"/>
                  <a:pt x="1183" y="573"/>
                </a:cubicBezTo>
                <a:cubicBezTo>
                  <a:pt x="1187" y="571"/>
                  <a:pt x="1195" y="575"/>
                  <a:pt x="1201" y="573"/>
                </a:cubicBezTo>
                <a:cubicBezTo>
                  <a:pt x="1195" y="570"/>
                  <a:pt x="1186" y="573"/>
                  <a:pt x="1182" y="571"/>
                </a:cubicBezTo>
                <a:cubicBezTo>
                  <a:pt x="1183" y="567"/>
                  <a:pt x="1187" y="566"/>
                  <a:pt x="1189" y="563"/>
                </a:cubicBezTo>
                <a:cubicBezTo>
                  <a:pt x="1187" y="563"/>
                  <a:pt x="1186" y="563"/>
                  <a:pt x="1186" y="560"/>
                </a:cubicBezTo>
                <a:cubicBezTo>
                  <a:pt x="1194" y="556"/>
                  <a:pt x="1207" y="561"/>
                  <a:pt x="1214" y="555"/>
                </a:cubicBezTo>
                <a:cubicBezTo>
                  <a:pt x="1217" y="556"/>
                  <a:pt x="1220" y="554"/>
                  <a:pt x="1226" y="555"/>
                </a:cubicBezTo>
                <a:cubicBezTo>
                  <a:pt x="1228" y="551"/>
                  <a:pt x="1223" y="553"/>
                  <a:pt x="1223" y="549"/>
                </a:cubicBezTo>
                <a:cubicBezTo>
                  <a:pt x="1228" y="549"/>
                  <a:pt x="1229" y="548"/>
                  <a:pt x="1235" y="547"/>
                </a:cubicBezTo>
                <a:cubicBezTo>
                  <a:pt x="1234" y="545"/>
                  <a:pt x="1230" y="545"/>
                  <a:pt x="1228" y="543"/>
                </a:cubicBezTo>
                <a:cubicBezTo>
                  <a:pt x="1228" y="547"/>
                  <a:pt x="1223" y="545"/>
                  <a:pt x="1221" y="547"/>
                </a:cubicBezTo>
                <a:cubicBezTo>
                  <a:pt x="1218" y="544"/>
                  <a:pt x="1212" y="548"/>
                  <a:pt x="1208" y="545"/>
                </a:cubicBezTo>
                <a:cubicBezTo>
                  <a:pt x="1208" y="544"/>
                  <a:pt x="1207" y="544"/>
                  <a:pt x="1208" y="543"/>
                </a:cubicBezTo>
                <a:cubicBezTo>
                  <a:pt x="1214" y="544"/>
                  <a:pt x="1208" y="539"/>
                  <a:pt x="1210" y="538"/>
                </a:cubicBezTo>
                <a:cubicBezTo>
                  <a:pt x="1214" y="539"/>
                  <a:pt x="1222" y="540"/>
                  <a:pt x="1222" y="534"/>
                </a:cubicBezTo>
                <a:cubicBezTo>
                  <a:pt x="1226" y="533"/>
                  <a:pt x="1231" y="534"/>
                  <a:pt x="1234" y="533"/>
                </a:cubicBezTo>
                <a:cubicBezTo>
                  <a:pt x="1233" y="530"/>
                  <a:pt x="1230" y="531"/>
                  <a:pt x="1232" y="528"/>
                </a:cubicBezTo>
                <a:cubicBezTo>
                  <a:pt x="1229" y="527"/>
                  <a:pt x="1227" y="529"/>
                  <a:pt x="1225" y="529"/>
                </a:cubicBezTo>
                <a:cubicBezTo>
                  <a:pt x="1224" y="526"/>
                  <a:pt x="1223" y="522"/>
                  <a:pt x="1219" y="521"/>
                </a:cubicBezTo>
                <a:cubicBezTo>
                  <a:pt x="1221" y="520"/>
                  <a:pt x="1228" y="518"/>
                  <a:pt x="1230" y="521"/>
                </a:cubicBezTo>
                <a:cubicBezTo>
                  <a:pt x="1229" y="522"/>
                  <a:pt x="1229" y="522"/>
                  <a:pt x="1228" y="525"/>
                </a:cubicBezTo>
                <a:cubicBezTo>
                  <a:pt x="1231" y="526"/>
                  <a:pt x="1241" y="525"/>
                  <a:pt x="1239" y="531"/>
                </a:cubicBezTo>
                <a:cubicBezTo>
                  <a:pt x="1241" y="531"/>
                  <a:pt x="1242" y="531"/>
                  <a:pt x="1242" y="529"/>
                </a:cubicBezTo>
                <a:cubicBezTo>
                  <a:pt x="1239" y="528"/>
                  <a:pt x="1239" y="525"/>
                  <a:pt x="1239" y="521"/>
                </a:cubicBezTo>
                <a:cubicBezTo>
                  <a:pt x="1238" y="519"/>
                  <a:pt x="1235" y="523"/>
                  <a:pt x="1235" y="521"/>
                </a:cubicBezTo>
                <a:cubicBezTo>
                  <a:pt x="1234" y="516"/>
                  <a:pt x="1238" y="514"/>
                  <a:pt x="1241" y="512"/>
                </a:cubicBezTo>
                <a:cubicBezTo>
                  <a:pt x="1238" y="512"/>
                  <a:pt x="1239" y="508"/>
                  <a:pt x="1239" y="506"/>
                </a:cubicBezTo>
                <a:cubicBezTo>
                  <a:pt x="1239" y="503"/>
                  <a:pt x="1243" y="504"/>
                  <a:pt x="1243" y="502"/>
                </a:cubicBezTo>
                <a:cubicBezTo>
                  <a:pt x="1242" y="502"/>
                  <a:pt x="1242" y="501"/>
                  <a:pt x="1242" y="499"/>
                </a:cubicBezTo>
                <a:cubicBezTo>
                  <a:pt x="1245" y="500"/>
                  <a:pt x="1248" y="499"/>
                  <a:pt x="1249" y="496"/>
                </a:cubicBezTo>
                <a:cubicBezTo>
                  <a:pt x="1248" y="495"/>
                  <a:pt x="1246" y="495"/>
                  <a:pt x="1247" y="492"/>
                </a:cubicBezTo>
                <a:cubicBezTo>
                  <a:pt x="1248" y="490"/>
                  <a:pt x="1251" y="494"/>
                  <a:pt x="1252" y="491"/>
                </a:cubicBezTo>
                <a:cubicBezTo>
                  <a:pt x="1252" y="486"/>
                  <a:pt x="1252" y="486"/>
                  <a:pt x="1252" y="486"/>
                </a:cubicBezTo>
                <a:cubicBezTo>
                  <a:pt x="1248" y="486"/>
                  <a:pt x="1249" y="480"/>
                  <a:pt x="1247" y="478"/>
                </a:cubicBezTo>
                <a:cubicBezTo>
                  <a:pt x="1251" y="470"/>
                  <a:pt x="1258" y="476"/>
                  <a:pt x="1266" y="473"/>
                </a:cubicBezTo>
                <a:cubicBezTo>
                  <a:pt x="1267" y="467"/>
                  <a:pt x="1257" y="470"/>
                  <a:pt x="1261" y="464"/>
                </a:cubicBezTo>
                <a:cubicBezTo>
                  <a:pt x="1257" y="464"/>
                  <a:pt x="1256" y="463"/>
                  <a:pt x="1254" y="461"/>
                </a:cubicBezTo>
                <a:cubicBezTo>
                  <a:pt x="1264" y="456"/>
                  <a:pt x="1264" y="437"/>
                  <a:pt x="1280" y="440"/>
                </a:cubicBezTo>
                <a:cubicBezTo>
                  <a:pt x="1280" y="436"/>
                  <a:pt x="1272" y="441"/>
                  <a:pt x="1272" y="437"/>
                </a:cubicBezTo>
                <a:cubicBezTo>
                  <a:pt x="1273" y="429"/>
                  <a:pt x="1275" y="424"/>
                  <a:pt x="1274" y="417"/>
                </a:cubicBezTo>
                <a:cubicBezTo>
                  <a:pt x="1274" y="417"/>
                  <a:pt x="1272" y="416"/>
                  <a:pt x="1272" y="414"/>
                </a:cubicBezTo>
                <a:cubicBezTo>
                  <a:pt x="1272" y="405"/>
                  <a:pt x="1262" y="392"/>
                  <a:pt x="1260" y="385"/>
                </a:cubicBezTo>
                <a:cubicBezTo>
                  <a:pt x="1259" y="382"/>
                  <a:pt x="1260" y="378"/>
                  <a:pt x="1260" y="375"/>
                </a:cubicBezTo>
                <a:cubicBezTo>
                  <a:pt x="1257" y="364"/>
                  <a:pt x="1251" y="359"/>
                  <a:pt x="1243" y="351"/>
                </a:cubicBezTo>
                <a:cubicBezTo>
                  <a:pt x="1249" y="346"/>
                  <a:pt x="1248" y="331"/>
                  <a:pt x="1257" y="333"/>
                </a:cubicBezTo>
                <a:cubicBezTo>
                  <a:pt x="1254" y="323"/>
                  <a:pt x="1262" y="316"/>
                  <a:pt x="1266" y="310"/>
                </a:cubicBezTo>
                <a:cubicBezTo>
                  <a:pt x="1263" y="310"/>
                  <a:pt x="1263" y="308"/>
                  <a:pt x="1265" y="305"/>
                </a:cubicBezTo>
                <a:cubicBezTo>
                  <a:pt x="1262" y="305"/>
                  <a:pt x="1262" y="303"/>
                  <a:pt x="1261" y="301"/>
                </a:cubicBezTo>
                <a:cubicBezTo>
                  <a:pt x="1260" y="304"/>
                  <a:pt x="1261" y="304"/>
                  <a:pt x="1262" y="305"/>
                </a:cubicBezTo>
                <a:cubicBezTo>
                  <a:pt x="1260" y="305"/>
                  <a:pt x="1259" y="310"/>
                  <a:pt x="1258" y="308"/>
                </a:cubicBezTo>
                <a:cubicBezTo>
                  <a:pt x="1259" y="303"/>
                  <a:pt x="1258" y="300"/>
                  <a:pt x="1261" y="293"/>
                </a:cubicBezTo>
                <a:cubicBezTo>
                  <a:pt x="1254" y="292"/>
                  <a:pt x="1243" y="293"/>
                  <a:pt x="1235" y="291"/>
                </a:cubicBezTo>
                <a:cubicBezTo>
                  <a:pt x="1236" y="289"/>
                  <a:pt x="1238" y="290"/>
                  <a:pt x="1239" y="289"/>
                </a:cubicBezTo>
                <a:cubicBezTo>
                  <a:pt x="1237" y="288"/>
                  <a:pt x="1234" y="290"/>
                  <a:pt x="1234" y="288"/>
                </a:cubicBezTo>
                <a:cubicBezTo>
                  <a:pt x="1234" y="285"/>
                  <a:pt x="1240" y="288"/>
                  <a:pt x="1239" y="285"/>
                </a:cubicBezTo>
                <a:cubicBezTo>
                  <a:pt x="1235" y="284"/>
                  <a:pt x="1232" y="287"/>
                  <a:pt x="1230" y="285"/>
                </a:cubicBezTo>
                <a:cubicBezTo>
                  <a:pt x="1229" y="290"/>
                  <a:pt x="1235" y="288"/>
                  <a:pt x="1235" y="292"/>
                </a:cubicBezTo>
                <a:cubicBezTo>
                  <a:pt x="1221" y="293"/>
                  <a:pt x="1202" y="289"/>
                  <a:pt x="1189" y="294"/>
                </a:cubicBezTo>
                <a:cubicBezTo>
                  <a:pt x="1184" y="290"/>
                  <a:pt x="1180" y="297"/>
                  <a:pt x="1174" y="297"/>
                </a:cubicBezTo>
                <a:cubicBezTo>
                  <a:pt x="1168" y="297"/>
                  <a:pt x="1159" y="290"/>
                  <a:pt x="1165" y="282"/>
                </a:cubicBezTo>
                <a:cubicBezTo>
                  <a:pt x="1168" y="282"/>
                  <a:pt x="1170" y="285"/>
                  <a:pt x="1171" y="282"/>
                </a:cubicBezTo>
                <a:cubicBezTo>
                  <a:pt x="1169" y="281"/>
                  <a:pt x="1167" y="281"/>
                  <a:pt x="1165" y="280"/>
                </a:cubicBezTo>
                <a:cubicBezTo>
                  <a:pt x="1165" y="275"/>
                  <a:pt x="1169" y="274"/>
                  <a:pt x="1171" y="271"/>
                </a:cubicBezTo>
                <a:cubicBezTo>
                  <a:pt x="1182" y="273"/>
                  <a:pt x="1181" y="260"/>
                  <a:pt x="1188" y="257"/>
                </a:cubicBezTo>
                <a:cubicBezTo>
                  <a:pt x="1189" y="257"/>
                  <a:pt x="1205" y="257"/>
                  <a:pt x="1204" y="261"/>
                </a:cubicBezTo>
                <a:cubicBezTo>
                  <a:pt x="1212" y="256"/>
                  <a:pt x="1238" y="259"/>
                  <a:pt x="1248" y="258"/>
                </a:cubicBezTo>
                <a:cubicBezTo>
                  <a:pt x="1247" y="258"/>
                  <a:pt x="1246" y="258"/>
                  <a:pt x="1247" y="260"/>
                </a:cubicBezTo>
                <a:cubicBezTo>
                  <a:pt x="1256" y="259"/>
                  <a:pt x="1261" y="257"/>
                  <a:pt x="1264" y="249"/>
                </a:cubicBezTo>
                <a:cubicBezTo>
                  <a:pt x="1262" y="249"/>
                  <a:pt x="1261" y="249"/>
                  <a:pt x="1261" y="248"/>
                </a:cubicBezTo>
                <a:cubicBezTo>
                  <a:pt x="1261" y="243"/>
                  <a:pt x="1265" y="243"/>
                  <a:pt x="1269" y="243"/>
                </a:cubicBezTo>
                <a:cubicBezTo>
                  <a:pt x="1260" y="240"/>
                  <a:pt x="1252" y="238"/>
                  <a:pt x="1241" y="241"/>
                </a:cubicBezTo>
                <a:cubicBezTo>
                  <a:pt x="1239" y="239"/>
                  <a:pt x="1240" y="238"/>
                  <a:pt x="1240" y="235"/>
                </a:cubicBezTo>
                <a:cubicBezTo>
                  <a:pt x="1237" y="234"/>
                  <a:pt x="1236" y="236"/>
                  <a:pt x="1235" y="237"/>
                </a:cubicBezTo>
                <a:cubicBezTo>
                  <a:pt x="1235" y="238"/>
                  <a:pt x="1237" y="238"/>
                  <a:pt x="1238" y="239"/>
                </a:cubicBezTo>
                <a:cubicBezTo>
                  <a:pt x="1228" y="245"/>
                  <a:pt x="1219" y="234"/>
                  <a:pt x="1211" y="240"/>
                </a:cubicBezTo>
                <a:cubicBezTo>
                  <a:pt x="1203" y="235"/>
                  <a:pt x="1170" y="245"/>
                  <a:pt x="1174" y="227"/>
                </a:cubicBezTo>
                <a:cubicBezTo>
                  <a:pt x="1193" y="227"/>
                  <a:pt x="1210" y="229"/>
                  <a:pt x="1232" y="222"/>
                </a:cubicBezTo>
                <a:cubicBezTo>
                  <a:pt x="1234" y="226"/>
                  <a:pt x="1240" y="228"/>
                  <a:pt x="1243" y="229"/>
                </a:cubicBezTo>
                <a:cubicBezTo>
                  <a:pt x="1243" y="228"/>
                  <a:pt x="1242" y="228"/>
                  <a:pt x="1243" y="227"/>
                </a:cubicBezTo>
                <a:cubicBezTo>
                  <a:pt x="1253" y="229"/>
                  <a:pt x="1267" y="217"/>
                  <a:pt x="1280" y="215"/>
                </a:cubicBezTo>
                <a:cubicBezTo>
                  <a:pt x="1278" y="214"/>
                  <a:pt x="1275" y="214"/>
                  <a:pt x="1275" y="211"/>
                </a:cubicBezTo>
                <a:cubicBezTo>
                  <a:pt x="1277" y="208"/>
                  <a:pt x="1283" y="210"/>
                  <a:pt x="1285" y="207"/>
                </a:cubicBezTo>
                <a:cubicBezTo>
                  <a:pt x="1282" y="207"/>
                  <a:pt x="1283" y="205"/>
                  <a:pt x="1282" y="204"/>
                </a:cubicBezTo>
                <a:close/>
                <a:moveTo>
                  <a:pt x="1080" y="150"/>
                </a:moveTo>
                <a:cubicBezTo>
                  <a:pt x="1083" y="150"/>
                  <a:pt x="1083" y="150"/>
                  <a:pt x="1083" y="150"/>
                </a:cubicBezTo>
                <a:cubicBezTo>
                  <a:pt x="1083" y="153"/>
                  <a:pt x="1083" y="153"/>
                  <a:pt x="1083" y="153"/>
                </a:cubicBezTo>
                <a:cubicBezTo>
                  <a:pt x="1081" y="154"/>
                  <a:pt x="1080" y="153"/>
                  <a:pt x="1079" y="152"/>
                </a:cubicBezTo>
                <a:cubicBezTo>
                  <a:pt x="1080" y="152"/>
                  <a:pt x="1080" y="151"/>
                  <a:pt x="1080" y="150"/>
                </a:cubicBezTo>
                <a:close/>
                <a:moveTo>
                  <a:pt x="611" y="110"/>
                </a:moveTo>
                <a:cubicBezTo>
                  <a:pt x="606" y="110"/>
                  <a:pt x="606" y="110"/>
                  <a:pt x="606" y="110"/>
                </a:cubicBezTo>
                <a:cubicBezTo>
                  <a:pt x="606" y="109"/>
                  <a:pt x="612" y="107"/>
                  <a:pt x="611" y="110"/>
                </a:cubicBezTo>
                <a:close/>
                <a:moveTo>
                  <a:pt x="591" y="124"/>
                </a:moveTo>
                <a:cubicBezTo>
                  <a:pt x="594" y="124"/>
                  <a:pt x="594" y="125"/>
                  <a:pt x="596" y="126"/>
                </a:cubicBezTo>
                <a:cubicBezTo>
                  <a:pt x="596" y="128"/>
                  <a:pt x="596" y="128"/>
                  <a:pt x="596" y="128"/>
                </a:cubicBezTo>
                <a:cubicBezTo>
                  <a:pt x="595" y="129"/>
                  <a:pt x="591" y="128"/>
                  <a:pt x="589" y="127"/>
                </a:cubicBezTo>
                <a:cubicBezTo>
                  <a:pt x="590" y="126"/>
                  <a:pt x="590" y="125"/>
                  <a:pt x="591" y="124"/>
                </a:cubicBezTo>
                <a:close/>
                <a:moveTo>
                  <a:pt x="142" y="337"/>
                </a:moveTo>
                <a:cubicBezTo>
                  <a:pt x="142" y="334"/>
                  <a:pt x="142" y="334"/>
                  <a:pt x="142" y="334"/>
                </a:cubicBezTo>
                <a:cubicBezTo>
                  <a:pt x="144" y="332"/>
                  <a:pt x="149" y="333"/>
                  <a:pt x="150" y="334"/>
                </a:cubicBezTo>
                <a:cubicBezTo>
                  <a:pt x="149" y="337"/>
                  <a:pt x="146" y="337"/>
                  <a:pt x="142" y="337"/>
                </a:cubicBezTo>
                <a:close/>
                <a:moveTo>
                  <a:pt x="171" y="390"/>
                </a:moveTo>
                <a:cubicBezTo>
                  <a:pt x="168" y="389"/>
                  <a:pt x="168" y="391"/>
                  <a:pt x="166" y="391"/>
                </a:cubicBezTo>
                <a:cubicBezTo>
                  <a:pt x="162" y="381"/>
                  <a:pt x="163" y="365"/>
                  <a:pt x="163" y="356"/>
                </a:cubicBezTo>
                <a:cubicBezTo>
                  <a:pt x="167" y="355"/>
                  <a:pt x="168" y="357"/>
                  <a:pt x="171" y="358"/>
                </a:cubicBezTo>
                <a:cubicBezTo>
                  <a:pt x="171" y="351"/>
                  <a:pt x="173" y="345"/>
                  <a:pt x="173" y="341"/>
                </a:cubicBezTo>
                <a:cubicBezTo>
                  <a:pt x="181" y="350"/>
                  <a:pt x="173" y="368"/>
                  <a:pt x="180" y="371"/>
                </a:cubicBezTo>
                <a:cubicBezTo>
                  <a:pt x="177" y="376"/>
                  <a:pt x="170" y="380"/>
                  <a:pt x="171" y="390"/>
                </a:cubicBezTo>
                <a:close/>
                <a:moveTo>
                  <a:pt x="135" y="579"/>
                </a:moveTo>
                <a:cubicBezTo>
                  <a:pt x="140" y="579"/>
                  <a:pt x="140" y="579"/>
                  <a:pt x="140" y="579"/>
                </a:cubicBezTo>
                <a:cubicBezTo>
                  <a:pt x="144" y="586"/>
                  <a:pt x="149" y="594"/>
                  <a:pt x="153" y="602"/>
                </a:cubicBezTo>
                <a:cubicBezTo>
                  <a:pt x="152" y="603"/>
                  <a:pt x="150" y="603"/>
                  <a:pt x="149" y="604"/>
                </a:cubicBezTo>
                <a:cubicBezTo>
                  <a:pt x="143" y="598"/>
                  <a:pt x="133" y="591"/>
                  <a:pt x="135" y="579"/>
                </a:cubicBezTo>
                <a:close/>
                <a:moveTo>
                  <a:pt x="150" y="627"/>
                </a:moveTo>
                <a:cubicBezTo>
                  <a:pt x="154" y="629"/>
                  <a:pt x="156" y="632"/>
                  <a:pt x="158" y="636"/>
                </a:cubicBezTo>
                <a:cubicBezTo>
                  <a:pt x="157" y="636"/>
                  <a:pt x="156" y="636"/>
                  <a:pt x="156" y="637"/>
                </a:cubicBezTo>
                <a:cubicBezTo>
                  <a:pt x="152" y="635"/>
                  <a:pt x="150" y="633"/>
                  <a:pt x="150" y="627"/>
                </a:cubicBezTo>
                <a:close/>
                <a:moveTo>
                  <a:pt x="142" y="660"/>
                </a:moveTo>
                <a:cubicBezTo>
                  <a:pt x="141" y="657"/>
                  <a:pt x="146" y="660"/>
                  <a:pt x="145" y="658"/>
                </a:cubicBezTo>
                <a:cubicBezTo>
                  <a:pt x="141" y="655"/>
                  <a:pt x="141" y="646"/>
                  <a:pt x="135" y="643"/>
                </a:cubicBezTo>
                <a:cubicBezTo>
                  <a:pt x="136" y="638"/>
                  <a:pt x="141" y="637"/>
                  <a:pt x="143" y="632"/>
                </a:cubicBezTo>
                <a:cubicBezTo>
                  <a:pt x="147" y="640"/>
                  <a:pt x="146" y="654"/>
                  <a:pt x="153" y="661"/>
                </a:cubicBezTo>
                <a:cubicBezTo>
                  <a:pt x="149" y="665"/>
                  <a:pt x="144" y="662"/>
                  <a:pt x="142" y="660"/>
                </a:cubicBezTo>
                <a:close/>
                <a:moveTo>
                  <a:pt x="153" y="664"/>
                </a:moveTo>
                <a:cubicBezTo>
                  <a:pt x="153" y="667"/>
                  <a:pt x="158" y="666"/>
                  <a:pt x="158" y="670"/>
                </a:cubicBezTo>
                <a:cubicBezTo>
                  <a:pt x="154" y="670"/>
                  <a:pt x="153" y="669"/>
                  <a:pt x="153" y="664"/>
                </a:cubicBezTo>
                <a:close/>
                <a:moveTo>
                  <a:pt x="154" y="654"/>
                </a:moveTo>
                <a:cubicBezTo>
                  <a:pt x="156" y="655"/>
                  <a:pt x="158" y="657"/>
                  <a:pt x="159" y="659"/>
                </a:cubicBezTo>
                <a:cubicBezTo>
                  <a:pt x="156" y="661"/>
                  <a:pt x="155" y="656"/>
                  <a:pt x="154" y="654"/>
                </a:cubicBezTo>
                <a:close/>
                <a:moveTo>
                  <a:pt x="168" y="670"/>
                </a:moveTo>
                <a:cubicBezTo>
                  <a:pt x="165" y="671"/>
                  <a:pt x="164" y="670"/>
                  <a:pt x="162" y="669"/>
                </a:cubicBezTo>
                <a:cubicBezTo>
                  <a:pt x="162" y="667"/>
                  <a:pt x="169" y="667"/>
                  <a:pt x="168" y="670"/>
                </a:cubicBezTo>
                <a:close/>
                <a:moveTo>
                  <a:pt x="166" y="640"/>
                </a:moveTo>
                <a:cubicBezTo>
                  <a:pt x="159" y="632"/>
                  <a:pt x="153" y="623"/>
                  <a:pt x="150" y="611"/>
                </a:cubicBezTo>
                <a:cubicBezTo>
                  <a:pt x="151" y="608"/>
                  <a:pt x="155" y="609"/>
                  <a:pt x="155" y="605"/>
                </a:cubicBezTo>
                <a:cubicBezTo>
                  <a:pt x="158" y="608"/>
                  <a:pt x="159" y="613"/>
                  <a:pt x="162" y="615"/>
                </a:cubicBezTo>
                <a:cubicBezTo>
                  <a:pt x="162" y="618"/>
                  <a:pt x="160" y="619"/>
                  <a:pt x="159" y="622"/>
                </a:cubicBezTo>
                <a:cubicBezTo>
                  <a:pt x="161" y="625"/>
                  <a:pt x="168" y="621"/>
                  <a:pt x="170" y="625"/>
                </a:cubicBezTo>
                <a:cubicBezTo>
                  <a:pt x="169" y="627"/>
                  <a:pt x="166" y="626"/>
                  <a:pt x="164" y="626"/>
                </a:cubicBezTo>
                <a:cubicBezTo>
                  <a:pt x="164" y="631"/>
                  <a:pt x="169" y="628"/>
                  <a:pt x="171" y="628"/>
                </a:cubicBezTo>
                <a:cubicBezTo>
                  <a:pt x="173" y="635"/>
                  <a:pt x="170" y="638"/>
                  <a:pt x="166" y="640"/>
                </a:cubicBezTo>
                <a:close/>
                <a:moveTo>
                  <a:pt x="175" y="548"/>
                </a:moveTo>
                <a:cubicBezTo>
                  <a:pt x="178" y="548"/>
                  <a:pt x="179" y="547"/>
                  <a:pt x="180" y="545"/>
                </a:cubicBezTo>
                <a:cubicBezTo>
                  <a:pt x="181" y="545"/>
                  <a:pt x="182" y="546"/>
                  <a:pt x="182" y="547"/>
                </a:cubicBezTo>
                <a:cubicBezTo>
                  <a:pt x="182" y="551"/>
                  <a:pt x="179" y="551"/>
                  <a:pt x="177" y="552"/>
                </a:cubicBezTo>
                <a:cubicBezTo>
                  <a:pt x="176" y="556"/>
                  <a:pt x="177" y="557"/>
                  <a:pt x="177" y="561"/>
                </a:cubicBezTo>
                <a:cubicBezTo>
                  <a:pt x="180" y="564"/>
                  <a:pt x="183" y="566"/>
                  <a:pt x="185" y="569"/>
                </a:cubicBezTo>
                <a:cubicBezTo>
                  <a:pt x="184" y="573"/>
                  <a:pt x="180" y="575"/>
                  <a:pt x="176" y="577"/>
                </a:cubicBezTo>
                <a:cubicBezTo>
                  <a:pt x="165" y="570"/>
                  <a:pt x="175" y="557"/>
                  <a:pt x="175" y="548"/>
                </a:cubicBezTo>
                <a:close/>
                <a:moveTo>
                  <a:pt x="184" y="687"/>
                </a:moveTo>
                <a:cubicBezTo>
                  <a:pt x="178" y="690"/>
                  <a:pt x="180" y="681"/>
                  <a:pt x="180" y="678"/>
                </a:cubicBezTo>
                <a:cubicBezTo>
                  <a:pt x="183" y="678"/>
                  <a:pt x="183" y="680"/>
                  <a:pt x="182" y="681"/>
                </a:cubicBezTo>
                <a:cubicBezTo>
                  <a:pt x="187" y="680"/>
                  <a:pt x="190" y="679"/>
                  <a:pt x="195" y="680"/>
                </a:cubicBezTo>
                <a:cubicBezTo>
                  <a:pt x="193" y="683"/>
                  <a:pt x="186" y="686"/>
                  <a:pt x="184" y="687"/>
                </a:cubicBezTo>
                <a:close/>
                <a:moveTo>
                  <a:pt x="180" y="248"/>
                </a:moveTo>
                <a:cubicBezTo>
                  <a:pt x="179" y="243"/>
                  <a:pt x="187" y="247"/>
                  <a:pt x="187" y="243"/>
                </a:cubicBezTo>
                <a:cubicBezTo>
                  <a:pt x="192" y="246"/>
                  <a:pt x="194" y="253"/>
                  <a:pt x="199" y="256"/>
                </a:cubicBezTo>
                <a:cubicBezTo>
                  <a:pt x="192" y="260"/>
                  <a:pt x="187" y="249"/>
                  <a:pt x="180" y="248"/>
                </a:cubicBezTo>
                <a:close/>
                <a:moveTo>
                  <a:pt x="197" y="266"/>
                </a:moveTo>
                <a:cubicBezTo>
                  <a:pt x="193" y="266"/>
                  <a:pt x="191" y="265"/>
                  <a:pt x="188" y="267"/>
                </a:cubicBezTo>
                <a:cubicBezTo>
                  <a:pt x="190" y="264"/>
                  <a:pt x="188" y="264"/>
                  <a:pt x="188" y="261"/>
                </a:cubicBezTo>
                <a:cubicBezTo>
                  <a:pt x="189" y="260"/>
                  <a:pt x="190" y="260"/>
                  <a:pt x="192" y="261"/>
                </a:cubicBezTo>
                <a:cubicBezTo>
                  <a:pt x="191" y="266"/>
                  <a:pt x="197" y="262"/>
                  <a:pt x="197" y="266"/>
                </a:cubicBezTo>
                <a:close/>
                <a:moveTo>
                  <a:pt x="203" y="265"/>
                </a:moveTo>
                <a:cubicBezTo>
                  <a:pt x="199" y="265"/>
                  <a:pt x="196" y="263"/>
                  <a:pt x="193" y="261"/>
                </a:cubicBezTo>
                <a:cubicBezTo>
                  <a:pt x="195" y="258"/>
                  <a:pt x="204" y="259"/>
                  <a:pt x="203" y="265"/>
                </a:cubicBezTo>
                <a:close/>
                <a:moveTo>
                  <a:pt x="271" y="354"/>
                </a:moveTo>
                <a:cubicBezTo>
                  <a:pt x="270" y="354"/>
                  <a:pt x="270" y="353"/>
                  <a:pt x="269" y="352"/>
                </a:cubicBezTo>
                <a:cubicBezTo>
                  <a:pt x="270" y="350"/>
                  <a:pt x="272" y="351"/>
                  <a:pt x="275" y="350"/>
                </a:cubicBezTo>
                <a:cubicBezTo>
                  <a:pt x="274" y="352"/>
                  <a:pt x="271" y="351"/>
                  <a:pt x="271" y="354"/>
                </a:cubicBezTo>
                <a:close/>
                <a:moveTo>
                  <a:pt x="295" y="105"/>
                </a:moveTo>
                <a:cubicBezTo>
                  <a:pt x="294" y="105"/>
                  <a:pt x="293" y="104"/>
                  <a:pt x="292" y="104"/>
                </a:cubicBezTo>
                <a:cubicBezTo>
                  <a:pt x="294" y="100"/>
                  <a:pt x="298" y="100"/>
                  <a:pt x="302" y="100"/>
                </a:cubicBezTo>
                <a:cubicBezTo>
                  <a:pt x="300" y="103"/>
                  <a:pt x="298" y="105"/>
                  <a:pt x="295" y="105"/>
                </a:cubicBezTo>
                <a:close/>
                <a:moveTo>
                  <a:pt x="310" y="1040"/>
                </a:moveTo>
                <a:cubicBezTo>
                  <a:pt x="308" y="1039"/>
                  <a:pt x="303" y="1042"/>
                  <a:pt x="302" y="1038"/>
                </a:cubicBezTo>
                <a:cubicBezTo>
                  <a:pt x="306" y="1038"/>
                  <a:pt x="309" y="1035"/>
                  <a:pt x="312" y="1038"/>
                </a:cubicBezTo>
                <a:cubicBezTo>
                  <a:pt x="311" y="1038"/>
                  <a:pt x="310" y="1038"/>
                  <a:pt x="310" y="1040"/>
                </a:cubicBezTo>
                <a:close/>
                <a:moveTo>
                  <a:pt x="336" y="460"/>
                </a:moveTo>
                <a:cubicBezTo>
                  <a:pt x="336" y="457"/>
                  <a:pt x="338" y="457"/>
                  <a:pt x="337" y="454"/>
                </a:cubicBezTo>
                <a:cubicBezTo>
                  <a:pt x="338" y="455"/>
                  <a:pt x="339" y="455"/>
                  <a:pt x="339" y="453"/>
                </a:cubicBezTo>
                <a:cubicBezTo>
                  <a:pt x="340" y="453"/>
                  <a:pt x="340" y="453"/>
                  <a:pt x="340" y="453"/>
                </a:cubicBezTo>
                <a:cubicBezTo>
                  <a:pt x="340" y="454"/>
                  <a:pt x="341" y="454"/>
                  <a:pt x="341" y="454"/>
                </a:cubicBezTo>
                <a:cubicBezTo>
                  <a:pt x="340" y="456"/>
                  <a:pt x="339" y="459"/>
                  <a:pt x="336" y="460"/>
                </a:cubicBezTo>
                <a:close/>
                <a:moveTo>
                  <a:pt x="348" y="456"/>
                </a:moveTo>
                <a:cubicBezTo>
                  <a:pt x="349" y="457"/>
                  <a:pt x="347" y="457"/>
                  <a:pt x="348" y="459"/>
                </a:cubicBezTo>
                <a:cubicBezTo>
                  <a:pt x="348" y="460"/>
                  <a:pt x="350" y="460"/>
                  <a:pt x="349" y="461"/>
                </a:cubicBezTo>
                <a:cubicBezTo>
                  <a:pt x="349" y="461"/>
                  <a:pt x="348" y="460"/>
                  <a:pt x="346" y="460"/>
                </a:cubicBezTo>
                <a:cubicBezTo>
                  <a:pt x="346" y="458"/>
                  <a:pt x="347" y="458"/>
                  <a:pt x="348" y="456"/>
                </a:cubicBezTo>
                <a:close/>
                <a:moveTo>
                  <a:pt x="349" y="1112"/>
                </a:moveTo>
                <a:cubicBezTo>
                  <a:pt x="349" y="1111"/>
                  <a:pt x="349" y="1110"/>
                  <a:pt x="348" y="1110"/>
                </a:cubicBezTo>
                <a:cubicBezTo>
                  <a:pt x="349" y="1107"/>
                  <a:pt x="350" y="1112"/>
                  <a:pt x="352" y="1111"/>
                </a:cubicBezTo>
                <a:cubicBezTo>
                  <a:pt x="351" y="1112"/>
                  <a:pt x="350" y="1112"/>
                  <a:pt x="349" y="1112"/>
                </a:cubicBezTo>
                <a:close/>
                <a:moveTo>
                  <a:pt x="631" y="786"/>
                </a:moveTo>
                <a:cubicBezTo>
                  <a:pt x="630" y="790"/>
                  <a:pt x="627" y="785"/>
                  <a:pt x="625" y="786"/>
                </a:cubicBezTo>
                <a:cubicBezTo>
                  <a:pt x="625" y="783"/>
                  <a:pt x="629" y="785"/>
                  <a:pt x="631" y="786"/>
                </a:cubicBezTo>
                <a:close/>
                <a:moveTo>
                  <a:pt x="622" y="784"/>
                </a:moveTo>
                <a:cubicBezTo>
                  <a:pt x="622" y="787"/>
                  <a:pt x="622" y="787"/>
                  <a:pt x="622" y="787"/>
                </a:cubicBezTo>
                <a:cubicBezTo>
                  <a:pt x="622" y="787"/>
                  <a:pt x="621" y="786"/>
                  <a:pt x="619" y="786"/>
                </a:cubicBezTo>
                <a:cubicBezTo>
                  <a:pt x="620" y="785"/>
                  <a:pt x="620" y="784"/>
                  <a:pt x="622" y="784"/>
                </a:cubicBezTo>
                <a:close/>
                <a:moveTo>
                  <a:pt x="622" y="1094"/>
                </a:moveTo>
                <a:cubicBezTo>
                  <a:pt x="620" y="1094"/>
                  <a:pt x="617" y="1094"/>
                  <a:pt x="618" y="1092"/>
                </a:cubicBezTo>
                <a:cubicBezTo>
                  <a:pt x="619" y="1094"/>
                  <a:pt x="622" y="1090"/>
                  <a:pt x="622" y="1094"/>
                </a:cubicBezTo>
                <a:close/>
                <a:moveTo>
                  <a:pt x="614" y="1047"/>
                </a:moveTo>
                <a:cubicBezTo>
                  <a:pt x="612" y="1045"/>
                  <a:pt x="614" y="1041"/>
                  <a:pt x="617" y="1042"/>
                </a:cubicBezTo>
                <a:cubicBezTo>
                  <a:pt x="617" y="1045"/>
                  <a:pt x="614" y="1044"/>
                  <a:pt x="614" y="1047"/>
                </a:cubicBezTo>
                <a:close/>
                <a:moveTo>
                  <a:pt x="616" y="321"/>
                </a:moveTo>
                <a:cubicBezTo>
                  <a:pt x="616" y="323"/>
                  <a:pt x="614" y="323"/>
                  <a:pt x="612" y="324"/>
                </a:cubicBezTo>
                <a:cubicBezTo>
                  <a:pt x="612" y="323"/>
                  <a:pt x="611" y="323"/>
                  <a:pt x="610" y="323"/>
                </a:cubicBezTo>
                <a:cubicBezTo>
                  <a:pt x="611" y="320"/>
                  <a:pt x="613" y="322"/>
                  <a:pt x="616" y="321"/>
                </a:cubicBezTo>
                <a:close/>
                <a:moveTo>
                  <a:pt x="605" y="321"/>
                </a:moveTo>
                <a:cubicBezTo>
                  <a:pt x="606" y="321"/>
                  <a:pt x="606" y="324"/>
                  <a:pt x="608" y="323"/>
                </a:cubicBezTo>
                <a:cubicBezTo>
                  <a:pt x="608" y="325"/>
                  <a:pt x="606" y="324"/>
                  <a:pt x="606" y="326"/>
                </a:cubicBezTo>
                <a:cubicBezTo>
                  <a:pt x="604" y="327"/>
                  <a:pt x="603" y="326"/>
                  <a:pt x="602" y="326"/>
                </a:cubicBezTo>
                <a:cubicBezTo>
                  <a:pt x="602" y="324"/>
                  <a:pt x="605" y="324"/>
                  <a:pt x="605" y="321"/>
                </a:cubicBezTo>
                <a:close/>
                <a:moveTo>
                  <a:pt x="600" y="1073"/>
                </a:moveTo>
                <a:cubicBezTo>
                  <a:pt x="601" y="1073"/>
                  <a:pt x="601" y="1074"/>
                  <a:pt x="603" y="1074"/>
                </a:cubicBezTo>
                <a:cubicBezTo>
                  <a:pt x="603" y="1078"/>
                  <a:pt x="599" y="1077"/>
                  <a:pt x="600" y="1073"/>
                </a:cubicBezTo>
                <a:close/>
                <a:moveTo>
                  <a:pt x="589" y="1060"/>
                </a:moveTo>
                <a:cubicBezTo>
                  <a:pt x="591" y="1060"/>
                  <a:pt x="592" y="1061"/>
                  <a:pt x="593" y="1062"/>
                </a:cubicBezTo>
                <a:cubicBezTo>
                  <a:pt x="592" y="1064"/>
                  <a:pt x="588" y="1062"/>
                  <a:pt x="589" y="1060"/>
                </a:cubicBezTo>
                <a:close/>
                <a:moveTo>
                  <a:pt x="566" y="397"/>
                </a:moveTo>
                <a:cubicBezTo>
                  <a:pt x="565" y="399"/>
                  <a:pt x="562" y="400"/>
                  <a:pt x="558" y="400"/>
                </a:cubicBezTo>
                <a:cubicBezTo>
                  <a:pt x="558" y="394"/>
                  <a:pt x="560" y="400"/>
                  <a:pt x="566" y="397"/>
                </a:cubicBezTo>
                <a:close/>
                <a:moveTo>
                  <a:pt x="566" y="1060"/>
                </a:moveTo>
                <a:cubicBezTo>
                  <a:pt x="566" y="1061"/>
                  <a:pt x="565" y="1062"/>
                  <a:pt x="565" y="1063"/>
                </a:cubicBezTo>
                <a:cubicBezTo>
                  <a:pt x="562" y="1063"/>
                  <a:pt x="563" y="1061"/>
                  <a:pt x="561" y="1061"/>
                </a:cubicBezTo>
                <a:cubicBezTo>
                  <a:pt x="562" y="1059"/>
                  <a:pt x="565" y="1060"/>
                  <a:pt x="566" y="1060"/>
                </a:cubicBezTo>
                <a:close/>
                <a:moveTo>
                  <a:pt x="560" y="1050"/>
                </a:moveTo>
                <a:cubicBezTo>
                  <a:pt x="562" y="1050"/>
                  <a:pt x="562" y="1048"/>
                  <a:pt x="564" y="1049"/>
                </a:cubicBezTo>
                <a:cubicBezTo>
                  <a:pt x="564" y="1051"/>
                  <a:pt x="564" y="1051"/>
                  <a:pt x="564" y="1051"/>
                </a:cubicBezTo>
                <a:cubicBezTo>
                  <a:pt x="561" y="1050"/>
                  <a:pt x="560" y="1052"/>
                  <a:pt x="560" y="1050"/>
                </a:cubicBezTo>
                <a:close/>
                <a:moveTo>
                  <a:pt x="562" y="374"/>
                </a:moveTo>
                <a:cubicBezTo>
                  <a:pt x="562" y="376"/>
                  <a:pt x="562" y="376"/>
                  <a:pt x="562" y="376"/>
                </a:cubicBezTo>
                <a:cubicBezTo>
                  <a:pt x="560" y="375"/>
                  <a:pt x="560" y="376"/>
                  <a:pt x="557" y="376"/>
                </a:cubicBezTo>
                <a:cubicBezTo>
                  <a:pt x="558" y="374"/>
                  <a:pt x="560" y="374"/>
                  <a:pt x="562" y="374"/>
                </a:cubicBezTo>
                <a:close/>
                <a:moveTo>
                  <a:pt x="560" y="426"/>
                </a:moveTo>
                <a:cubicBezTo>
                  <a:pt x="564" y="426"/>
                  <a:pt x="564" y="426"/>
                  <a:pt x="564" y="426"/>
                </a:cubicBezTo>
                <a:cubicBezTo>
                  <a:pt x="564" y="430"/>
                  <a:pt x="561" y="427"/>
                  <a:pt x="560" y="431"/>
                </a:cubicBezTo>
                <a:cubicBezTo>
                  <a:pt x="558" y="431"/>
                  <a:pt x="558" y="429"/>
                  <a:pt x="557" y="427"/>
                </a:cubicBezTo>
                <a:cubicBezTo>
                  <a:pt x="560" y="430"/>
                  <a:pt x="559" y="427"/>
                  <a:pt x="560" y="426"/>
                </a:cubicBezTo>
                <a:close/>
                <a:moveTo>
                  <a:pt x="558" y="469"/>
                </a:moveTo>
                <a:cubicBezTo>
                  <a:pt x="558" y="470"/>
                  <a:pt x="558" y="470"/>
                  <a:pt x="557" y="470"/>
                </a:cubicBezTo>
                <a:cubicBezTo>
                  <a:pt x="557" y="471"/>
                  <a:pt x="558" y="471"/>
                  <a:pt x="559" y="471"/>
                </a:cubicBezTo>
                <a:cubicBezTo>
                  <a:pt x="560" y="473"/>
                  <a:pt x="557" y="473"/>
                  <a:pt x="557" y="474"/>
                </a:cubicBezTo>
                <a:cubicBezTo>
                  <a:pt x="556" y="472"/>
                  <a:pt x="558" y="471"/>
                  <a:pt x="554" y="473"/>
                </a:cubicBezTo>
                <a:cubicBezTo>
                  <a:pt x="554" y="472"/>
                  <a:pt x="554" y="471"/>
                  <a:pt x="553" y="471"/>
                </a:cubicBezTo>
                <a:cubicBezTo>
                  <a:pt x="554" y="470"/>
                  <a:pt x="556" y="469"/>
                  <a:pt x="558" y="469"/>
                </a:cubicBezTo>
                <a:close/>
                <a:moveTo>
                  <a:pt x="559" y="1073"/>
                </a:moveTo>
                <a:cubicBezTo>
                  <a:pt x="557" y="1073"/>
                  <a:pt x="555" y="1073"/>
                  <a:pt x="555" y="1070"/>
                </a:cubicBezTo>
                <a:cubicBezTo>
                  <a:pt x="557" y="1070"/>
                  <a:pt x="559" y="1070"/>
                  <a:pt x="559" y="1073"/>
                </a:cubicBezTo>
                <a:close/>
                <a:moveTo>
                  <a:pt x="554" y="1070"/>
                </a:moveTo>
                <a:cubicBezTo>
                  <a:pt x="554" y="1073"/>
                  <a:pt x="554" y="1073"/>
                  <a:pt x="554" y="1073"/>
                </a:cubicBezTo>
                <a:cubicBezTo>
                  <a:pt x="553" y="1073"/>
                  <a:pt x="552" y="1072"/>
                  <a:pt x="551" y="1073"/>
                </a:cubicBezTo>
                <a:cubicBezTo>
                  <a:pt x="551" y="1072"/>
                  <a:pt x="552" y="1071"/>
                  <a:pt x="552" y="1070"/>
                </a:cubicBezTo>
                <a:lnTo>
                  <a:pt x="554" y="1070"/>
                </a:lnTo>
                <a:close/>
                <a:moveTo>
                  <a:pt x="556" y="377"/>
                </a:moveTo>
                <a:cubicBezTo>
                  <a:pt x="552" y="378"/>
                  <a:pt x="557" y="372"/>
                  <a:pt x="553" y="372"/>
                </a:cubicBezTo>
                <a:cubicBezTo>
                  <a:pt x="555" y="369"/>
                  <a:pt x="558" y="376"/>
                  <a:pt x="556" y="377"/>
                </a:cubicBezTo>
                <a:close/>
                <a:moveTo>
                  <a:pt x="542" y="374"/>
                </a:moveTo>
                <a:cubicBezTo>
                  <a:pt x="544" y="374"/>
                  <a:pt x="544" y="374"/>
                  <a:pt x="546" y="374"/>
                </a:cubicBezTo>
                <a:cubicBezTo>
                  <a:pt x="544" y="375"/>
                  <a:pt x="548" y="375"/>
                  <a:pt x="547" y="378"/>
                </a:cubicBezTo>
                <a:cubicBezTo>
                  <a:pt x="543" y="377"/>
                  <a:pt x="541" y="379"/>
                  <a:pt x="538" y="378"/>
                </a:cubicBezTo>
                <a:cubicBezTo>
                  <a:pt x="540" y="376"/>
                  <a:pt x="542" y="376"/>
                  <a:pt x="542" y="374"/>
                </a:cubicBezTo>
                <a:close/>
                <a:moveTo>
                  <a:pt x="540" y="428"/>
                </a:moveTo>
                <a:cubicBezTo>
                  <a:pt x="542" y="427"/>
                  <a:pt x="545" y="430"/>
                  <a:pt x="546" y="428"/>
                </a:cubicBezTo>
                <a:cubicBezTo>
                  <a:pt x="548" y="428"/>
                  <a:pt x="547" y="431"/>
                  <a:pt x="549" y="430"/>
                </a:cubicBezTo>
                <a:cubicBezTo>
                  <a:pt x="548" y="432"/>
                  <a:pt x="544" y="431"/>
                  <a:pt x="546" y="434"/>
                </a:cubicBezTo>
                <a:cubicBezTo>
                  <a:pt x="543" y="434"/>
                  <a:pt x="543" y="426"/>
                  <a:pt x="541" y="433"/>
                </a:cubicBezTo>
                <a:cubicBezTo>
                  <a:pt x="537" y="433"/>
                  <a:pt x="541" y="430"/>
                  <a:pt x="538" y="430"/>
                </a:cubicBezTo>
                <a:cubicBezTo>
                  <a:pt x="538" y="429"/>
                  <a:pt x="539" y="429"/>
                  <a:pt x="540" y="428"/>
                </a:cubicBezTo>
                <a:close/>
                <a:moveTo>
                  <a:pt x="548" y="442"/>
                </a:moveTo>
                <a:cubicBezTo>
                  <a:pt x="547" y="443"/>
                  <a:pt x="546" y="443"/>
                  <a:pt x="544" y="443"/>
                </a:cubicBezTo>
                <a:cubicBezTo>
                  <a:pt x="543" y="441"/>
                  <a:pt x="546" y="442"/>
                  <a:pt x="546" y="440"/>
                </a:cubicBezTo>
                <a:cubicBezTo>
                  <a:pt x="547" y="441"/>
                  <a:pt x="547" y="442"/>
                  <a:pt x="548" y="442"/>
                </a:cubicBezTo>
                <a:close/>
                <a:moveTo>
                  <a:pt x="536" y="445"/>
                </a:moveTo>
                <a:cubicBezTo>
                  <a:pt x="536" y="446"/>
                  <a:pt x="535" y="446"/>
                  <a:pt x="534" y="446"/>
                </a:cubicBezTo>
                <a:cubicBezTo>
                  <a:pt x="532" y="446"/>
                  <a:pt x="535" y="448"/>
                  <a:pt x="533" y="449"/>
                </a:cubicBezTo>
                <a:cubicBezTo>
                  <a:pt x="530" y="450"/>
                  <a:pt x="530" y="447"/>
                  <a:pt x="529" y="446"/>
                </a:cubicBezTo>
                <a:cubicBezTo>
                  <a:pt x="531" y="445"/>
                  <a:pt x="535" y="444"/>
                  <a:pt x="536" y="445"/>
                </a:cubicBezTo>
                <a:close/>
                <a:moveTo>
                  <a:pt x="517" y="1032"/>
                </a:moveTo>
                <a:cubicBezTo>
                  <a:pt x="516" y="1033"/>
                  <a:pt x="515" y="1032"/>
                  <a:pt x="514" y="1032"/>
                </a:cubicBezTo>
                <a:cubicBezTo>
                  <a:pt x="514" y="1030"/>
                  <a:pt x="514" y="1030"/>
                  <a:pt x="514" y="1030"/>
                </a:cubicBezTo>
                <a:cubicBezTo>
                  <a:pt x="516" y="1030"/>
                  <a:pt x="517" y="1029"/>
                  <a:pt x="520" y="1029"/>
                </a:cubicBezTo>
                <a:cubicBezTo>
                  <a:pt x="521" y="1034"/>
                  <a:pt x="515" y="1030"/>
                  <a:pt x="517" y="1032"/>
                </a:cubicBezTo>
                <a:close/>
                <a:moveTo>
                  <a:pt x="505" y="462"/>
                </a:moveTo>
                <a:cubicBezTo>
                  <a:pt x="503" y="461"/>
                  <a:pt x="504" y="466"/>
                  <a:pt x="503" y="463"/>
                </a:cubicBezTo>
                <a:cubicBezTo>
                  <a:pt x="501" y="463"/>
                  <a:pt x="504" y="464"/>
                  <a:pt x="503" y="466"/>
                </a:cubicBezTo>
                <a:cubicBezTo>
                  <a:pt x="499" y="465"/>
                  <a:pt x="501" y="462"/>
                  <a:pt x="500" y="459"/>
                </a:cubicBezTo>
                <a:cubicBezTo>
                  <a:pt x="503" y="462"/>
                  <a:pt x="504" y="459"/>
                  <a:pt x="509" y="458"/>
                </a:cubicBezTo>
                <a:cubicBezTo>
                  <a:pt x="510" y="459"/>
                  <a:pt x="510" y="462"/>
                  <a:pt x="513" y="461"/>
                </a:cubicBezTo>
                <a:cubicBezTo>
                  <a:pt x="511" y="464"/>
                  <a:pt x="507" y="464"/>
                  <a:pt x="505" y="466"/>
                </a:cubicBezTo>
                <a:cubicBezTo>
                  <a:pt x="504" y="464"/>
                  <a:pt x="506" y="464"/>
                  <a:pt x="505" y="462"/>
                </a:cubicBezTo>
                <a:close/>
                <a:moveTo>
                  <a:pt x="513" y="469"/>
                </a:moveTo>
                <a:cubicBezTo>
                  <a:pt x="514" y="470"/>
                  <a:pt x="511" y="473"/>
                  <a:pt x="509" y="473"/>
                </a:cubicBezTo>
                <a:cubicBezTo>
                  <a:pt x="508" y="470"/>
                  <a:pt x="512" y="470"/>
                  <a:pt x="513" y="469"/>
                </a:cubicBezTo>
                <a:close/>
                <a:moveTo>
                  <a:pt x="514" y="470"/>
                </a:moveTo>
                <a:cubicBezTo>
                  <a:pt x="518" y="470"/>
                  <a:pt x="518" y="470"/>
                  <a:pt x="518" y="470"/>
                </a:cubicBezTo>
                <a:cubicBezTo>
                  <a:pt x="518" y="471"/>
                  <a:pt x="517" y="471"/>
                  <a:pt x="516" y="471"/>
                </a:cubicBezTo>
                <a:cubicBezTo>
                  <a:pt x="515" y="472"/>
                  <a:pt x="514" y="473"/>
                  <a:pt x="514" y="474"/>
                </a:cubicBezTo>
                <a:cubicBezTo>
                  <a:pt x="513" y="475"/>
                  <a:pt x="512" y="474"/>
                  <a:pt x="511" y="473"/>
                </a:cubicBezTo>
                <a:cubicBezTo>
                  <a:pt x="511" y="470"/>
                  <a:pt x="515" y="475"/>
                  <a:pt x="514" y="470"/>
                </a:cubicBezTo>
                <a:close/>
                <a:moveTo>
                  <a:pt x="520" y="479"/>
                </a:moveTo>
                <a:cubicBezTo>
                  <a:pt x="517" y="479"/>
                  <a:pt x="517" y="477"/>
                  <a:pt x="518" y="475"/>
                </a:cubicBezTo>
                <a:cubicBezTo>
                  <a:pt x="519" y="476"/>
                  <a:pt x="522" y="477"/>
                  <a:pt x="520" y="479"/>
                </a:cubicBezTo>
                <a:close/>
                <a:moveTo>
                  <a:pt x="518" y="1044"/>
                </a:moveTo>
                <a:cubicBezTo>
                  <a:pt x="520" y="1044"/>
                  <a:pt x="520" y="1045"/>
                  <a:pt x="522" y="1045"/>
                </a:cubicBezTo>
                <a:cubicBezTo>
                  <a:pt x="522" y="1048"/>
                  <a:pt x="520" y="1049"/>
                  <a:pt x="518" y="1049"/>
                </a:cubicBezTo>
                <a:cubicBezTo>
                  <a:pt x="517" y="1046"/>
                  <a:pt x="517" y="1046"/>
                  <a:pt x="518" y="1044"/>
                </a:cubicBezTo>
                <a:close/>
                <a:moveTo>
                  <a:pt x="518" y="719"/>
                </a:moveTo>
                <a:cubicBezTo>
                  <a:pt x="518" y="716"/>
                  <a:pt x="518" y="716"/>
                  <a:pt x="518" y="716"/>
                </a:cubicBezTo>
                <a:cubicBezTo>
                  <a:pt x="520" y="715"/>
                  <a:pt x="520" y="719"/>
                  <a:pt x="521" y="717"/>
                </a:cubicBezTo>
                <a:cubicBezTo>
                  <a:pt x="523" y="717"/>
                  <a:pt x="520" y="719"/>
                  <a:pt x="518" y="719"/>
                </a:cubicBezTo>
                <a:close/>
                <a:moveTo>
                  <a:pt x="515" y="465"/>
                </a:moveTo>
                <a:cubicBezTo>
                  <a:pt x="517" y="462"/>
                  <a:pt x="517" y="461"/>
                  <a:pt x="518" y="458"/>
                </a:cubicBezTo>
                <a:cubicBezTo>
                  <a:pt x="520" y="459"/>
                  <a:pt x="518" y="464"/>
                  <a:pt x="523" y="464"/>
                </a:cubicBezTo>
                <a:cubicBezTo>
                  <a:pt x="521" y="465"/>
                  <a:pt x="519" y="465"/>
                  <a:pt x="515" y="465"/>
                </a:cubicBezTo>
                <a:close/>
                <a:moveTo>
                  <a:pt x="522" y="455"/>
                </a:moveTo>
                <a:cubicBezTo>
                  <a:pt x="523" y="453"/>
                  <a:pt x="520" y="452"/>
                  <a:pt x="524" y="452"/>
                </a:cubicBezTo>
                <a:cubicBezTo>
                  <a:pt x="524" y="450"/>
                  <a:pt x="523" y="451"/>
                  <a:pt x="523" y="448"/>
                </a:cubicBezTo>
                <a:cubicBezTo>
                  <a:pt x="517" y="448"/>
                  <a:pt x="514" y="451"/>
                  <a:pt x="510" y="447"/>
                </a:cubicBezTo>
                <a:cubicBezTo>
                  <a:pt x="510" y="445"/>
                  <a:pt x="515" y="444"/>
                  <a:pt x="516" y="446"/>
                </a:cubicBezTo>
                <a:cubicBezTo>
                  <a:pt x="518" y="446"/>
                  <a:pt x="518" y="443"/>
                  <a:pt x="518" y="441"/>
                </a:cubicBezTo>
                <a:cubicBezTo>
                  <a:pt x="520" y="442"/>
                  <a:pt x="518" y="442"/>
                  <a:pt x="518" y="445"/>
                </a:cubicBezTo>
                <a:cubicBezTo>
                  <a:pt x="521" y="445"/>
                  <a:pt x="524" y="445"/>
                  <a:pt x="526" y="446"/>
                </a:cubicBezTo>
                <a:cubicBezTo>
                  <a:pt x="523" y="449"/>
                  <a:pt x="526" y="449"/>
                  <a:pt x="526" y="454"/>
                </a:cubicBezTo>
                <a:cubicBezTo>
                  <a:pt x="523" y="453"/>
                  <a:pt x="524" y="455"/>
                  <a:pt x="522" y="455"/>
                </a:cubicBezTo>
                <a:close/>
                <a:moveTo>
                  <a:pt x="514" y="432"/>
                </a:moveTo>
                <a:cubicBezTo>
                  <a:pt x="513" y="432"/>
                  <a:pt x="513" y="432"/>
                  <a:pt x="513" y="433"/>
                </a:cubicBezTo>
                <a:cubicBezTo>
                  <a:pt x="511" y="430"/>
                  <a:pt x="516" y="432"/>
                  <a:pt x="519" y="431"/>
                </a:cubicBezTo>
                <a:cubicBezTo>
                  <a:pt x="519" y="434"/>
                  <a:pt x="519" y="434"/>
                  <a:pt x="519" y="434"/>
                </a:cubicBezTo>
                <a:cubicBezTo>
                  <a:pt x="516" y="432"/>
                  <a:pt x="518" y="436"/>
                  <a:pt x="515" y="436"/>
                </a:cubicBezTo>
                <a:cubicBezTo>
                  <a:pt x="516" y="431"/>
                  <a:pt x="513" y="435"/>
                  <a:pt x="514" y="432"/>
                </a:cubicBezTo>
                <a:close/>
                <a:moveTo>
                  <a:pt x="529" y="1049"/>
                </a:moveTo>
                <a:cubicBezTo>
                  <a:pt x="530" y="1049"/>
                  <a:pt x="530" y="1050"/>
                  <a:pt x="531" y="1051"/>
                </a:cubicBezTo>
                <a:cubicBezTo>
                  <a:pt x="531" y="1055"/>
                  <a:pt x="525" y="1059"/>
                  <a:pt x="525" y="1050"/>
                </a:cubicBezTo>
                <a:cubicBezTo>
                  <a:pt x="527" y="1049"/>
                  <a:pt x="528" y="1052"/>
                  <a:pt x="529" y="1049"/>
                </a:cubicBezTo>
                <a:close/>
                <a:moveTo>
                  <a:pt x="527" y="1029"/>
                </a:moveTo>
                <a:cubicBezTo>
                  <a:pt x="529" y="1029"/>
                  <a:pt x="530" y="1030"/>
                  <a:pt x="530" y="1032"/>
                </a:cubicBezTo>
                <a:cubicBezTo>
                  <a:pt x="528" y="1032"/>
                  <a:pt x="526" y="1032"/>
                  <a:pt x="527" y="1029"/>
                </a:cubicBezTo>
                <a:close/>
                <a:moveTo>
                  <a:pt x="531" y="1040"/>
                </a:moveTo>
                <a:cubicBezTo>
                  <a:pt x="528" y="1040"/>
                  <a:pt x="528" y="1040"/>
                  <a:pt x="528" y="1040"/>
                </a:cubicBezTo>
                <a:cubicBezTo>
                  <a:pt x="528" y="1039"/>
                  <a:pt x="528" y="1039"/>
                  <a:pt x="527" y="1038"/>
                </a:cubicBezTo>
                <a:cubicBezTo>
                  <a:pt x="527" y="1037"/>
                  <a:pt x="530" y="1038"/>
                  <a:pt x="531" y="1038"/>
                </a:cubicBezTo>
                <a:cubicBezTo>
                  <a:pt x="531" y="1038"/>
                  <a:pt x="531" y="1039"/>
                  <a:pt x="531" y="1040"/>
                </a:cubicBezTo>
                <a:close/>
                <a:moveTo>
                  <a:pt x="527" y="723"/>
                </a:moveTo>
                <a:cubicBezTo>
                  <a:pt x="527" y="720"/>
                  <a:pt x="531" y="722"/>
                  <a:pt x="532" y="721"/>
                </a:cubicBezTo>
                <a:cubicBezTo>
                  <a:pt x="532" y="723"/>
                  <a:pt x="530" y="723"/>
                  <a:pt x="527" y="723"/>
                </a:cubicBezTo>
                <a:close/>
                <a:moveTo>
                  <a:pt x="527" y="719"/>
                </a:moveTo>
                <a:cubicBezTo>
                  <a:pt x="527" y="717"/>
                  <a:pt x="528" y="715"/>
                  <a:pt x="530" y="717"/>
                </a:cubicBezTo>
                <a:cubicBezTo>
                  <a:pt x="530" y="719"/>
                  <a:pt x="529" y="719"/>
                  <a:pt x="527" y="719"/>
                </a:cubicBezTo>
                <a:close/>
                <a:moveTo>
                  <a:pt x="530" y="432"/>
                </a:moveTo>
                <a:cubicBezTo>
                  <a:pt x="530" y="433"/>
                  <a:pt x="530" y="433"/>
                  <a:pt x="531" y="433"/>
                </a:cubicBezTo>
                <a:cubicBezTo>
                  <a:pt x="528" y="435"/>
                  <a:pt x="528" y="426"/>
                  <a:pt x="532" y="430"/>
                </a:cubicBezTo>
                <a:cubicBezTo>
                  <a:pt x="532" y="431"/>
                  <a:pt x="531" y="432"/>
                  <a:pt x="530" y="432"/>
                </a:cubicBezTo>
                <a:close/>
                <a:moveTo>
                  <a:pt x="527" y="370"/>
                </a:moveTo>
                <a:cubicBezTo>
                  <a:pt x="528" y="372"/>
                  <a:pt x="528" y="378"/>
                  <a:pt x="531" y="376"/>
                </a:cubicBezTo>
                <a:cubicBezTo>
                  <a:pt x="533" y="377"/>
                  <a:pt x="529" y="380"/>
                  <a:pt x="527" y="381"/>
                </a:cubicBezTo>
                <a:cubicBezTo>
                  <a:pt x="529" y="376"/>
                  <a:pt x="526" y="377"/>
                  <a:pt x="525" y="374"/>
                </a:cubicBezTo>
                <a:cubicBezTo>
                  <a:pt x="525" y="373"/>
                  <a:pt x="527" y="372"/>
                  <a:pt x="527" y="370"/>
                </a:cubicBezTo>
                <a:close/>
                <a:moveTo>
                  <a:pt x="523" y="403"/>
                </a:moveTo>
                <a:cubicBezTo>
                  <a:pt x="522" y="403"/>
                  <a:pt x="520" y="402"/>
                  <a:pt x="520" y="404"/>
                </a:cubicBezTo>
                <a:cubicBezTo>
                  <a:pt x="518" y="403"/>
                  <a:pt x="520" y="401"/>
                  <a:pt x="520" y="400"/>
                </a:cubicBezTo>
                <a:cubicBezTo>
                  <a:pt x="521" y="402"/>
                  <a:pt x="524" y="400"/>
                  <a:pt x="523" y="403"/>
                </a:cubicBezTo>
                <a:close/>
                <a:moveTo>
                  <a:pt x="514" y="329"/>
                </a:moveTo>
                <a:cubicBezTo>
                  <a:pt x="516" y="332"/>
                  <a:pt x="518" y="326"/>
                  <a:pt x="522" y="330"/>
                </a:cubicBezTo>
                <a:cubicBezTo>
                  <a:pt x="521" y="336"/>
                  <a:pt x="517" y="326"/>
                  <a:pt x="515" y="332"/>
                </a:cubicBezTo>
                <a:cubicBezTo>
                  <a:pt x="514" y="332"/>
                  <a:pt x="513" y="331"/>
                  <a:pt x="514" y="329"/>
                </a:cubicBezTo>
                <a:close/>
                <a:moveTo>
                  <a:pt x="506" y="377"/>
                </a:moveTo>
                <a:cubicBezTo>
                  <a:pt x="507" y="380"/>
                  <a:pt x="510" y="376"/>
                  <a:pt x="512" y="379"/>
                </a:cubicBezTo>
                <a:cubicBezTo>
                  <a:pt x="515" y="377"/>
                  <a:pt x="518" y="375"/>
                  <a:pt x="522" y="378"/>
                </a:cubicBezTo>
                <a:cubicBezTo>
                  <a:pt x="517" y="381"/>
                  <a:pt x="506" y="382"/>
                  <a:pt x="500" y="382"/>
                </a:cubicBezTo>
                <a:cubicBezTo>
                  <a:pt x="501" y="379"/>
                  <a:pt x="505" y="381"/>
                  <a:pt x="506" y="377"/>
                </a:cubicBezTo>
                <a:close/>
                <a:moveTo>
                  <a:pt x="501" y="376"/>
                </a:moveTo>
                <a:cubicBezTo>
                  <a:pt x="500" y="378"/>
                  <a:pt x="496" y="379"/>
                  <a:pt x="497" y="383"/>
                </a:cubicBezTo>
                <a:cubicBezTo>
                  <a:pt x="496" y="383"/>
                  <a:pt x="496" y="382"/>
                  <a:pt x="496" y="382"/>
                </a:cubicBezTo>
                <a:cubicBezTo>
                  <a:pt x="496" y="381"/>
                  <a:pt x="493" y="382"/>
                  <a:pt x="492" y="382"/>
                </a:cubicBezTo>
                <a:cubicBezTo>
                  <a:pt x="492" y="380"/>
                  <a:pt x="491" y="380"/>
                  <a:pt x="491" y="378"/>
                </a:cubicBezTo>
                <a:cubicBezTo>
                  <a:pt x="495" y="379"/>
                  <a:pt x="497" y="375"/>
                  <a:pt x="501" y="376"/>
                </a:cubicBezTo>
                <a:close/>
                <a:moveTo>
                  <a:pt x="492" y="433"/>
                </a:moveTo>
                <a:cubicBezTo>
                  <a:pt x="493" y="433"/>
                  <a:pt x="493" y="435"/>
                  <a:pt x="493" y="436"/>
                </a:cubicBezTo>
                <a:cubicBezTo>
                  <a:pt x="492" y="437"/>
                  <a:pt x="490" y="437"/>
                  <a:pt x="489" y="436"/>
                </a:cubicBezTo>
                <a:cubicBezTo>
                  <a:pt x="489" y="435"/>
                  <a:pt x="492" y="435"/>
                  <a:pt x="492" y="433"/>
                </a:cubicBezTo>
                <a:close/>
                <a:moveTo>
                  <a:pt x="482" y="438"/>
                </a:moveTo>
                <a:cubicBezTo>
                  <a:pt x="482" y="435"/>
                  <a:pt x="484" y="440"/>
                  <a:pt x="482" y="439"/>
                </a:cubicBezTo>
                <a:cubicBezTo>
                  <a:pt x="482" y="441"/>
                  <a:pt x="484" y="440"/>
                  <a:pt x="483" y="443"/>
                </a:cubicBezTo>
                <a:cubicBezTo>
                  <a:pt x="482" y="443"/>
                  <a:pt x="481" y="442"/>
                  <a:pt x="480" y="442"/>
                </a:cubicBezTo>
                <a:cubicBezTo>
                  <a:pt x="480" y="439"/>
                  <a:pt x="482" y="440"/>
                  <a:pt x="482" y="438"/>
                </a:cubicBezTo>
                <a:close/>
                <a:moveTo>
                  <a:pt x="486" y="443"/>
                </a:moveTo>
                <a:cubicBezTo>
                  <a:pt x="487" y="446"/>
                  <a:pt x="490" y="444"/>
                  <a:pt x="488" y="447"/>
                </a:cubicBezTo>
                <a:cubicBezTo>
                  <a:pt x="491" y="447"/>
                  <a:pt x="491" y="445"/>
                  <a:pt x="492" y="444"/>
                </a:cubicBezTo>
                <a:cubicBezTo>
                  <a:pt x="492" y="447"/>
                  <a:pt x="500" y="447"/>
                  <a:pt x="499" y="445"/>
                </a:cubicBezTo>
                <a:cubicBezTo>
                  <a:pt x="502" y="446"/>
                  <a:pt x="500" y="448"/>
                  <a:pt x="504" y="447"/>
                </a:cubicBezTo>
                <a:cubicBezTo>
                  <a:pt x="504" y="450"/>
                  <a:pt x="499" y="447"/>
                  <a:pt x="500" y="450"/>
                </a:cubicBezTo>
                <a:cubicBezTo>
                  <a:pt x="498" y="447"/>
                  <a:pt x="492" y="447"/>
                  <a:pt x="492" y="452"/>
                </a:cubicBezTo>
                <a:cubicBezTo>
                  <a:pt x="491" y="452"/>
                  <a:pt x="491" y="451"/>
                  <a:pt x="491" y="451"/>
                </a:cubicBezTo>
                <a:cubicBezTo>
                  <a:pt x="489" y="451"/>
                  <a:pt x="489" y="451"/>
                  <a:pt x="489" y="451"/>
                </a:cubicBezTo>
                <a:cubicBezTo>
                  <a:pt x="490" y="450"/>
                  <a:pt x="490" y="448"/>
                  <a:pt x="488" y="447"/>
                </a:cubicBezTo>
                <a:cubicBezTo>
                  <a:pt x="487" y="448"/>
                  <a:pt x="488" y="450"/>
                  <a:pt x="488" y="451"/>
                </a:cubicBezTo>
                <a:cubicBezTo>
                  <a:pt x="484" y="451"/>
                  <a:pt x="484" y="451"/>
                  <a:pt x="484" y="451"/>
                </a:cubicBezTo>
                <a:cubicBezTo>
                  <a:pt x="487" y="450"/>
                  <a:pt x="483" y="446"/>
                  <a:pt x="486" y="447"/>
                </a:cubicBezTo>
                <a:cubicBezTo>
                  <a:pt x="484" y="444"/>
                  <a:pt x="483" y="449"/>
                  <a:pt x="480" y="448"/>
                </a:cubicBezTo>
                <a:cubicBezTo>
                  <a:pt x="480" y="447"/>
                  <a:pt x="479" y="447"/>
                  <a:pt x="479" y="445"/>
                </a:cubicBezTo>
                <a:cubicBezTo>
                  <a:pt x="483" y="444"/>
                  <a:pt x="484" y="446"/>
                  <a:pt x="486" y="443"/>
                </a:cubicBezTo>
                <a:close/>
                <a:moveTo>
                  <a:pt x="497" y="466"/>
                </a:moveTo>
                <a:cubicBezTo>
                  <a:pt x="495" y="466"/>
                  <a:pt x="496" y="464"/>
                  <a:pt x="495" y="462"/>
                </a:cubicBezTo>
                <a:cubicBezTo>
                  <a:pt x="496" y="462"/>
                  <a:pt x="496" y="462"/>
                  <a:pt x="496" y="461"/>
                </a:cubicBezTo>
                <a:cubicBezTo>
                  <a:pt x="498" y="463"/>
                  <a:pt x="495" y="463"/>
                  <a:pt x="497" y="466"/>
                </a:cubicBezTo>
                <a:close/>
                <a:moveTo>
                  <a:pt x="483" y="458"/>
                </a:moveTo>
                <a:cubicBezTo>
                  <a:pt x="483" y="457"/>
                  <a:pt x="482" y="457"/>
                  <a:pt x="480" y="457"/>
                </a:cubicBezTo>
                <a:cubicBezTo>
                  <a:pt x="481" y="456"/>
                  <a:pt x="482" y="455"/>
                  <a:pt x="484" y="455"/>
                </a:cubicBezTo>
                <a:cubicBezTo>
                  <a:pt x="485" y="456"/>
                  <a:pt x="484" y="457"/>
                  <a:pt x="483" y="458"/>
                </a:cubicBezTo>
                <a:close/>
                <a:moveTo>
                  <a:pt x="477" y="376"/>
                </a:moveTo>
                <a:cubicBezTo>
                  <a:pt x="477" y="378"/>
                  <a:pt x="479" y="378"/>
                  <a:pt x="479" y="381"/>
                </a:cubicBezTo>
                <a:cubicBezTo>
                  <a:pt x="475" y="381"/>
                  <a:pt x="473" y="380"/>
                  <a:pt x="473" y="377"/>
                </a:cubicBezTo>
                <a:cubicBezTo>
                  <a:pt x="474" y="376"/>
                  <a:pt x="475" y="376"/>
                  <a:pt x="477" y="376"/>
                </a:cubicBezTo>
                <a:close/>
                <a:moveTo>
                  <a:pt x="476" y="447"/>
                </a:moveTo>
                <a:cubicBezTo>
                  <a:pt x="475" y="449"/>
                  <a:pt x="473" y="447"/>
                  <a:pt x="470" y="448"/>
                </a:cubicBezTo>
                <a:cubicBezTo>
                  <a:pt x="470" y="445"/>
                  <a:pt x="473" y="445"/>
                  <a:pt x="475" y="445"/>
                </a:cubicBezTo>
                <a:cubicBezTo>
                  <a:pt x="475" y="446"/>
                  <a:pt x="476" y="446"/>
                  <a:pt x="476" y="447"/>
                </a:cubicBezTo>
                <a:close/>
                <a:moveTo>
                  <a:pt x="475" y="154"/>
                </a:moveTo>
                <a:cubicBezTo>
                  <a:pt x="474" y="156"/>
                  <a:pt x="470" y="154"/>
                  <a:pt x="470" y="152"/>
                </a:cubicBezTo>
                <a:cubicBezTo>
                  <a:pt x="474" y="151"/>
                  <a:pt x="473" y="154"/>
                  <a:pt x="475" y="154"/>
                </a:cubicBezTo>
                <a:close/>
                <a:moveTo>
                  <a:pt x="473" y="404"/>
                </a:moveTo>
                <a:cubicBezTo>
                  <a:pt x="473" y="406"/>
                  <a:pt x="470" y="405"/>
                  <a:pt x="468" y="405"/>
                </a:cubicBezTo>
                <a:cubicBezTo>
                  <a:pt x="467" y="402"/>
                  <a:pt x="471" y="404"/>
                  <a:pt x="473" y="404"/>
                </a:cubicBezTo>
                <a:close/>
                <a:moveTo>
                  <a:pt x="466" y="398"/>
                </a:moveTo>
                <a:cubicBezTo>
                  <a:pt x="467" y="398"/>
                  <a:pt x="468" y="399"/>
                  <a:pt x="468" y="400"/>
                </a:cubicBezTo>
                <a:cubicBezTo>
                  <a:pt x="467" y="401"/>
                  <a:pt x="464" y="401"/>
                  <a:pt x="464" y="399"/>
                </a:cubicBezTo>
                <a:cubicBezTo>
                  <a:pt x="465" y="399"/>
                  <a:pt x="466" y="399"/>
                  <a:pt x="466" y="398"/>
                </a:cubicBezTo>
                <a:close/>
                <a:moveTo>
                  <a:pt x="464" y="406"/>
                </a:moveTo>
                <a:cubicBezTo>
                  <a:pt x="463" y="404"/>
                  <a:pt x="459" y="408"/>
                  <a:pt x="459" y="404"/>
                </a:cubicBezTo>
                <a:cubicBezTo>
                  <a:pt x="460" y="403"/>
                  <a:pt x="465" y="403"/>
                  <a:pt x="464" y="406"/>
                </a:cubicBezTo>
                <a:close/>
                <a:moveTo>
                  <a:pt x="462" y="381"/>
                </a:moveTo>
                <a:cubicBezTo>
                  <a:pt x="459" y="383"/>
                  <a:pt x="451" y="384"/>
                  <a:pt x="447" y="382"/>
                </a:cubicBezTo>
                <a:cubicBezTo>
                  <a:pt x="450" y="377"/>
                  <a:pt x="459" y="381"/>
                  <a:pt x="462" y="381"/>
                </a:cubicBezTo>
                <a:close/>
                <a:moveTo>
                  <a:pt x="443" y="1129"/>
                </a:moveTo>
                <a:cubicBezTo>
                  <a:pt x="445" y="1133"/>
                  <a:pt x="448" y="1129"/>
                  <a:pt x="449" y="1133"/>
                </a:cubicBezTo>
                <a:cubicBezTo>
                  <a:pt x="445" y="1135"/>
                  <a:pt x="444" y="1130"/>
                  <a:pt x="441" y="1133"/>
                </a:cubicBezTo>
                <a:cubicBezTo>
                  <a:pt x="439" y="1131"/>
                  <a:pt x="444" y="1132"/>
                  <a:pt x="443" y="1129"/>
                </a:cubicBezTo>
                <a:close/>
                <a:moveTo>
                  <a:pt x="444" y="786"/>
                </a:moveTo>
                <a:cubicBezTo>
                  <a:pt x="442" y="788"/>
                  <a:pt x="442" y="790"/>
                  <a:pt x="445" y="789"/>
                </a:cubicBezTo>
                <a:cubicBezTo>
                  <a:pt x="445" y="790"/>
                  <a:pt x="444" y="790"/>
                  <a:pt x="444" y="791"/>
                </a:cubicBezTo>
                <a:cubicBezTo>
                  <a:pt x="443" y="789"/>
                  <a:pt x="439" y="790"/>
                  <a:pt x="439" y="786"/>
                </a:cubicBezTo>
                <a:cubicBezTo>
                  <a:pt x="441" y="785"/>
                  <a:pt x="441" y="787"/>
                  <a:pt x="444" y="786"/>
                </a:cubicBezTo>
                <a:close/>
                <a:moveTo>
                  <a:pt x="440" y="714"/>
                </a:moveTo>
                <a:cubicBezTo>
                  <a:pt x="442" y="714"/>
                  <a:pt x="443" y="714"/>
                  <a:pt x="443" y="713"/>
                </a:cubicBezTo>
                <a:cubicBezTo>
                  <a:pt x="446" y="715"/>
                  <a:pt x="440" y="719"/>
                  <a:pt x="440" y="714"/>
                </a:cubicBezTo>
                <a:close/>
                <a:moveTo>
                  <a:pt x="451" y="785"/>
                </a:moveTo>
                <a:cubicBezTo>
                  <a:pt x="452" y="782"/>
                  <a:pt x="452" y="788"/>
                  <a:pt x="454" y="787"/>
                </a:cubicBezTo>
                <a:cubicBezTo>
                  <a:pt x="456" y="786"/>
                  <a:pt x="453" y="788"/>
                  <a:pt x="451" y="788"/>
                </a:cubicBezTo>
                <a:cubicBezTo>
                  <a:pt x="450" y="786"/>
                  <a:pt x="453" y="785"/>
                  <a:pt x="451" y="785"/>
                </a:cubicBezTo>
                <a:close/>
                <a:moveTo>
                  <a:pt x="453" y="1047"/>
                </a:moveTo>
                <a:cubicBezTo>
                  <a:pt x="453" y="1049"/>
                  <a:pt x="449" y="1048"/>
                  <a:pt x="448" y="1049"/>
                </a:cubicBezTo>
                <a:cubicBezTo>
                  <a:pt x="447" y="1046"/>
                  <a:pt x="450" y="1046"/>
                  <a:pt x="453" y="1047"/>
                </a:cubicBezTo>
                <a:close/>
                <a:moveTo>
                  <a:pt x="443" y="405"/>
                </a:moveTo>
                <a:cubicBezTo>
                  <a:pt x="444" y="404"/>
                  <a:pt x="449" y="404"/>
                  <a:pt x="450" y="405"/>
                </a:cubicBezTo>
                <a:cubicBezTo>
                  <a:pt x="448" y="407"/>
                  <a:pt x="445" y="407"/>
                  <a:pt x="443" y="405"/>
                </a:cubicBezTo>
                <a:close/>
                <a:moveTo>
                  <a:pt x="447" y="1100"/>
                </a:moveTo>
                <a:cubicBezTo>
                  <a:pt x="449" y="1097"/>
                  <a:pt x="453" y="1101"/>
                  <a:pt x="454" y="1103"/>
                </a:cubicBezTo>
                <a:cubicBezTo>
                  <a:pt x="453" y="1103"/>
                  <a:pt x="449" y="1101"/>
                  <a:pt x="447" y="1100"/>
                </a:cubicBezTo>
                <a:close/>
                <a:moveTo>
                  <a:pt x="456" y="1081"/>
                </a:moveTo>
                <a:cubicBezTo>
                  <a:pt x="457" y="1081"/>
                  <a:pt x="457" y="1082"/>
                  <a:pt x="457" y="1081"/>
                </a:cubicBezTo>
                <a:cubicBezTo>
                  <a:pt x="459" y="1082"/>
                  <a:pt x="459" y="1083"/>
                  <a:pt x="459" y="1086"/>
                </a:cubicBezTo>
                <a:cubicBezTo>
                  <a:pt x="454" y="1086"/>
                  <a:pt x="454" y="1086"/>
                  <a:pt x="454" y="1086"/>
                </a:cubicBezTo>
                <a:cubicBezTo>
                  <a:pt x="454" y="1083"/>
                  <a:pt x="455" y="1082"/>
                  <a:pt x="456" y="1081"/>
                </a:cubicBezTo>
                <a:close/>
                <a:moveTo>
                  <a:pt x="456" y="687"/>
                </a:moveTo>
                <a:cubicBezTo>
                  <a:pt x="456" y="685"/>
                  <a:pt x="457" y="685"/>
                  <a:pt x="459" y="685"/>
                </a:cubicBezTo>
                <a:cubicBezTo>
                  <a:pt x="459" y="687"/>
                  <a:pt x="458" y="687"/>
                  <a:pt x="456" y="687"/>
                </a:cubicBezTo>
                <a:close/>
                <a:moveTo>
                  <a:pt x="451" y="333"/>
                </a:moveTo>
                <a:cubicBezTo>
                  <a:pt x="450" y="338"/>
                  <a:pt x="443" y="333"/>
                  <a:pt x="440" y="331"/>
                </a:cubicBezTo>
                <a:cubicBezTo>
                  <a:pt x="444" y="329"/>
                  <a:pt x="446" y="336"/>
                  <a:pt x="451" y="333"/>
                </a:cubicBezTo>
                <a:close/>
                <a:moveTo>
                  <a:pt x="444" y="380"/>
                </a:moveTo>
                <a:cubicBezTo>
                  <a:pt x="443" y="381"/>
                  <a:pt x="443" y="383"/>
                  <a:pt x="441" y="383"/>
                </a:cubicBezTo>
                <a:cubicBezTo>
                  <a:pt x="441" y="382"/>
                  <a:pt x="441" y="382"/>
                  <a:pt x="440" y="382"/>
                </a:cubicBezTo>
                <a:cubicBezTo>
                  <a:pt x="441" y="380"/>
                  <a:pt x="443" y="380"/>
                  <a:pt x="444" y="380"/>
                </a:cubicBezTo>
                <a:close/>
                <a:moveTo>
                  <a:pt x="440" y="707"/>
                </a:moveTo>
                <a:cubicBezTo>
                  <a:pt x="442" y="709"/>
                  <a:pt x="444" y="706"/>
                  <a:pt x="444" y="710"/>
                </a:cubicBezTo>
                <a:cubicBezTo>
                  <a:pt x="444" y="709"/>
                  <a:pt x="440" y="708"/>
                  <a:pt x="441" y="711"/>
                </a:cubicBezTo>
                <a:cubicBezTo>
                  <a:pt x="440" y="711"/>
                  <a:pt x="439" y="708"/>
                  <a:pt x="439" y="710"/>
                </a:cubicBezTo>
                <a:cubicBezTo>
                  <a:pt x="436" y="709"/>
                  <a:pt x="441" y="709"/>
                  <a:pt x="440" y="707"/>
                </a:cubicBezTo>
                <a:close/>
                <a:moveTo>
                  <a:pt x="445" y="1100"/>
                </a:moveTo>
                <a:cubicBezTo>
                  <a:pt x="442" y="1102"/>
                  <a:pt x="438" y="1104"/>
                  <a:pt x="434" y="1101"/>
                </a:cubicBezTo>
                <a:cubicBezTo>
                  <a:pt x="437" y="1101"/>
                  <a:pt x="439" y="1100"/>
                  <a:pt x="445" y="1100"/>
                </a:cubicBezTo>
                <a:close/>
                <a:moveTo>
                  <a:pt x="435" y="1134"/>
                </a:moveTo>
                <a:cubicBezTo>
                  <a:pt x="431" y="1132"/>
                  <a:pt x="429" y="1133"/>
                  <a:pt x="426" y="1131"/>
                </a:cubicBezTo>
                <a:cubicBezTo>
                  <a:pt x="426" y="1130"/>
                  <a:pt x="434" y="1131"/>
                  <a:pt x="436" y="1130"/>
                </a:cubicBezTo>
                <a:cubicBezTo>
                  <a:pt x="437" y="1133"/>
                  <a:pt x="434" y="1132"/>
                  <a:pt x="435" y="1134"/>
                </a:cubicBezTo>
                <a:close/>
                <a:moveTo>
                  <a:pt x="434" y="789"/>
                </a:moveTo>
                <a:cubicBezTo>
                  <a:pt x="434" y="791"/>
                  <a:pt x="433" y="792"/>
                  <a:pt x="431" y="792"/>
                </a:cubicBezTo>
                <a:cubicBezTo>
                  <a:pt x="431" y="789"/>
                  <a:pt x="429" y="790"/>
                  <a:pt x="428" y="789"/>
                </a:cubicBezTo>
                <a:cubicBezTo>
                  <a:pt x="429" y="786"/>
                  <a:pt x="432" y="789"/>
                  <a:pt x="434" y="789"/>
                </a:cubicBezTo>
                <a:close/>
                <a:moveTo>
                  <a:pt x="412" y="1039"/>
                </a:moveTo>
                <a:cubicBezTo>
                  <a:pt x="412" y="1036"/>
                  <a:pt x="412" y="1036"/>
                  <a:pt x="412" y="1036"/>
                </a:cubicBezTo>
                <a:cubicBezTo>
                  <a:pt x="413" y="1037"/>
                  <a:pt x="414" y="1037"/>
                  <a:pt x="416" y="1037"/>
                </a:cubicBezTo>
                <a:cubicBezTo>
                  <a:pt x="416" y="1039"/>
                  <a:pt x="414" y="1039"/>
                  <a:pt x="412" y="1039"/>
                </a:cubicBezTo>
                <a:close/>
                <a:moveTo>
                  <a:pt x="414" y="1103"/>
                </a:moveTo>
                <a:cubicBezTo>
                  <a:pt x="414" y="1105"/>
                  <a:pt x="412" y="1105"/>
                  <a:pt x="412" y="1107"/>
                </a:cubicBezTo>
                <a:cubicBezTo>
                  <a:pt x="410" y="1106"/>
                  <a:pt x="412" y="1103"/>
                  <a:pt x="409" y="1103"/>
                </a:cubicBezTo>
                <a:cubicBezTo>
                  <a:pt x="407" y="1101"/>
                  <a:pt x="412" y="1104"/>
                  <a:pt x="414" y="1103"/>
                </a:cubicBezTo>
                <a:close/>
                <a:moveTo>
                  <a:pt x="413" y="793"/>
                </a:moveTo>
                <a:cubicBezTo>
                  <a:pt x="413" y="790"/>
                  <a:pt x="417" y="792"/>
                  <a:pt x="417" y="790"/>
                </a:cubicBezTo>
                <a:cubicBezTo>
                  <a:pt x="416" y="789"/>
                  <a:pt x="414" y="790"/>
                  <a:pt x="412" y="789"/>
                </a:cubicBezTo>
                <a:cubicBezTo>
                  <a:pt x="414" y="785"/>
                  <a:pt x="417" y="788"/>
                  <a:pt x="420" y="789"/>
                </a:cubicBezTo>
                <a:cubicBezTo>
                  <a:pt x="418" y="790"/>
                  <a:pt x="417" y="792"/>
                  <a:pt x="416" y="795"/>
                </a:cubicBezTo>
                <a:cubicBezTo>
                  <a:pt x="415" y="794"/>
                  <a:pt x="414" y="793"/>
                  <a:pt x="413" y="793"/>
                </a:cubicBezTo>
                <a:close/>
                <a:moveTo>
                  <a:pt x="423" y="686"/>
                </a:moveTo>
                <a:cubicBezTo>
                  <a:pt x="423" y="688"/>
                  <a:pt x="419" y="689"/>
                  <a:pt x="417" y="687"/>
                </a:cubicBezTo>
                <a:cubicBezTo>
                  <a:pt x="417" y="684"/>
                  <a:pt x="421" y="683"/>
                  <a:pt x="423" y="686"/>
                </a:cubicBezTo>
                <a:close/>
                <a:moveTo>
                  <a:pt x="422" y="411"/>
                </a:moveTo>
                <a:cubicBezTo>
                  <a:pt x="423" y="412"/>
                  <a:pt x="424" y="410"/>
                  <a:pt x="426" y="412"/>
                </a:cubicBezTo>
                <a:cubicBezTo>
                  <a:pt x="426" y="414"/>
                  <a:pt x="421" y="413"/>
                  <a:pt x="422" y="411"/>
                </a:cubicBezTo>
                <a:close/>
                <a:moveTo>
                  <a:pt x="422" y="1035"/>
                </a:moveTo>
                <a:cubicBezTo>
                  <a:pt x="425" y="1035"/>
                  <a:pt x="424" y="1038"/>
                  <a:pt x="427" y="1037"/>
                </a:cubicBezTo>
                <a:cubicBezTo>
                  <a:pt x="427" y="1038"/>
                  <a:pt x="422" y="1037"/>
                  <a:pt x="420" y="1039"/>
                </a:cubicBezTo>
                <a:cubicBezTo>
                  <a:pt x="420" y="1038"/>
                  <a:pt x="420" y="1038"/>
                  <a:pt x="419" y="1038"/>
                </a:cubicBezTo>
                <a:cubicBezTo>
                  <a:pt x="420" y="1035"/>
                  <a:pt x="422" y="1038"/>
                  <a:pt x="422" y="1035"/>
                </a:cubicBezTo>
                <a:close/>
                <a:moveTo>
                  <a:pt x="424" y="726"/>
                </a:moveTo>
                <a:cubicBezTo>
                  <a:pt x="425" y="727"/>
                  <a:pt x="425" y="727"/>
                  <a:pt x="427" y="727"/>
                </a:cubicBezTo>
                <a:cubicBezTo>
                  <a:pt x="427" y="728"/>
                  <a:pt x="426" y="728"/>
                  <a:pt x="425" y="728"/>
                </a:cubicBezTo>
                <a:cubicBezTo>
                  <a:pt x="426" y="730"/>
                  <a:pt x="426" y="729"/>
                  <a:pt x="428" y="729"/>
                </a:cubicBezTo>
                <a:cubicBezTo>
                  <a:pt x="428" y="731"/>
                  <a:pt x="428" y="731"/>
                  <a:pt x="428" y="731"/>
                </a:cubicBezTo>
                <a:cubicBezTo>
                  <a:pt x="425" y="731"/>
                  <a:pt x="424" y="730"/>
                  <a:pt x="424" y="726"/>
                </a:cubicBezTo>
                <a:close/>
                <a:moveTo>
                  <a:pt x="433" y="382"/>
                </a:moveTo>
                <a:cubicBezTo>
                  <a:pt x="433" y="386"/>
                  <a:pt x="433" y="386"/>
                  <a:pt x="433" y="386"/>
                </a:cubicBezTo>
                <a:cubicBezTo>
                  <a:pt x="430" y="386"/>
                  <a:pt x="430" y="386"/>
                  <a:pt x="430" y="386"/>
                </a:cubicBezTo>
                <a:cubicBezTo>
                  <a:pt x="430" y="384"/>
                  <a:pt x="431" y="383"/>
                  <a:pt x="433" y="382"/>
                </a:cubicBezTo>
                <a:close/>
                <a:moveTo>
                  <a:pt x="429" y="330"/>
                </a:moveTo>
                <a:cubicBezTo>
                  <a:pt x="429" y="332"/>
                  <a:pt x="429" y="333"/>
                  <a:pt x="430" y="333"/>
                </a:cubicBezTo>
                <a:cubicBezTo>
                  <a:pt x="429" y="334"/>
                  <a:pt x="428" y="334"/>
                  <a:pt x="427" y="334"/>
                </a:cubicBezTo>
                <a:cubicBezTo>
                  <a:pt x="425" y="333"/>
                  <a:pt x="428" y="332"/>
                  <a:pt x="426" y="331"/>
                </a:cubicBezTo>
                <a:cubicBezTo>
                  <a:pt x="426" y="330"/>
                  <a:pt x="428" y="331"/>
                  <a:pt x="429" y="330"/>
                </a:cubicBezTo>
                <a:close/>
                <a:moveTo>
                  <a:pt x="426" y="382"/>
                </a:moveTo>
                <a:cubicBezTo>
                  <a:pt x="426" y="384"/>
                  <a:pt x="428" y="388"/>
                  <a:pt x="424" y="387"/>
                </a:cubicBezTo>
                <a:cubicBezTo>
                  <a:pt x="424" y="385"/>
                  <a:pt x="425" y="383"/>
                  <a:pt x="423" y="385"/>
                </a:cubicBezTo>
                <a:cubicBezTo>
                  <a:pt x="421" y="384"/>
                  <a:pt x="424" y="382"/>
                  <a:pt x="426" y="382"/>
                </a:cubicBezTo>
                <a:close/>
                <a:moveTo>
                  <a:pt x="422" y="330"/>
                </a:moveTo>
                <a:cubicBezTo>
                  <a:pt x="423" y="331"/>
                  <a:pt x="422" y="332"/>
                  <a:pt x="422" y="334"/>
                </a:cubicBezTo>
                <a:cubicBezTo>
                  <a:pt x="420" y="334"/>
                  <a:pt x="419" y="333"/>
                  <a:pt x="419" y="331"/>
                </a:cubicBezTo>
                <a:cubicBezTo>
                  <a:pt x="420" y="331"/>
                  <a:pt x="422" y="331"/>
                  <a:pt x="422" y="330"/>
                </a:cubicBezTo>
                <a:close/>
                <a:moveTo>
                  <a:pt x="418" y="482"/>
                </a:moveTo>
                <a:cubicBezTo>
                  <a:pt x="416" y="482"/>
                  <a:pt x="414" y="482"/>
                  <a:pt x="413" y="481"/>
                </a:cubicBezTo>
                <a:cubicBezTo>
                  <a:pt x="414" y="479"/>
                  <a:pt x="416" y="478"/>
                  <a:pt x="418" y="478"/>
                </a:cubicBezTo>
                <a:lnTo>
                  <a:pt x="418" y="482"/>
                </a:lnTo>
                <a:close/>
                <a:moveTo>
                  <a:pt x="418" y="387"/>
                </a:moveTo>
                <a:cubicBezTo>
                  <a:pt x="417" y="388"/>
                  <a:pt x="415" y="388"/>
                  <a:pt x="415" y="389"/>
                </a:cubicBezTo>
                <a:cubicBezTo>
                  <a:pt x="414" y="388"/>
                  <a:pt x="414" y="387"/>
                  <a:pt x="414" y="387"/>
                </a:cubicBezTo>
                <a:cubicBezTo>
                  <a:pt x="412" y="387"/>
                  <a:pt x="411" y="389"/>
                  <a:pt x="409" y="390"/>
                </a:cubicBezTo>
                <a:cubicBezTo>
                  <a:pt x="408" y="388"/>
                  <a:pt x="413" y="385"/>
                  <a:pt x="416" y="385"/>
                </a:cubicBezTo>
                <a:cubicBezTo>
                  <a:pt x="417" y="386"/>
                  <a:pt x="416" y="387"/>
                  <a:pt x="418" y="387"/>
                </a:cubicBezTo>
                <a:close/>
                <a:moveTo>
                  <a:pt x="408" y="331"/>
                </a:moveTo>
                <a:cubicBezTo>
                  <a:pt x="410" y="331"/>
                  <a:pt x="410" y="331"/>
                  <a:pt x="410" y="331"/>
                </a:cubicBezTo>
                <a:cubicBezTo>
                  <a:pt x="411" y="334"/>
                  <a:pt x="408" y="333"/>
                  <a:pt x="409" y="335"/>
                </a:cubicBezTo>
                <a:cubicBezTo>
                  <a:pt x="407" y="335"/>
                  <a:pt x="407" y="332"/>
                  <a:pt x="408" y="331"/>
                </a:cubicBezTo>
                <a:close/>
                <a:moveTo>
                  <a:pt x="402" y="388"/>
                </a:moveTo>
                <a:cubicBezTo>
                  <a:pt x="402" y="389"/>
                  <a:pt x="401" y="389"/>
                  <a:pt x="401" y="391"/>
                </a:cubicBezTo>
                <a:cubicBezTo>
                  <a:pt x="404" y="388"/>
                  <a:pt x="404" y="389"/>
                  <a:pt x="407" y="390"/>
                </a:cubicBezTo>
                <a:cubicBezTo>
                  <a:pt x="409" y="391"/>
                  <a:pt x="406" y="391"/>
                  <a:pt x="405" y="390"/>
                </a:cubicBezTo>
                <a:cubicBezTo>
                  <a:pt x="405" y="390"/>
                  <a:pt x="403" y="390"/>
                  <a:pt x="403" y="391"/>
                </a:cubicBezTo>
                <a:cubicBezTo>
                  <a:pt x="401" y="391"/>
                  <a:pt x="400" y="389"/>
                  <a:pt x="398" y="389"/>
                </a:cubicBezTo>
                <a:cubicBezTo>
                  <a:pt x="399" y="388"/>
                  <a:pt x="400" y="389"/>
                  <a:pt x="402" y="388"/>
                </a:cubicBezTo>
                <a:close/>
                <a:moveTo>
                  <a:pt x="405" y="720"/>
                </a:moveTo>
                <a:cubicBezTo>
                  <a:pt x="405" y="720"/>
                  <a:pt x="404" y="721"/>
                  <a:pt x="404" y="721"/>
                </a:cubicBezTo>
                <a:cubicBezTo>
                  <a:pt x="402" y="721"/>
                  <a:pt x="402" y="721"/>
                  <a:pt x="402" y="721"/>
                </a:cubicBezTo>
                <a:cubicBezTo>
                  <a:pt x="403" y="718"/>
                  <a:pt x="404" y="716"/>
                  <a:pt x="405" y="714"/>
                </a:cubicBezTo>
                <a:cubicBezTo>
                  <a:pt x="408" y="715"/>
                  <a:pt x="404" y="718"/>
                  <a:pt x="403" y="719"/>
                </a:cubicBezTo>
                <a:cubicBezTo>
                  <a:pt x="403" y="720"/>
                  <a:pt x="404" y="720"/>
                  <a:pt x="405" y="720"/>
                </a:cubicBezTo>
                <a:close/>
                <a:moveTo>
                  <a:pt x="401" y="719"/>
                </a:moveTo>
                <a:cubicBezTo>
                  <a:pt x="400" y="722"/>
                  <a:pt x="398" y="721"/>
                  <a:pt x="396" y="721"/>
                </a:cubicBezTo>
                <a:cubicBezTo>
                  <a:pt x="397" y="719"/>
                  <a:pt x="399" y="719"/>
                  <a:pt x="401" y="719"/>
                </a:cubicBezTo>
                <a:close/>
                <a:moveTo>
                  <a:pt x="400" y="1071"/>
                </a:moveTo>
                <a:cubicBezTo>
                  <a:pt x="399" y="1071"/>
                  <a:pt x="398" y="1071"/>
                  <a:pt x="398" y="1072"/>
                </a:cubicBezTo>
                <a:cubicBezTo>
                  <a:pt x="396" y="1072"/>
                  <a:pt x="395" y="1070"/>
                  <a:pt x="395" y="1068"/>
                </a:cubicBezTo>
                <a:cubicBezTo>
                  <a:pt x="397" y="1070"/>
                  <a:pt x="397" y="1066"/>
                  <a:pt x="401" y="1067"/>
                </a:cubicBezTo>
                <a:cubicBezTo>
                  <a:pt x="399" y="1069"/>
                  <a:pt x="399" y="1068"/>
                  <a:pt x="400" y="1071"/>
                </a:cubicBezTo>
                <a:close/>
                <a:moveTo>
                  <a:pt x="396" y="725"/>
                </a:moveTo>
                <a:cubicBezTo>
                  <a:pt x="398" y="724"/>
                  <a:pt x="399" y="725"/>
                  <a:pt x="400" y="725"/>
                </a:cubicBezTo>
                <a:cubicBezTo>
                  <a:pt x="400" y="728"/>
                  <a:pt x="398" y="727"/>
                  <a:pt x="398" y="729"/>
                </a:cubicBezTo>
                <a:cubicBezTo>
                  <a:pt x="396" y="729"/>
                  <a:pt x="396" y="727"/>
                  <a:pt x="396" y="725"/>
                </a:cubicBezTo>
                <a:close/>
                <a:moveTo>
                  <a:pt x="396" y="779"/>
                </a:moveTo>
                <a:cubicBezTo>
                  <a:pt x="396" y="782"/>
                  <a:pt x="396" y="782"/>
                  <a:pt x="396" y="782"/>
                </a:cubicBezTo>
                <a:cubicBezTo>
                  <a:pt x="396" y="781"/>
                  <a:pt x="397" y="781"/>
                  <a:pt x="398" y="781"/>
                </a:cubicBezTo>
                <a:cubicBezTo>
                  <a:pt x="398" y="783"/>
                  <a:pt x="395" y="783"/>
                  <a:pt x="393" y="783"/>
                </a:cubicBezTo>
                <a:cubicBezTo>
                  <a:pt x="392" y="782"/>
                  <a:pt x="396" y="780"/>
                  <a:pt x="393" y="780"/>
                </a:cubicBezTo>
                <a:cubicBezTo>
                  <a:pt x="393" y="779"/>
                  <a:pt x="395" y="779"/>
                  <a:pt x="396" y="779"/>
                </a:cubicBezTo>
                <a:close/>
                <a:moveTo>
                  <a:pt x="395" y="391"/>
                </a:moveTo>
                <a:cubicBezTo>
                  <a:pt x="394" y="393"/>
                  <a:pt x="393" y="390"/>
                  <a:pt x="389" y="392"/>
                </a:cubicBezTo>
                <a:cubicBezTo>
                  <a:pt x="389" y="391"/>
                  <a:pt x="388" y="390"/>
                  <a:pt x="388" y="389"/>
                </a:cubicBezTo>
                <a:cubicBezTo>
                  <a:pt x="392" y="390"/>
                  <a:pt x="393" y="390"/>
                  <a:pt x="395" y="391"/>
                </a:cubicBezTo>
                <a:close/>
                <a:moveTo>
                  <a:pt x="388" y="661"/>
                </a:moveTo>
                <a:cubicBezTo>
                  <a:pt x="390" y="662"/>
                  <a:pt x="390" y="664"/>
                  <a:pt x="390" y="666"/>
                </a:cubicBezTo>
                <a:cubicBezTo>
                  <a:pt x="387" y="666"/>
                  <a:pt x="387" y="666"/>
                  <a:pt x="387" y="666"/>
                </a:cubicBezTo>
                <a:cubicBezTo>
                  <a:pt x="386" y="663"/>
                  <a:pt x="388" y="664"/>
                  <a:pt x="388" y="661"/>
                </a:cubicBezTo>
                <a:close/>
                <a:moveTo>
                  <a:pt x="388" y="390"/>
                </a:moveTo>
                <a:cubicBezTo>
                  <a:pt x="386" y="393"/>
                  <a:pt x="382" y="392"/>
                  <a:pt x="377" y="393"/>
                </a:cubicBezTo>
                <a:cubicBezTo>
                  <a:pt x="377" y="384"/>
                  <a:pt x="383" y="392"/>
                  <a:pt x="388" y="390"/>
                </a:cubicBezTo>
                <a:close/>
                <a:moveTo>
                  <a:pt x="373" y="729"/>
                </a:moveTo>
                <a:cubicBezTo>
                  <a:pt x="373" y="728"/>
                  <a:pt x="373" y="727"/>
                  <a:pt x="372" y="727"/>
                </a:cubicBezTo>
                <a:cubicBezTo>
                  <a:pt x="372" y="725"/>
                  <a:pt x="376" y="730"/>
                  <a:pt x="376" y="727"/>
                </a:cubicBezTo>
                <a:cubicBezTo>
                  <a:pt x="377" y="727"/>
                  <a:pt x="377" y="729"/>
                  <a:pt x="378" y="729"/>
                </a:cubicBezTo>
                <a:cubicBezTo>
                  <a:pt x="377" y="731"/>
                  <a:pt x="375" y="728"/>
                  <a:pt x="373" y="729"/>
                </a:cubicBezTo>
                <a:close/>
                <a:moveTo>
                  <a:pt x="377" y="1069"/>
                </a:moveTo>
                <a:cubicBezTo>
                  <a:pt x="376" y="1071"/>
                  <a:pt x="376" y="1073"/>
                  <a:pt x="373" y="1073"/>
                </a:cubicBezTo>
                <a:cubicBezTo>
                  <a:pt x="373" y="1070"/>
                  <a:pt x="375" y="1070"/>
                  <a:pt x="377" y="1069"/>
                </a:cubicBezTo>
                <a:close/>
                <a:moveTo>
                  <a:pt x="369" y="721"/>
                </a:moveTo>
                <a:cubicBezTo>
                  <a:pt x="369" y="719"/>
                  <a:pt x="372" y="720"/>
                  <a:pt x="375" y="720"/>
                </a:cubicBezTo>
                <a:cubicBezTo>
                  <a:pt x="374" y="724"/>
                  <a:pt x="372" y="721"/>
                  <a:pt x="369" y="721"/>
                </a:cubicBezTo>
                <a:close/>
                <a:moveTo>
                  <a:pt x="372" y="712"/>
                </a:moveTo>
                <a:cubicBezTo>
                  <a:pt x="369" y="710"/>
                  <a:pt x="374" y="710"/>
                  <a:pt x="374" y="708"/>
                </a:cubicBezTo>
                <a:cubicBezTo>
                  <a:pt x="376" y="708"/>
                  <a:pt x="373" y="712"/>
                  <a:pt x="376" y="711"/>
                </a:cubicBezTo>
                <a:cubicBezTo>
                  <a:pt x="376" y="714"/>
                  <a:pt x="373" y="709"/>
                  <a:pt x="372" y="712"/>
                </a:cubicBezTo>
                <a:close/>
                <a:moveTo>
                  <a:pt x="373" y="687"/>
                </a:moveTo>
                <a:cubicBezTo>
                  <a:pt x="373" y="685"/>
                  <a:pt x="376" y="685"/>
                  <a:pt x="378" y="685"/>
                </a:cubicBezTo>
                <a:cubicBezTo>
                  <a:pt x="378" y="688"/>
                  <a:pt x="375" y="687"/>
                  <a:pt x="373" y="687"/>
                </a:cubicBezTo>
                <a:close/>
                <a:moveTo>
                  <a:pt x="383" y="720"/>
                </a:moveTo>
                <a:cubicBezTo>
                  <a:pt x="382" y="721"/>
                  <a:pt x="380" y="722"/>
                  <a:pt x="378" y="721"/>
                </a:cubicBezTo>
                <a:cubicBezTo>
                  <a:pt x="378" y="719"/>
                  <a:pt x="381" y="719"/>
                  <a:pt x="383" y="720"/>
                </a:cubicBezTo>
                <a:close/>
                <a:moveTo>
                  <a:pt x="383" y="685"/>
                </a:moveTo>
                <a:cubicBezTo>
                  <a:pt x="383" y="688"/>
                  <a:pt x="383" y="688"/>
                  <a:pt x="383" y="688"/>
                </a:cubicBezTo>
                <a:cubicBezTo>
                  <a:pt x="381" y="688"/>
                  <a:pt x="383" y="685"/>
                  <a:pt x="379" y="686"/>
                </a:cubicBezTo>
                <a:cubicBezTo>
                  <a:pt x="377" y="685"/>
                  <a:pt x="382" y="685"/>
                  <a:pt x="383" y="685"/>
                </a:cubicBezTo>
                <a:close/>
                <a:moveTo>
                  <a:pt x="383" y="728"/>
                </a:moveTo>
                <a:cubicBezTo>
                  <a:pt x="384" y="730"/>
                  <a:pt x="378" y="731"/>
                  <a:pt x="379" y="727"/>
                </a:cubicBezTo>
                <a:cubicBezTo>
                  <a:pt x="381" y="727"/>
                  <a:pt x="383" y="727"/>
                  <a:pt x="383" y="728"/>
                </a:cubicBezTo>
                <a:close/>
                <a:moveTo>
                  <a:pt x="380" y="1070"/>
                </a:moveTo>
                <a:cubicBezTo>
                  <a:pt x="381" y="1069"/>
                  <a:pt x="382" y="1068"/>
                  <a:pt x="384" y="1068"/>
                </a:cubicBezTo>
                <a:cubicBezTo>
                  <a:pt x="384" y="1069"/>
                  <a:pt x="384" y="1070"/>
                  <a:pt x="385" y="1070"/>
                </a:cubicBezTo>
                <a:cubicBezTo>
                  <a:pt x="384" y="1071"/>
                  <a:pt x="382" y="1072"/>
                  <a:pt x="379" y="1072"/>
                </a:cubicBezTo>
                <a:cubicBezTo>
                  <a:pt x="380" y="1071"/>
                  <a:pt x="379" y="1070"/>
                  <a:pt x="379" y="1070"/>
                </a:cubicBezTo>
                <a:cubicBezTo>
                  <a:pt x="378" y="1068"/>
                  <a:pt x="382" y="1073"/>
                  <a:pt x="380" y="1070"/>
                </a:cubicBezTo>
                <a:close/>
                <a:moveTo>
                  <a:pt x="371" y="391"/>
                </a:moveTo>
                <a:cubicBezTo>
                  <a:pt x="372" y="391"/>
                  <a:pt x="372" y="392"/>
                  <a:pt x="372" y="393"/>
                </a:cubicBezTo>
                <a:cubicBezTo>
                  <a:pt x="373" y="394"/>
                  <a:pt x="374" y="394"/>
                  <a:pt x="374" y="395"/>
                </a:cubicBezTo>
                <a:cubicBezTo>
                  <a:pt x="373" y="395"/>
                  <a:pt x="372" y="394"/>
                  <a:pt x="372" y="395"/>
                </a:cubicBezTo>
                <a:cubicBezTo>
                  <a:pt x="371" y="395"/>
                  <a:pt x="372" y="394"/>
                  <a:pt x="370" y="394"/>
                </a:cubicBezTo>
                <a:cubicBezTo>
                  <a:pt x="370" y="392"/>
                  <a:pt x="371" y="392"/>
                  <a:pt x="371" y="391"/>
                </a:cubicBezTo>
                <a:close/>
                <a:moveTo>
                  <a:pt x="374" y="716"/>
                </a:moveTo>
                <a:cubicBezTo>
                  <a:pt x="374" y="720"/>
                  <a:pt x="372" y="718"/>
                  <a:pt x="369" y="719"/>
                </a:cubicBezTo>
                <a:cubicBezTo>
                  <a:pt x="368" y="716"/>
                  <a:pt x="371" y="716"/>
                  <a:pt x="374" y="716"/>
                </a:cubicBezTo>
                <a:close/>
                <a:moveTo>
                  <a:pt x="363" y="391"/>
                </a:moveTo>
                <a:cubicBezTo>
                  <a:pt x="363" y="394"/>
                  <a:pt x="363" y="395"/>
                  <a:pt x="361" y="395"/>
                </a:cubicBezTo>
                <a:cubicBezTo>
                  <a:pt x="360" y="393"/>
                  <a:pt x="361" y="391"/>
                  <a:pt x="363" y="391"/>
                </a:cubicBezTo>
                <a:close/>
                <a:moveTo>
                  <a:pt x="362" y="664"/>
                </a:moveTo>
                <a:cubicBezTo>
                  <a:pt x="362" y="663"/>
                  <a:pt x="363" y="665"/>
                  <a:pt x="362" y="665"/>
                </a:cubicBezTo>
                <a:cubicBezTo>
                  <a:pt x="362" y="667"/>
                  <a:pt x="364" y="666"/>
                  <a:pt x="365" y="667"/>
                </a:cubicBezTo>
                <a:cubicBezTo>
                  <a:pt x="364" y="668"/>
                  <a:pt x="361" y="669"/>
                  <a:pt x="360" y="668"/>
                </a:cubicBezTo>
                <a:cubicBezTo>
                  <a:pt x="359" y="666"/>
                  <a:pt x="362" y="666"/>
                  <a:pt x="362" y="664"/>
                </a:cubicBezTo>
                <a:close/>
                <a:moveTo>
                  <a:pt x="357" y="395"/>
                </a:moveTo>
                <a:cubicBezTo>
                  <a:pt x="356" y="394"/>
                  <a:pt x="354" y="394"/>
                  <a:pt x="354" y="392"/>
                </a:cubicBezTo>
                <a:cubicBezTo>
                  <a:pt x="356" y="392"/>
                  <a:pt x="357" y="394"/>
                  <a:pt x="357" y="391"/>
                </a:cubicBezTo>
                <a:cubicBezTo>
                  <a:pt x="360" y="393"/>
                  <a:pt x="356" y="394"/>
                  <a:pt x="357" y="395"/>
                </a:cubicBezTo>
                <a:close/>
                <a:moveTo>
                  <a:pt x="362" y="1097"/>
                </a:moveTo>
                <a:cubicBezTo>
                  <a:pt x="364" y="1097"/>
                  <a:pt x="363" y="1100"/>
                  <a:pt x="363" y="1102"/>
                </a:cubicBezTo>
                <a:cubicBezTo>
                  <a:pt x="362" y="1099"/>
                  <a:pt x="360" y="1100"/>
                  <a:pt x="357" y="1099"/>
                </a:cubicBezTo>
                <a:cubicBezTo>
                  <a:pt x="358" y="1096"/>
                  <a:pt x="361" y="1100"/>
                  <a:pt x="362" y="1097"/>
                </a:cubicBezTo>
                <a:close/>
                <a:moveTo>
                  <a:pt x="364" y="1107"/>
                </a:moveTo>
                <a:cubicBezTo>
                  <a:pt x="362" y="1107"/>
                  <a:pt x="360" y="1106"/>
                  <a:pt x="361" y="1104"/>
                </a:cubicBezTo>
                <a:cubicBezTo>
                  <a:pt x="361" y="1104"/>
                  <a:pt x="361" y="1104"/>
                  <a:pt x="362" y="1103"/>
                </a:cubicBezTo>
                <a:cubicBezTo>
                  <a:pt x="364" y="1103"/>
                  <a:pt x="364" y="1105"/>
                  <a:pt x="364" y="1107"/>
                </a:cubicBezTo>
                <a:close/>
                <a:moveTo>
                  <a:pt x="362" y="1064"/>
                </a:moveTo>
                <a:cubicBezTo>
                  <a:pt x="364" y="1063"/>
                  <a:pt x="366" y="1063"/>
                  <a:pt x="367" y="1064"/>
                </a:cubicBezTo>
                <a:cubicBezTo>
                  <a:pt x="367" y="1067"/>
                  <a:pt x="362" y="1066"/>
                  <a:pt x="362" y="1064"/>
                </a:cubicBezTo>
                <a:close/>
                <a:moveTo>
                  <a:pt x="367" y="667"/>
                </a:moveTo>
                <a:cubicBezTo>
                  <a:pt x="366" y="669"/>
                  <a:pt x="364" y="665"/>
                  <a:pt x="363" y="663"/>
                </a:cubicBezTo>
                <a:cubicBezTo>
                  <a:pt x="366" y="664"/>
                  <a:pt x="366" y="662"/>
                  <a:pt x="368" y="664"/>
                </a:cubicBezTo>
                <a:cubicBezTo>
                  <a:pt x="368" y="666"/>
                  <a:pt x="363" y="665"/>
                  <a:pt x="367" y="667"/>
                </a:cubicBezTo>
                <a:close/>
                <a:moveTo>
                  <a:pt x="378" y="1098"/>
                </a:moveTo>
                <a:cubicBezTo>
                  <a:pt x="376" y="1098"/>
                  <a:pt x="379" y="1101"/>
                  <a:pt x="377" y="1102"/>
                </a:cubicBezTo>
                <a:cubicBezTo>
                  <a:pt x="375" y="1101"/>
                  <a:pt x="376" y="1101"/>
                  <a:pt x="376" y="1099"/>
                </a:cubicBezTo>
                <a:cubicBezTo>
                  <a:pt x="373" y="1100"/>
                  <a:pt x="370" y="1098"/>
                  <a:pt x="368" y="1101"/>
                </a:cubicBezTo>
                <a:cubicBezTo>
                  <a:pt x="366" y="1096"/>
                  <a:pt x="374" y="1099"/>
                  <a:pt x="376" y="1095"/>
                </a:cubicBezTo>
                <a:cubicBezTo>
                  <a:pt x="378" y="1097"/>
                  <a:pt x="381" y="1098"/>
                  <a:pt x="382" y="1100"/>
                </a:cubicBezTo>
                <a:cubicBezTo>
                  <a:pt x="379" y="1101"/>
                  <a:pt x="378" y="1099"/>
                  <a:pt x="378" y="1098"/>
                </a:cubicBezTo>
                <a:close/>
                <a:moveTo>
                  <a:pt x="380" y="1077"/>
                </a:moveTo>
                <a:cubicBezTo>
                  <a:pt x="383" y="1074"/>
                  <a:pt x="386" y="1080"/>
                  <a:pt x="386" y="1077"/>
                </a:cubicBezTo>
                <a:cubicBezTo>
                  <a:pt x="387" y="1077"/>
                  <a:pt x="387" y="1079"/>
                  <a:pt x="387" y="1080"/>
                </a:cubicBezTo>
                <a:cubicBezTo>
                  <a:pt x="385" y="1078"/>
                  <a:pt x="380" y="1080"/>
                  <a:pt x="380" y="1077"/>
                </a:cubicBezTo>
                <a:close/>
                <a:moveTo>
                  <a:pt x="391" y="718"/>
                </a:moveTo>
                <a:cubicBezTo>
                  <a:pt x="389" y="717"/>
                  <a:pt x="390" y="715"/>
                  <a:pt x="387" y="717"/>
                </a:cubicBezTo>
                <a:cubicBezTo>
                  <a:pt x="387" y="715"/>
                  <a:pt x="389" y="715"/>
                  <a:pt x="389" y="713"/>
                </a:cubicBezTo>
                <a:cubicBezTo>
                  <a:pt x="391" y="714"/>
                  <a:pt x="392" y="715"/>
                  <a:pt x="393" y="716"/>
                </a:cubicBezTo>
                <a:cubicBezTo>
                  <a:pt x="393" y="717"/>
                  <a:pt x="391" y="716"/>
                  <a:pt x="391" y="718"/>
                </a:cubicBezTo>
                <a:close/>
                <a:moveTo>
                  <a:pt x="395" y="1106"/>
                </a:moveTo>
                <a:cubicBezTo>
                  <a:pt x="394" y="1106"/>
                  <a:pt x="393" y="1105"/>
                  <a:pt x="392" y="1105"/>
                </a:cubicBezTo>
                <a:cubicBezTo>
                  <a:pt x="390" y="1104"/>
                  <a:pt x="394" y="1104"/>
                  <a:pt x="394" y="1105"/>
                </a:cubicBezTo>
                <a:cubicBezTo>
                  <a:pt x="394" y="1104"/>
                  <a:pt x="393" y="1103"/>
                  <a:pt x="393" y="1102"/>
                </a:cubicBezTo>
                <a:cubicBezTo>
                  <a:pt x="394" y="1102"/>
                  <a:pt x="395" y="1103"/>
                  <a:pt x="395" y="1102"/>
                </a:cubicBezTo>
                <a:cubicBezTo>
                  <a:pt x="397" y="1102"/>
                  <a:pt x="395" y="1105"/>
                  <a:pt x="395" y="1106"/>
                </a:cubicBezTo>
                <a:close/>
                <a:moveTo>
                  <a:pt x="392" y="1077"/>
                </a:moveTo>
                <a:cubicBezTo>
                  <a:pt x="392" y="1076"/>
                  <a:pt x="392" y="1077"/>
                  <a:pt x="392" y="1077"/>
                </a:cubicBezTo>
                <a:cubicBezTo>
                  <a:pt x="394" y="1077"/>
                  <a:pt x="393" y="1075"/>
                  <a:pt x="394" y="1074"/>
                </a:cubicBezTo>
                <a:cubicBezTo>
                  <a:pt x="395" y="1075"/>
                  <a:pt x="396" y="1076"/>
                  <a:pt x="396" y="1077"/>
                </a:cubicBezTo>
                <a:cubicBezTo>
                  <a:pt x="399" y="1076"/>
                  <a:pt x="403" y="1079"/>
                  <a:pt x="404" y="1075"/>
                </a:cubicBezTo>
                <a:cubicBezTo>
                  <a:pt x="404" y="1075"/>
                  <a:pt x="405" y="1076"/>
                  <a:pt x="406" y="1076"/>
                </a:cubicBezTo>
                <a:cubicBezTo>
                  <a:pt x="404" y="1077"/>
                  <a:pt x="403" y="1078"/>
                  <a:pt x="405" y="1081"/>
                </a:cubicBezTo>
                <a:cubicBezTo>
                  <a:pt x="397" y="1083"/>
                  <a:pt x="397" y="1079"/>
                  <a:pt x="392" y="1077"/>
                </a:cubicBezTo>
                <a:close/>
                <a:moveTo>
                  <a:pt x="405" y="1105"/>
                </a:moveTo>
                <a:cubicBezTo>
                  <a:pt x="402" y="1103"/>
                  <a:pt x="401" y="1104"/>
                  <a:pt x="397" y="1103"/>
                </a:cubicBezTo>
                <a:cubicBezTo>
                  <a:pt x="397" y="1101"/>
                  <a:pt x="402" y="1104"/>
                  <a:pt x="401" y="1101"/>
                </a:cubicBezTo>
                <a:cubicBezTo>
                  <a:pt x="406" y="1102"/>
                  <a:pt x="402" y="1102"/>
                  <a:pt x="407" y="1103"/>
                </a:cubicBezTo>
                <a:cubicBezTo>
                  <a:pt x="407" y="1104"/>
                  <a:pt x="405" y="1104"/>
                  <a:pt x="405" y="1105"/>
                </a:cubicBezTo>
                <a:close/>
                <a:moveTo>
                  <a:pt x="405" y="1068"/>
                </a:moveTo>
                <a:cubicBezTo>
                  <a:pt x="406" y="1066"/>
                  <a:pt x="412" y="1066"/>
                  <a:pt x="411" y="1068"/>
                </a:cubicBezTo>
                <a:cubicBezTo>
                  <a:pt x="409" y="1067"/>
                  <a:pt x="408" y="1069"/>
                  <a:pt x="405" y="1068"/>
                </a:cubicBezTo>
                <a:close/>
                <a:moveTo>
                  <a:pt x="409" y="1284"/>
                </a:moveTo>
                <a:cubicBezTo>
                  <a:pt x="408" y="1283"/>
                  <a:pt x="408" y="1280"/>
                  <a:pt x="408" y="1278"/>
                </a:cubicBezTo>
                <a:cubicBezTo>
                  <a:pt x="409" y="1277"/>
                  <a:pt x="413" y="1278"/>
                  <a:pt x="415" y="1277"/>
                </a:cubicBezTo>
                <a:cubicBezTo>
                  <a:pt x="414" y="1281"/>
                  <a:pt x="413" y="1284"/>
                  <a:pt x="409" y="1284"/>
                </a:cubicBezTo>
                <a:close/>
                <a:moveTo>
                  <a:pt x="418" y="1079"/>
                </a:moveTo>
                <a:cubicBezTo>
                  <a:pt x="415" y="1078"/>
                  <a:pt x="419" y="1076"/>
                  <a:pt x="421" y="1076"/>
                </a:cubicBezTo>
                <a:cubicBezTo>
                  <a:pt x="421" y="1078"/>
                  <a:pt x="419" y="1078"/>
                  <a:pt x="418" y="1079"/>
                </a:cubicBezTo>
                <a:close/>
                <a:moveTo>
                  <a:pt x="419" y="1068"/>
                </a:moveTo>
                <a:cubicBezTo>
                  <a:pt x="418" y="1068"/>
                  <a:pt x="418" y="1069"/>
                  <a:pt x="418" y="1070"/>
                </a:cubicBezTo>
                <a:cubicBezTo>
                  <a:pt x="417" y="1069"/>
                  <a:pt x="415" y="1069"/>
                  <a:pt x="415" y="1067"/>
                </a:cubicBezTo>
                <a:cubicBezTo>
                  <a:pt x="417" y="1066"/>
                  <a:pt x="419" y="1066"/>
                  <a:pt x="422" y="1067"/>
                </a:cubicBezTo>
                <a:cubicBezTo>
                  <a:pt x="422" y="1068"/>
                  <a:pt x="419" y="1070"/>
                  <a:pt x="419" y="1068"/>
                </a:cubicBezTo>
                <a:close/>
                <a:moveTo>
                  <a:pt x="425" y="1075"/>
                </a:moveTo>
                <a:cubicBezTo>
                  <a:pt x="426" y="1074"/>
                  <a:pt x="430" y="1076"/>
                  <a:pt x="431" y="1076"/>
                </a:cubicBezTo>
                <a:cubicBezTo>
                  <a:pt x="430" y="1078"/>
                  <a:pt x="427" y="1077"/>
                  <a:pt x="428" y="1081"/>
                </a:cubicBezTo>
                <a:cubicBezTo>
                  <a:pt x="426" y="1082"/>
                  <a:pt x="426" y="1079"/>
                  <a:pt x="423" y="1079"/>
                </a:cubicBezTo>
                <a:cubicBezTo>
                  <a:pt x="424" y="1078"/>
                  <a:pt x="427" y="1076"/>
                  <a:pt x="425" y="1075"/>
                </a:cubicBezTo>
                <a:close/>
                <a:moveTo>
                  <a:pt x="452" y="1274"/>
                </a:moveTo>
                <a:cubicBezTo>
                  <a:pt x="445" y="1275"/>
                  <a:pt x="432" y="1277"/>
                  <a:pt x="424" y="1273"/>
                </a:cubicBezTo>
                <a:cubicBezTo>
                  <a:pt x="434" y="1270"/>
                  <a:pt x="441" y="1269"/>
                  <a:pt x="453" y="1270"/>
                </a:cubicBezTo>
                <a:cubicBezTo>
                  <a:pt x="453" y="1272"/>
                  <a:pt x="451" y="1272"/>
                  <a:pt x="452" y="1274"/>
                </a:cubicBezTo>
                <a:close/>
                <a:moveTo>
                  <a:pt x="455" y="1133"/>
                </a:moveTo>
                <a:cubicBezTo>
                  <a:pt x="454" y="1131"/>
                  <a:pt x="451" y="1132"/>
                  <a:pt x="448" y="1130"/>
                </a:cubicBezTo>
                <a:cubicBezTo>
                  <a:pt x="451" y="1130"/>
                  <a:pt x="457" y="1128"/>
                  <a:pt x="461" y="1129"/>
                </a:cubicBezTo>
                <a:cubicBezTo>
                  <a:pt x="458" y="1133"/>
                  <a:pt x="457" y="1129"/>
                  <a:pt x="455" y="1133"/>
                </a:cubicBezTo>
                <a:close/>
                <a:moveTo>
                  <a:pt x="470" y="1056"/>
                </a:moveTo>
                <a:cubicBezTo>
                  <a:pt x="466" y="1057"/>
                  <a:pt x="465" y="1052"/>
                  <a:pt x="462" y="1054"/>
                </a:cubicBezTo>
                <a:cubicBezTo>
                  <a:pt x="460" y="1052"/>
                  <a:pt x="462" y="1051"/>
                  <a:pt x="462" y="1048"/>
                </a:cubicBezTo>
                <a:cubicBezTo>
                  <a:pt x="464" y="1048"/>
                  <a:pt x="468" y="1051"/>
                  <a:pt x="469" y="1048"/>
                </a:cubicBezTo>
                <a:cubicBezTo>
                  <a:pt x="472" y="1052"/>
                  <a:pt x="469" y="1052"/>
                  <a:pt x="470" y="1056"/>
                </a:cubicBezTo>
                <a:close/>
                <a:moveTo>
                  <a:pt x="472" y="1085"/>
                </a:moveTo>
                <a:cubicBezTo>
                  <a:pt x="472" y="1083"/>
                  <a:pt x="474" y="1084"/>
                  <a:pt x="474" y="1081"/>
                </a:cubicBezTo>
                <a:cubicBezTo>
                  <a:pt x="475" y="1081"/>
                  <a:pt x="477" y="1084"/>
                  <a:pt x="478" y="1081"/>
                </a:cubicBezTo>
                <a:cubicBezTo>
                  <a:pt x="479" y="1086"/>
                  <a:pt x="474" y="1082"/>
                  <a:pt x="472" y="1085"/>
                </a:cubicBezTo>
                <a:close/>
                <a:moveTo>
                  <a:pt x="475" y="466"/>
                </a:moveTo>
                <a:cubicBezTo>
                  <a:pt x="477" y="464"/>
                  <a:pt x="479" y="462"/>
                  <a:pt x="480" y="460"/>
                </a:cubicBezTo>
                <a:cubicBezTo>
                  <a:pt x="483" y="463"/>
                  <a:pt x="487" y="457"/>
                  <a:pt x="491" y="460"/>
                </a:cubicBezTo>
                <a:cubicBezTo>
                  <a:pt x="490" y="462"/>
                  <a:pt x="486" y="461"/>
                  <a:pt x="488" y="465"/>
                </a:cubicBezTo>
                <a:cubicBezTo>
                  <a:pt x="485" y="464"/>
                  <a:pt x="486" y="461"/>
                  <a:pt x="484" y="461"/>
                </a:cubicBezTo>
                <a:cubicBezTo>
                  <a:pt x="483" y="464"/>
                  <a:pt x="479" y="462"/>
                  <a:pt x="479" y="466"/>
                </a:cubicBezTo>
                <a:lnTo>
                  <a:pt x="475" y="466"/>
                </a:lnTo>
                <a:close/>
                <a:moveTo>
                  <a:pt x="486" y="469"/>
                </a:moveTo>
                <a:cubicBezTo>
                  <a:pt x="487" y="469"/>
                  <a:pt x="487" y="470"/>
                  <a:pt x="488" y="470"/>
                </a:cubicBezTo>
                <a:cubicBezTo>
                  <a:pt x="488" y="472"/>
                  <a:pt x="488" y="475"/>
                  <a:pt x="485" y="474"/>
                </a:cubicBezTo>
                <a:cubicBezTo>
                  <a:pt x="485" y="472"/>
                  <a:pt x="486" y="472"/>
                  <a:pt x="486" y="469"/>
                </a:cubicBezTo>
                <a:close/>
                <a:moveTo>
                  <a:pt x="492" y="715"/>
                </a:moveTo>
                <a:cubicBezTo>
                  <a:pt x="491" y="716"/>
                  <a:pt x="492" y="716"/>
                  <a:pt x="492" y="717"/>
                </a:cubicBezTo>
                <a:cubicBezTo>
                  <a:pt x="491" y="718"/>
                  <a:pt x="490" y="716"/>
                  <a:pt x="488" y="717"/>
                </a:cubicBezTo>
                <a:cubicBezTo>
                  <a:pt x="488" y="715"/>
                  <a:pt x="489" y="715"/>
                  <a:pt x="492" y="715"/>
                </a:cubicBezTo>
                <a:close/>
                <a:moveTo>
                  <a:pt x="479" y="465"/>
                </a:moveTo>
                <a:cubicBezTo>
                  <a:pt x="482" y="464"/>
                  <a:pt x="483" y="465"/>
                  <a:pt x="483" y="467"/>
                </a:cubicBezTo>
                <a:cubicBezTo>
                  <a:pt x="480" y="468"/>
                  <a:pt x="479" y="468"/>
                  <a:pt x="479" y="465"/>
                </a:cubicBezTo>
                <a:close/>
                <a:moveTo>
                  <a:pt x="488" y="717"/>
                </a:moveTo>
                <a:cubicBezTo>
                  <a:pt x="486" y="718"/>
                  <a:pt x="484" y="717"/>
                  <a:pt x="482" y="717"/>
                </a:cubicBezTo>
                <a:cubicBezTo>
                  <a:pt x="482" y="713"/>
                  <a:pt x="486" y="716"/>
                  <a:pt x="488" y="717"/>
                </a:cubicBezTo>
                <a:close/>
                <a:moveTo>
                  <a:pt x="483" y="782"/>
                </a:moveTo>
                <a:cubicBezTo>
                  <a:pt x="484" y="779"/>
                  <a:pt x="484" y="784"/>
                  <a:pt x="487" y="783"/>
                </a:cubicBezTo>
                <a:cubicBezTo>
                  <a:pt x="486" y="786"/>
                  <a:pt x="485" y="784"/>
                  <a:pt x="483" y="784"/>
                </a:cubicBezTo>
                <a:cubicBezTo>
                  <a:pt x="482" y="783"/>
                  <a:pt x="484" y="782"/>
                  <a:pt x="483" y="782"/>
                </a:cubicBezTo>
                <a:close/>
                <a:moveTo>
                  <a:pt x="492" y="1031"/>
                </a:moveTo>
                <a:cubicBezTo>
                  <a:pt x="492" y="1033"/>
                  <a:pt x="487" y="1030"/>
                  <a:pt x="488" y="1034"/>
                </a:cubicBezTo>
                <a:cubicBezTo>
                  <a:pt x="486" y="1033"/>
                  <a:pt x="486" y="1031"/>
                  <a:pt x="483" y="1033"/>
                </a:cubicBezTo>
                <a:cubicBezTo>
                  <a:pt x="483" y="1031"/>
                  <a:pt x="490" y="1030"/>
                  <a:pt x="492" y="1031"/>
                </a:cubicBezTo>
                <a:close/>
                <a:moveTo>
                  <a:pt x="483" y="1130"/>
                </a:moveTo>
                <a:cubicBezTo>
                  <a:pt x="484" y="1127"/>
                  <a:pt x="491" y="1130"/>
                  <a:pt x="491" y="1125"/>
                </a:cubicBezTo>
                <a:cubicBezTo>
                  <a:pt x="492" y="1126"/>
                  <a:pt x="491" y="1129"/>
                  <a:pt x="493" y="1129"/>
                </a:cubicBezTo>
                <a:cubicBezTo>
                  <a:pt x="491" y="1130"/>
                  <a:pt x="487" y="1130"/>
                  <a:pt x="483" y="1130"/>
                </a:cubicBezTo>
                <a:close/>
                <a:moveTo>
                  <a:pt x="486" y="1055"/>
                </a:moveTo>
                <a:cubicBezTo>
                  <a:pt x="486" y="1051"/>
                  <a:pt x="486" y="1051"/>
                  <a:pt x="486" y="1051"/>
                </a:cubicBezTo>
                <a:cubicBezTo>
                  <a:pt x="487" y="1051"/>
                  <a:pt x="487" y="1052"/>
                  <a:pt x="487" y="1053"/>
                </a:cubicBezTo>
                <a:cubicBezTo>
                  <a:pt x="488" y="1053"/>
                  <a:pt x="489" y="1052"/>
                  <a:pt x="489" y="1051"/>
                </a:cubicBezTo>
                <a:cubicBezTo>
                  <a:pt x="491" y="1052"/>
                  <a:pt x="489" y="1053"/>
                  <a:pt x="489" y="1054"/>
                </a:cubicBezTo>
                <a:cubicBezTo>
                  <a:pt x="492" y="1055"/>
                  <a:pt x="490" y="1051"/>
                  <a:pt x="492" y="1051"/>
                </a:cubicBezTo>
                <a:cubicBezTo>
                  <a:pt x="493" y="1051"/>
                  <a:pt x="493" y="1053"/>
                  <a:pt x="493" y="1055"/>
                </a:cubicBezTo>
                <a:cubicBezTo>
                  <a:pt x="490" y="1056"/>
                  <a:pt x="490" y="1055"/>
                  <a:pt x="486" y="1055"/>
                </a:cubicBezTo>
                <a:close/>
                <a:moveTo>
                  <a:pt x="495" y="477"/>
                </a:moveTo>
                <a:cubicBezTo>
                  <a:pt x="494" y="476"/>
                  <a:pt x="493" y="474"/>
                  <a:pt x="491" y="475"/>
                </a:cubicBezTo>
                <a:cubicBezTo>
                  <a:pt x="491" y="473"/>
                  <a:pt x="492" y="473"/>
                  <a:pt x="490" y="472"/>
                </a:cubicBezTo>
                <a:cubicBezTo>
                  <a:pt x="492" y="472"/>
                  <a:pt x="494" y="470"/>
                  <a:pt x="496" y="471"/>
                </a:cubicBezTo>
                <a:cubicBezTo>
                  <a:pt x="496" y="471"/>
                  <a:pt x="496" y="475"/>
                  <a:pt x="496" y="473"/>
                </a:cubicBezTo>
                <a:cubicBezTo>
                  <a:pt x="499" y="474"/>
                  <a:pt x="495" y="475"/>
                  <a:pt x="495" y="477"/>
                </a:cubicBezTo>
                <a:close/>
                <a:moveTo>
                  <a:pt x="501" y="476"/>
                </a:moveTo>
                <a:cubicBezTo>
                  <a:pt x="500" y="475"/>
                  <a:pt x="500" y="474"/>
                  <a:pt x="499" y="474"/>
                </a:cubicBezTo>
                <a:cubicBezTo>
                  <a:pt x="500" y="473"/>
                  <a:pt x="503" y="474"/>
                  <a:pt x="503" y="470"/>
                </a:cubicBezTo>
                <a:cubicBezTo>
                  <a:pt x="504" y="470"/>
                  <a:pt x="504" y="470"/>
                  <a:pt x="505" y="469"/>
                </a:cubicBezTo>
                <a:cubicBezTo>
                  <a:pt x="506" y="470"/>
                  <a:pt x="505" y="470"/>
                  <a:pt x="505" y="470"/>
                </a:cubicBezTo>
                <a:cubicBezTo>
                  <a:pt x="505" y="473"/>
                  <a:pt x="506" y="475"/>
                  <a:pt x="509" y="473"/>
                </a:cubicBezTo>
                <a:cubicBezTo>
                  <a:pt x="507" y="476"/>
                  <a:pt x="508" y="477"/>
                  <a:pt x="507" y="479"/>
                </a:cubicBezTo>
                <a:cubicBezTo>
                  <a:pt x="506" y="479"/>
                  <a:pt x="506" y="478"/>
                  <a:pt x="505" y="478"/>
                </a:cubicBezTo>
                <a:cubicBezTo>
                  <a:pt x="506" y="477"/>
                  <a:pt x="505" y="475"/>
                  <a:pt x="505" y="473"/>
                </a:cubicBezTo>
                <a:cubicBezTo>
                  <a:pt x="504" y="475"/>
                  <a:pt x="504" y="473"/>
                  <a:pt x="502" y="474"/>
                </a:cubicBezTo>
                <a:cubicBezTo>
                  <a:pt x="502" y="476"/>
                  <a:pt x="502" y="477"/>
                  <a:pt x="503" y="478"/>
                </a:cubicBezTo>
                <a:cubicBezTo>
                  <a:pt x="501" y="479"/>
                  <a:pt x="499" y="476"/>
                  <a:pt x="497" y="479"/>
                </a:cubicBezTo>
                <a:cubicBezTo>
                  <a:pt x="494" y="477"/>
                  <a:pt x="499" y="476"/>
                  <a:pt x="501" y="476"/>
                </a:cubicBezTo>
                <a:close/>
                <a:moveTo>
                  <a:pt x="505" y="718"/>
                </a:moveTo>
                <a:cubicBezTo>
                  <a:pt x="503" y="718"/>
                  <a:pt x="502" y="716"/>
                  <a:pt x="500" y="717"/>
                </a:cubicBezTo>
                <a:cubicBezTo>
                  <a:pt x="500" y="715"/>
                  <a:pt x="502" y="716"/>
                  <a:pt x="502" y="714"/>
                </a:cubicBezTo>
                <a:cubicBezTo>
                  <a:pt x="505" y="714"/>
                  <a:pt x="506" y="716"/>
                  <a:pt x="505" y="718"/>
                </a:cubicBezTo>
                <a:close/>
                <a:moveTo>
                  <a:pt x="497" y="1064"/>
                </a:moveTo>
                <a:cubicBezTo>
                  <a:pt x="498" y="1063"/>
                  <a:pt x="502" y="1062"/>
                  <a:pt x="501" y="1065"/>
                </a:cubicBezTo>
                <a:cubicBezTo>
                  <a:pt x="499" y="1066"/>
                  <a:pt x="499" y="1064"/>
                  <a:pt x="497" y="1064"/>
                </a:cubicBezTo>
                <a:close/>
                <a:moveTo>
                  <a:pt x="512" y="1055"/>
                </a:moveTo>
                <a:cubicBezTo>
                  <a:pt x="512" y="1054"/>
                  <a:pt x="513" y="1054"/>
                  <a:pt x="514" y="1053"/>
                </a:cubicBezTo>
                <a:cubicBezTo>
                  <a:pt x="511" y="1053"/>
                  <a:pt x="509" y="1053"/>
                  <a:pt x="505" y="1054"/>
                </a:cubicBezTo>
                <a:cubicBezTo>
                  <a:pt x="504" y="1052"/>
                  <a:pt x="503" y="1051"/>
                  <a:pt x="503" y="1049"/>
                </a:cubicBezTo>
                <a:cubicBezTo>
                  <a:pt x="504" y="1050"/>
                  <a:pt x="506" y="1050"/>
                  <a:pt x="505" y="1052"/>
                </a:cubicBezTo>
                <a:cubicBezTo>
                  <a:pt x="510" y="1050"/>
                  <a:pt x="515" y="1051"/>
                  <a:pt x="518" y="1051"/>
                </a:cubicBezTo>
                <a:cubicBezTo>
                  <a:pt x="519" y="1054"/>
                  <a:pt x="515" y="1054"/>
                  <a:pt x="512" y="1055"/>
                </a:cubicBezTo>
                <a:close/>
                <a:moveTo>
                  <a:pt x="526" y="1296"/>
                </a:moveTo>
                <a:cubicBezTo>
                  <a:pt x="525" y="1294"/>
                  <a:pt x="527" y="1294"/>
                  <a:pt x="527" y="1292"/>
                </a:cubicBezTo>
                <a:cubicBezTo>
                  <a:pt x="527" y="1293"/>
                  <a:pt x="529" y="1292"/>
                  <a:pt x="527" y="1292"/>
                </a:cubicBezTo>
                <a:cubicBezTo>
                  <a:pt x="528" y="1290"/>
                  <a:pt x="532" y="1293"/>
                  <a:pt x="532" y="1294"/>
                </a:cubicBezTo>
                <a:cubicBezTo>
                  <a:pt x="529" y="1293"/>
                  <a:pt x="530" y="1295"/>
                  <a:pt x="526" y="1296"/>
                </a:cubicBezTo>
                <a:close/>
                <a:moveTo>
                  <a:pt x="522" y="1077"/>
                </a:moveTo>
                <a:cubicBezTo>
                  <a:pt x="520" y="1077"/>
                  <a:pt x="521" y="1079"/>
                  <a:pt x="518" y="1078"/>
                </a:cubicBezTo>
                <a:cubicBezTo>
                  <a:pt x="518" y="1074"/>
                  <a:pt x="523" y="1076"/>
                  <a:pt x="527" y="1075"/>
                </a:cubicBezTo>
                <a:cubicBezTo>
                  <a:pt x="526" y="1077"/>
                  <a:pt x="527" y="1078"/>
                  <a:pt x="527" y="1080"/>
                </a:cubicBezTo>
                <a:cubicBezTo>
                  <a:pt x="530" y="1080"/>
                  <a:pt x="533" y="1076"/>
                  <a:pt x="533" y="1081"/>
                </a:cubicBezTo>
                <a:cubicBezTo>
                  <a:pt x="528" y="1081"/>
                  <a:pt x="522" y="1083"/>
                  <a:pt x="522" y="1077"/>
                </a:cubicBezTo>
                <a:close/>
                <a:moveTo>
                  <a:pt x="536" y="1050"/>
                </a:moveTo>
                <a:cubicBezTo>
                  <a:pt x="535" y="1051"/>
                  <a:pt x="534" y="1047"/>
                  <a:pt x="533" y="1050"/>
                </a:cubicBezTo>
                <a:cubicBezTo>
                  <a:pt x="531" y="1050"/>
                  <a:pt x="534" y="1048"/>
                  <a:pt x="533" y="1047"/>
                </a:cubicBezTo>
                <a:cubicBezTo>
                  <a:pt x="535" y="1046"/>
                  <a:pt x="536" y="1043"/>
                  <a:pt x="538" y="1045"/>
                </a:cubicBezTo>
                <a:cubicBezTo>
                  <a:pt x="537" y="1047"/>
                  <a:pt x="535" y="1047"/>
                  <a:pt x="536" y="1050"/>
                </a:cubicBezTo>
                <a:close/>
                <a:moveTo>
                  <a:pt x="535" y="449"/>
                </a:moveTo>
                <a:cubicBezTo>
                  <a:pt x="536" y="444"/>
                  <a:pt x="539" y="447"/>
                  <a:pt x="543" y="447"/>
                </a:cubicBezTo>
                <a:cubicBezTo>
                  <a:pt x="540" y="449"/>
                  <a:pt x="538" y="447"/>
                  <a:pt x="535" y="449"/>
                </a:cubicBezTo>
                <a:close/>
                <a:moveTo>
                  <a:pt x="547" y="1050"/>
                </a:moveTo>
                <a:cubicBezTo>
                  <a:pt x="544" y="1048"/>
                  <a:pt x="541" y="1050"/>
                  <a:pt x="542" y="1054"/>
                </a:cubicBezTo>
                <a:cubicBezTo>
                  <a:pt x="538" y="1049"/>
                  <a:pt x="549" y="1048"/>
                  <a:pt x="545" y="1044"/>
                </a:cubicBezTo>
                <a:cubicBezTo>
                  <a:pt x="547" y="1042"/>
                  <a:pt x="548" y="1048"/>
                  <a:pt x="547" y="1050"/>
                </a:cubicBezTo>
                <a:close/>
                <a:moveTo>
                  <a:pt x="547" y="446"/>
                </a:moveTo>
                <a:cubicBezTo>
                  <a:pt x="547" y="444"/>
                  <a:pt x="551" y="446"/>
                  <a:pt x="549" y="443"/>
                </a:cubicBezTo>
                <a:cubicBezTo>
                  <a:pt x="552" y="443"/>
                  <a:pt x="553" y="445"/>
                  <a:pt x="553" y="447"/>
                </a:cubicBezTo>
                <a:cubicBezTo>
                  <a:pt x="550" y="448"/>
                  <a:pt x="549" y="448"/>
                  <a:pt x="547" y="446"/>
                </a:cubicBezTo>
                <a:close/>
                <a:moveTo>
                  <a:pt x="549" y="1126"/>
                </a:moveTo>
                <a:cubicBezTo>
                  <a:pt x="549" y="1125"/>
                  <a:pt x="550" y="1126"/>
                  <a:pt x="550" y="1126"/>
                </a:cubicBezTo>
                <a:cubicBezTo>
                  <a:pt x="552" y="1127"/>
                  <a:pt x="552" y="1124"/>
                  <a:pt x="553" y="1124"/>
                </a:cubicBezTo>
                <a:cubicBezTo>
                  <a:pt x="554" y="1124"/>
                  <a:pt x="555" y="1124"/>
                  <a:pt x="557" y="1124"/>
                </a:cubicBezTo>
                <a:cubicBezTo>
                  <a:pt x="557" y="1125"/>
                  <a:pt x="556" y="1126"/>
                  <a:pt x="557" y="1126"/>
                </a:cubicBezTo>
                <a:cubicBezTo>
                  <a:pt x="555" y="1127"/>
                  <a:pt x="552" y="1128"/>
                  <a:pt x="551" y="1129"/>
                </a:cubicBezTo>
                <a:cubicBezTo>
                  <a:pt x="550" y="1128"/>
                  <a:pt x="551" y="1126"/>
                  <a:pt x="549" y="1126"/>
                </a:cubicBezTo>
                <a:close/>
                <a:moveTo>
                  <a:pt x="557" y="1332"/>
                </a:moveTo>
                <a:cubicBezTo>
                  <a:pt x="559" y="1332"/>
                  <a:pt x="558" y="1330"/>
                  <a:pt x="560" y="1332"/>
                </a:cubicBezTo>
                <a:cubicBezTo>
                  <a:pt x="561" y="1335"/>
                  <a:pt x="556" y="1335"/>
                  <a:pt x="557" y="1332"/>
                </a:cubicBezTo>
                <a:close/>
                <a:moveTo>
                  <a:pt x="563" y="1125"/>
                </a:moveTo>
                <a:cubicBezTo>
                  <a:pt x="563" y="1126"/>
                  <a:pt x="561" y="1126"/>
                  <a:pt x="560" y="1126"/>
                </a:cubicBezTo>
                <a:cubicBezTo>
                  <a:pt x="560" y="1125"/>
                  <a:pt x="561" y="1125"/>
                  <a:pt x="561" y="1125"/>
                </a:cubicBezTo>
                <a:cubicBezTo>
                  <a:pt x="560" y="1123"/>
                  <a:pt x="562" y="1123"/>
                  <a:pt x="562" y="1121"/>
                </a:cubicBezTo>
                <a:cubicBezTo>
                  <a:pt x="565" y="1122"/>
                  <a:pt x="560" y="1124"/>
                  <a:pt x="563" y="1125"/>
                </a:cubicBezTo>
                <a:close/>
                <a:moveTo>
                  <a:pt x="567" y="1127"/>
                </a:moveTo>
                <a:cubicBezTo>
                  <a:pt x="566" y="1127"/>
                  <a:pt x="566" y="1127"/>
                  <a:pt x="566" y="1128"/>
                </a:cubicBezTo>
                <a:cubicBezTo>
                  <a:pt x="565" y="1128"/>
                  <a:pt x="565" y="1128"/>
                  <a:pt x="565" y="1128"/>
                </a:cubicBezTo>
                <a:cubicBezTo>
                  <a:pt x="565" y="1127"/>
                  <a:pt x="564" y="1127"/>
                  <a:pt x="564" y="1127"/>
                </a:cubicBezTo>
                <a:cubicBezTo>
                  <a:pt x="564" y="1125"/>
                  <a:pt x="564" y="1125"/>
                  <a:pt x="564" y="1125"/>
                </a:cubicBezTo>
                <a:cubicBezTo>
                  <a:pt x="565" y="1126"/>
                  <a:pt x="565" y="1125"/>
                  <a:pt x="565" y="1125"/>
                </a:cubicBezTo>
                <a:cubicBezTo>
                  <a:pt x="566" y="1125"/>
                  <a:pt x="566" y="1125"/>
                  <a:pt x="566" y="1125"/>
                </a:cubicBezTo>
                <a:cubicBezTo>
                  <a:pt x="566" y="1125"/>
                  <a:pt x="567" y="1125"/>
                  <a:pt x="567" y="1125"/>
                </a:cubicBezTo>
                <a:lnTo>
                  <a:pt x="567" y="1127"/>
                </a:lnTo>
                <a:close/>
                <a:moveTo>
                  <a:pt x="566" y="427"/>
                </a:moveTo>
                <a:cubicBezTo>
                  <a:pt x="568" y="424"/>
                  <a:pt x="570" y="425"/>
                  <a:pt x="572" y="427"/>
                </a:cubicBezTo>
                <a:cubicBezTo>
                  <a:pt x="571" y="429"/>
                  <a:pt x="567" y="427"/>
                  <a:pt x="566" y="427"/>
                </a:cubicBezTo>
                <a:close/>
                <a:moveTo>
                  <a:pt x="574" y="376"/>
                </a:moveTo>
                <a:cubicBezTo>
                  <a:pt x="570" y="376"/>
                  <a:pt x="570" y="379"/>
                  <a:pt x="567" y="380"/>
                </a:cubicBezTo>
                <a:cubicBezTo>
                  <a:pt x="568" y="378"/>
                  <a:pt x="566" y="378"/>
                  <a:pt x="566" y="376"/>
                </a:cubicBezTo>
                <a:cubicBezTo>
                  <a:pt x="570" y="377"/>
                  <a:pt x="569" y="373"/>
                  <a:pt x="570" y="371"/>
                </a:cubicBezTo>
                <a:cubicBezTo>
                  <a:pt x="573" y="372"/>
                  <a:pt x="571" y="372"/>
                  <a:pt x="574" y="371"/>
                </a:cubicBezTo>
                <a:cubicBezTo>
                  <a:pt x="573" y="372"/>
                  <a:pt x="573" y="372"/>
                  <a:pt x="573" y="374"/>
                </a:cubicBezTo>
                <a:cubicBezTo>
                  <a:pt x="574" y="373"/>
                  <a:pt x="574" y="370"/>
                  <a:pt x="576" y="371"/>
                </a:cubicBezTo>
                <a:cubicBezTo>
                  <a:pt x="575" y="373"/>
                  <a:pt x="574" y="375"/>
                  <a:pt x="570" y="374"/>
                </a:cubicBezTo>
                <a:cubicBezTo>
                  <a:pt x="575" y="378"/>
                  <a:pt x="577" y="371"/>
                  <a:pt x="581" y="372"/>
                </a:cubicBezTo>
                <a:cubicBezTo>
                  <a:pt x="581" y="375"/>
                  <a:pt x="585" y="374"/>
                  <a:pt x="585" y="377"/>
                </a:cubicBezTo>
                <a:cubicBezTo>
                  <a:pt x="582" y="378"/>
                  <a:pt x="576" y="378"/>
                  <a:pt x="574" y="378"/>
                </a:cubicBezTo>
                <a:cubicBezTo>
                  <a:pt x="572" y="378"/>
                  <a:pt x="574" y="377"/>
                  <a:pt x="574" y="376"/>
                </a:cubicBezTo>
                <a:close/>
                <a:moveTo>
                  <a:pt x="583" y="1060"/>
                </a:moveTo>
                <a:cubicBezTo>
                  <a:pt x="582" y="1062"/>
                  <a:pt x="579" y="1061"/>
                  <a:pt x="578" y="1062"/>
                </a:cubicBezTo>
                <a:cubicBezTo>
                  <a:pt x="578" y="1058"/>
                  <a:pt x="581" y="1060"/>
                  <a:pt x="583" y="1060"/>
                </a:cubicBezTo>
                <a:close/>
                <a:moveTo>
                  <a:pt x="579" y="1272"/>
                </a:moveTo>
                <a:cubicBezTo>
                  <a:pt x="579" y="1271"/>
                  <a:pt x="578" y="1271"/>
                  <a:pt x="578" y="1271"/>
                </a:cubicBezTo>
                <a:cubicBezTo>
                  <a:pt x="578" y="1267"/>
                  <a:pt x="578" y="1267"/>
                  <a:pt x="578" y="1267"/>
                </a:cubicBezTo>
                <a:cubicBezTo>
                  <a:pt x="582" y="1271"/>
                  <a:pt x="581" y="1265"/>
                  <a:pt x="584" y="1269"/>
                </a:cubicBezTo>
                <a:cubicBezTo>
                  <a:pt x="584" y="1271"/>
                  <a:pt x="582" y="1272"/>
                  <a:pt x="579" y="1272"/>
                </a:cubicBezTo>
                <a:close/>
                <a:moveTo>
                  <a:pt x="592" y="1269"/>
                </a:moveTo>
                <a:cubicBezTo>
                  <a:pt x="589" y="1269"/>
                  <a:pt x="588" y="1268"/>
                  <a:pt x="585" y="1269"/>
                </a:cubicBezTo>
                <a:cubicBezTo>
                  <a:pt x="585" y="1268"/>
                  <a:pt x="585" y="1268"/>
                  <a:pt x="584" y="1268"/>
                </a:cubicBezTo>
                <a:cubicBezTo>
                  <a:pt x="586" y="1265"/>
                  <a:pt x="592" y="1266"/>
                  <a:pt x="592" y="1264"/>
                </a:cubicBezTo>
                <a:cubicBezTo>
                  <a:pt x="595" y="1265"/>
                  <a:pt x="593" y="1268"/>
                  <a:pt x="592" y="1269"/>
                </a:cubicBezTo>
                <a:close/>
                <a:moveTo>
                  <a:pt x="592" y="1073"/>
                </a:moveTo>
                <a:cubicBezTo>
                  <a:pt x="593" y="1074"/>
                  <a:pt x="597" y="1072"/>
                  <a:pt x="596" y="1075"/>
                </a:cubicBezTo>
                <a:cubicBezTo>
                  <a:pt x="595" y="1074"/>
                  <a:pt x="591" y="1076"/>
                  <a:pt x="592" y="1073"/>
                </a:cubicBezTo>
                <a:close/>
                <a:moveTo>
                  <a:pt x="596" y="1265"/>
                </a:moveTo>
                <a:cubicBezTo>
                  <a:pt x="597" y="1266"/>
                  <a:pt x="597" y="1266"/>
                  <a:pt x="597" y="1267"/>
                </a:cubicBezTo>
                <a:cubicBezTo>
                  <a:pt x="597" y="1268"/>
                  <a:pt x="595" y="1265"/>
                  <a:pt x="595" y="1264"/>
                </a:cubicBezTo>
                <a:cubicBezTo>
                  <a:pt x="596" y="1264"/>
                  <a:pt x="597" y="1263"/>
                  <a:pt x="598" y="1263"/>
                </a:cubicBezTo>
                <a:cubicBezTo>
                  <a:pt x="598" y="1264"/>
                  <a:pt x="597" y="1264"/>
                  <a:pt x="596" y="1265"/>
                </a:cubicBezTo>
                <a:close/>
                <a:moveTo>
                  <a:pt x="601" y="1266"/>
                </a:moveTo>
                <a:cubicBezTo>
                  <a:pt x="601" y="1265"/>
                  <a:pt x="601" y="1263"/>
                  <a:pt x="599" y="1263"/>
                </a:cubicBezTo>
                <a:cubicBezTo>
                  <a:pt x="600" y="1261"/>
                  <a:pt x="604" y="1262"/>
                  <a:pt x="605" y="1261"/>
                </a:cubicBezTo>
                <a:cubicBezTo>
                  <a:pt x="604" y="1265"/>
                  <a:pt x="604" y="1264"/>
                  <a:pt x="606" y="1264"/>
                </a:cubicBezTo>
                <a:cubicBezTo>
                  <a:pt x="607" y="1267"/>
                  <a:pt x="603" y="1265"/>
                  <a:pt x="601" y="1266"/>
                </a:cubicBezTo>
                <a:close/>
                <a:moveTo>
                  <a:pt x="602" y="1295"/>
                </a:moveTo>
                <a:cubicBezTo>
                  <a:pt x="604" y="1294"/>
                  <a:pt x="602" y="1294"/>
                  <a:pt x="603" y="1292"/>
                </a:cubicBezTo>
                <a:cubicBezTo>
                  <a:pt x="604" y="1292"/>
                  <a:pt x="605" y="1293"/>
                  <a:pt x="605" y="1292"/>
                </a:cubicBezTo>
                <a:cubicBezTo>
                  <a:pt x="607" y="1293"/>
                  <a:pt x="605" y="1296"/>
                  <a:pt x="602" y="1295"/>
                </a:cubicBezTo>
                <a:close/>
                <a:moveTo>
                  <a:pt x="622" y="1271"/>
                </a:moveTo>
                <a:cubicBezTo>
                  <a:pt x="619" y="1276"/>
                  <a:pt x="625" y="1283"/>
                  <a:pt x="624" y="1292"/>
                </a:cubicBezTo>
                <a:cubicBezTo>
                  <a:pt x="622" y="1292"/>
                  <a:pt x="618" y="1289"/>
                  <a:pt x="617" y="1290"/>
                </a:cubicBezTo>
                <a:cubicBezTo>
                  <a:pt x="617" y="1288"/>
                  <a:pt x="615" y="1286"/>
                  <a:pt x="611" y="1285"/>
                </a:cubicBezTo>
                <a:cubicBezTo>
                  <a:pt x="609" y="1287"/>
                  <a:pt x="610" y="1288"/>
                  <a:pt x="610" y="1290"/>
                </a:cubicBezTo>
                <a:cubicBezTo>
                  <a:pt x="609" y="1289"/>
                  <a:pt x="608" y="1291"/>
                  <a:pt x="605" y="1290"/>
                </a:cubicBezTo>
                <a:cubicBezTo>
                  <a:pt x="605" y="1288"/>
                  <a:pt x="609" y="1289"/>
                  <a:pt x="609" y="1287"/>
                </a:cubicBezTo>
                <a:cubicBezTo>
                  <a:pt x="608" y="1283"/>
                  <a:pt x="604" y="1282"/>
                  <a:pt x="603" y="1278"/>
                </a:cubicBezTo>
                <a:cubicBezTo>
                  <a:pt x="610" y="1278"/>
                  <a:pt x="613" y="1274"/>
                  <a:pt x="620" y="1272"/>
                </a:cubicBezTo>
                <a:cubicBezTo>
                  <a:pt x="620" y="1271"/>
                  <a:pt x="621" y="1268"/>
                  <a:pt x="619" y="1268"/>
                </a:cubicBezTo>
                <a:cubicBezTo>
                  <a:pt x="620" y="1266"/>
                  <a:pt x="624" y="1267"/>
                  <a:pt x="626" y="1268"/>
                </a:cubicBezTo>
                <a:cubicBezTo>
                  <a:pt x="626" y="1271"/>
                  <a:pt x="624" y="1271"/>
                  <a:pt x="622" y="1271"/>
                </a:cubicBezTo>
                <a:close/>
                <a:moveTo>
                  <a:pt x="622" y="1046"/>
                </a:moveTo>
                <a:cubicBezTo>
                  <a:pt x="625" y="1045"/>
                  <a:pt x="629" y="1046"/>
                  <a:pt x="631" y="1044"/>
                </a:cubicBezTo>
                <a:cubicBezTo>
                  <a:pt x="633" y="1049"/>
                  <a:pt x="625" y="1047"/>
                  <a:pt x="622" y="1046"/>
                </a:cubicBezTo>
                <a:close/>
                <a:moveTo>
                  <a:pt x="646" y="1109"/>
                </a:moveTo>
                <a:cubicBezTo>
                  <a:pt x="642" y="1109"/>
                  <a:pt x="642" y="1109"/>
                  <a:pt x="642" y="1109"/>
                </a:cubicBezTo>
                <a:cubicBezTo>
                  <a:pt x="642" y="1108"/>
                  <a:pt x="643" y="1107"/>
                  <a:pt x="644" y="1108"/>
                </a:cubicBezTo>
                <a:cubicBezTo>
                  <a:pt x="647" y="1107"/>
                  <a:pt x="644" y="1101"/>
                  <a:pt x="648" y="1103"/>
                </a:cubicBezTo>
                <a:cubicBezTo>
                  <a:pt x="646" y="1104"/>
                  <a:pt x="647" y="1106"/>
                  <a:pt x="646" y="1109"/>
                </a:cubicBezTo>
                <a:close/>
                <a:moveTo>
                  <a:pt x="650" y="1069"/>
                </a:moveTo>
                <a:cubicBezTo>
                  <a:pt x="650" y="1067"/>
                  <a:pt x="651" y="1067"/>
                  <a:pt x="653" y="1067"/>
                </a:cubicBezTo>
                <a:cubicBezTo>
                  <a:pt x="654" y="1069"/>
                  <a:pt x="652" y="1070"/>
                  <a:pt x="650" y="1069"/>
                </a:cubicBezTo>
                <a:close/>
                <a:moveTo>
                  <a:pt x="666" y="1087"/>
                </a:moveTo>
                <a:cubicBezTo>
                  <a:pt x="664" y="1087"/>
                  <a:pt x="664" y="1087"/>
                  <a:pt x="664" y="1087"/>
                </a:cubicBezTo>
                <a:cubicBezTo>
                  <a:pt x="664" y="1087"/>
                  <a:pt x="665" y="1086"/>
                  <a:pt x="665" y="1086"/>
                </a:cubicBezTo>
                <a:cubicBezTo>
                  <a:pt x="663" y="1086"/>
                  <a:pt x="663" y="1085"/>
                  <a:pt x="661" y="1085"/>
                </a:cubicBezTo>
                <a:cubicBezTo>
                  <a:pt x="662" y="1082"/>
                  <a:pt x="664" y="1086"/>
                  <a:pt x="666" y="1085"/>
                </a:cubicBezTo>
                <a:lnTo>
                  <a:pt x="666" y="1087"/>
                </a:lnTo>
                <a:close/>
                <a:moveTo>
                  <a:pt x="665" y="274"/>
                </a:moveTo>
                <a:cubicBezTo>
                  <a:pt x="665" y="271"/>
                  <a:pt x="668" y="271"/>
                  <a:pt x="670" y="271"/>
                </a:cubicBezTo>
                <a:cubicBezTo>
                  <a:pt x="669" y="273"/>
                  <a:pt x="668" y="274"/>
                  <a:pt x="665" y="274"/>
                </a:cubicBezTo>
                <a:close/>
                <a:moveTo>
                  <a:pt x="670" y="1112"/>
                </a:moveTo>
                <a:cubicBezTo>
                  <a:pt x="670" y="1109"/>
                  <a:pt x="673" y="1110"/>
                  <a:pt x="675" y="1110"/>
                </a:cubicBezTo>
                <a:cubicBezTo>
                  <a:pt x="675" y="1112"/>
                  <a:pt x="673" y="1112"/>
                  <a:pt x="670" y="1112"/>
                </a:cubicBezTo>
                <a:close/>
                <a:moveTo>
                  <a:pt x="687" y="1112"/>
                </a:moveTo>
                <a:cubicBezTo>
                  <a:pt x="688" y="1111"/>
                  <a:pt x="689" y="1109"/>
                  <a:pt x="692" y="1108"/>
                </a:cubicBezTo>
                <a:cubicBezTo>
                  <a:pt x="692" y="1109"/>
                  <a:pt x="691" y="1110"/>
                  <a:pt x="691" y="1110"/>
                </a:cubicBezTo>
                <a:cubicBezTo>
                  <a:pt x="691" y="1111"/>
                  <a:pt x="692" y="1111"/>
                  <a:pt x="693" y="1111"/>
                </a:cubicBezTo>
                <a:cubicBezTo>
                  <a:pt x="691" y="1113"/>
                  <a:pt x="690" y="1110"/>
                  <a:pt x="687" y="1112"/>
                </a:cubicBezTo>
                <a:close/>
                <a:moveTo>
                  <a:pt x="705" y="1111"/>
                </a:moveTo>
                <a:cubicBezTo>
                  <a:pt x="707" y="1112"/>
                  <a:pt x="708" y="1110"/>
                  <a:pt x="711" y="1112"/>
                </a:cubicBezTo>
                <a:cubicBezTo>
                  <a:pt x="710" y="1114"/>
                  <a:pt x="705" y="1113"/>
                  <a:pt x="705" y="1111"/>
                </a:cubicBezTo>
                <a:close/>
                <a:moveTo>
                  <a:pt x="715" y="426"/>
                </a:moveTo>
                <a:cubicBezTo>
                  <a:pt x="715" y="425"/>
                  <a:pt x="716" y="425"/>
                  <a:pt x="716" y="423"/>
                </a:cubicBezTo>
                <a:cubicBezTo>
                  <a:pt x="718" y="423"/>
                  <a:pt x="720" y="426"/>
                  <a:pt x="721" y="424"/>
                </a:cubicBezTo>
                <a:cubicBezTo>
                  <a:pt x="723" y="427"/>
                  <a:pt x="717" y="426"/>
                  <a:pt x="715" y="426"/>
                </a:cubicBezTo>
                <a:close/>
                <a:moveTo>
                  <a:pt x="718" y="1112"/>
                </a:moveTo>
                <a:cubicBezTo>
                  <a:pt x="719" y="1111"/>
                  <a:pt x="723" y="1112"/>
                  <a:pt x="725" y="1112"/>
                </a:cubicBezTo>
                <a:cubicBezTo>
                  <a:pt x="723" y="1114"/>
                  <a:pt x="721" y="1113"/>
                  <a:pt x="718" y="1112"/>
                </a:cubicBezTo>
                <a:close/>
                <a:moveTo>
                  <a:pt x="720" y="1088"/>
                </a:moveTo>
                <a:cubicBezTo>
                  <a:pt x="722" y="1088"/>
                  <a:pt x="724" y="1088"/>
                  <a:pt x="725" y="1089"/>
                </a:cubicBezTo>
                <a:cubicBezTo>
                  <a:pt x="725" y="1091"/>
                  <a:pt x="720" y="1090"/>
                  <a:pt x="720" y="1088"/>
                </a:cubicBezTo>
                <a:close/>
                <a:moveTo>
                  <a:pt x="722" y="313"/>
                </a:moveTo>
                <a:cubicBezTo>
                  <a:pt x="722" y="311"/>
                  <a:pt x="725" y="312"/>
                  <a:pt x="726" y="311"/>
                </a:cubicBezTo>
                <a:cubicBezTo>
                  <a:pt x="727" y="313"/>
                  <a:pt x="725" y="313"/>
                  <a:pt x="722" y="313"/>
                </a:cubicBezTo>
                <a:close/>
                <a:moveTo>
                  <a:pt x="729" y="1081"/>
                </a:moveTo>
                <a:cubicBezTo>
                  <a:pt x="728" y="1081"/>
                  <a:pt x="728" y="1079"/>
                  <a:pt x="728" y="1077"/>
                </a:cubicBezTo>
                <a:cubicBezTo>
                  <a:pt x="729" y="1077"/>
                  <a:pt x="730" y="1082"/>
                  <a:pt x="731" y="1079"/>
                </a:cubicBezTo>
                <a:cubicBezTo>
                  <a:pt x="733" y="1079"/>
                  <a:pt x="731" y="1082"/>
                  <a:pt x="729" y="1081"/>
                </a:cubicBezTo>
                <a:close/>
                <a:moveTo>
                  <a:pt x="735" y="307"/>
                </a:moveTo>
                <a:cubicBezTo>
                  <a:pt x="737" y="308"/>
                  <a:pt x="739" y="307"/>
                  <a:pt x="738" y="310"/>
                </a:cubicBezTo>
                <a:cubicBezTo>
                  <a:pt x="735" y="309"/>
                  <a:pt x="734" y="312"/>
                  <a:pt x="733" y="310"/>
                </a:cubicBezTo>
                <a:cubicBezTo>
                  <a:pt x="734" y="309"/>
                  <a:pt x="735" y="309"/>
                  <a:pt x="735" y="307"/>
                </a:cubicBezTo>
                <a:close/>
                <a:moveTo>
                  <a:pt x="739" y="734"/>
                </a:moveTo>
                <a:cubicBezTo>
                  <a:pt x="737" y="736"/>
                  <a:pt x="735" y="732"/>
                  <a:pt x="734" y="734"/>
                </a:cubicBezTo>
                <a:cubicBezTo>
                  <a:pt x="731" y="733"/>
                  <a:pt x="740" y="731"/>
                  <a:pt x="739" y="734"/>
                </a:cubicBezTo>
                <a:close/>
                <a:moveTo>
                  <a:pt x="743" y="1051"/>
                </a:moveTo>
                <a:cubicBezTo>
                  <a:pt x="743" y="1049"/>
                  <a:pt x="744" y="1049"/>
                  <a:pt x="746" y="1049"/>
                </a:cubicBezTo>
                <a:cubicBezTo>
                  <a:pt x="746" y="1052"/>
                  <a:pt x="748" y="1053"/>
                  <a:pt x="748" y="1056"/>
                </a:cubicBezTo>
                <a:cubicBezTo>
                  <a:pt x="744" y="1056"/>
                  <a:pt x="747" y="1050"/>
                  <a:pt x="743" y="1051"/>
                </a:cubicBezTo>
                <a:close/>
                <a:moveTo>
                  <a:pt x="762" y="1058"/>
                </a:moveTo>
                <a:cubicBezTo>
                  <a:pt x="764" y="1056"/>
                  <a:pt x="760" y="1054"/>
                  <a:pt x="760" y="1056"/>
                </a:cubicBezTo>
                <a:cubicBezTo>
                  <a:pt x="758" y="1056"/>
                  <a:pt x="759" y="1053"/>
                  <a:pt x="757" y="1053"/>
                </a:cubicBezTo>
                <a:cubicBezTo>
                  <a:pt x="760" y="1049"/>
                  <a:pt x="762" y="1058"/>
                  <a:pt x="764" y="1055"/>
                </a:cubicBezTo>
                <a:cubicBezTo>
                  <a:pt x="765" y="1055"/>
                  <a:pt x="765" y="1056"/>
                  <a:pt x="766" y="1058"/>
                </a:cubicBezTo>
                <a:lnTo>
                  <a:pt x="762" y="1058"/>
                </a:lnTo>
                <a:close/>
                <a:moveTo>
                  <a:pt x="782" y="1056"/>
                </a:moveTo>
                <a:cubicBezTo>
                  <a:pt x="780" y="1056"/>
                  <a:pt x="780" y="1057"/>
                  <a:pt x="780" y="1058"/>
                </a:cubicBezTo>
                <a:cubicBezTo>
                  <a:pt x="778" y="1055"/>
                  <a:pt x="774" y="1058"/>
                  <a:pt x="774" y="1054"/>
                </a:cubicBezTo>
                <a:cubicBezTo>
                  <a:pt x="778" y="1055"/>
                  <a:pt x="780" y="1053"/>
                  <a:pt x="783" y="1056"/>
                </a:cubicBezTo>
                <a:cubicBezTo>
                  <a:pt x="782" y="1057"/>
                  <a:pt x="782" y="1057"/>
                  <a:pt x="782" y="1056"/>
                </a:cubicBezTo>
                <a:close/>
                <a:moveTo>
                  <a:pt x="792" y="1084"/>
                </a:moveTo>
                <a:cubicBezTo>
                  <a:pt x="792" y="1083"/>
                  <a:pt x="792" y="1083"/>
                  <a:pt x="792" y="1081"/>
                </a:cubicBezTo>
                <a:cubicBezTo>
                  <a:pt x="792" y="1080"/>
                  <a:pt x="790" y="1080"/>
                  <a:pt x="792" y="1078"/>
                </a:cubicBezTo>
                <a:cubicBezTo>
                  <a:pt x="794" y="1079"/>
                  <a:pt x="795" y="1084"/>
                  <a:pt x="792" y="1084"/>
                </a:cubicBezTo>
                <a:close/>
                <a:moveTo>
                  <a:pt x="800" y="304"/>
                </a:moveTo>
                <a:cubicBezTo>
                  <a:pt x="802" y="301"/>
                  <a:pt x="803" y="305"/>
                  <a:pt x="805" y="304"/>
                </a:cubicBezTo>
                <a:cubicBezTo>
                  <a:pt x="804" y="307"/>
                  <a:pt x="801" y="304"/>
                  <a:pt x="800" y="304"/>
                </a:cubicBezTo>
                <a:close/>
                <a:moveTo>
                  <a:pt x="806" y="1078"/>
                </a:moveTo>
                <a:cubicBezTo>
                  <a:pt x="803" y="1078"/>
                  <a:pt x="806" y="1073"/>
                  <a:pt x="808" y="1076"/>
                </a:cubicBezTo>
                <a:cubicBezTo>
                  <a:pt x="807" y="1077"/>
                  <a:pt x="806" y="1077"/>
                  <a:pt x="806" y="1078"/>
                </a:cubicBezTo>
                <a:close/>
                <a:moveTo>
                  <a:pt x="1181" y="1160"/>
                </a:moveTo>
                <a:cubicBezTo>
                  <a:pt x="1180" y="1161"/>
                  <a:pt x="1179" y="1161"/>
                  <a:pt x="1177" y="1161"/>
                </a:cubicBezTo>
                <a:cubicBezTo>
                  <a:pt x="1177" y="1159"/>
                  <a:pt x="1176" y="1156"/>
                  <a:pt x="1178" y="1155"/>
                </a:cubicBezTo>
                <a:cubicBezTo>
                  <a:pt x="1176" y="1156"/>
                  <a:pt x="1176" y="1155"/>
                  <a:pt x="1176" y="1154"/>
                </a:cubicBezTo>
                <a:cubicBezTo>
                  <a:pt x="1180" y="1154"/>
                  <a:pt x="1180" y="1158"/>
                  <a:pt x="1181" y="1160"/>
                </a:cubicBezTo>
                <a:close/>
                <a:moveTo>
                  <a:pt x="1165" y="1079"/>
                </a:moveTo>
                <a:cubicBezTo>
                  <a:pt x="1169" y="1080"/>
                  <a:pt x="1171" y="1078"/>
                  <a:pt x="1174" y="1078"/>
                </a:cubicBezTo>
                <a:cubicBezTo>
                  <a:pt x="1173" y="1083"/>
                  <a:pt x="1179" y="1080"/>
                  <a:pt x="1180" y="1082"/>
                </a:cubicBezTo>
                <a:cubicBezTo>
                  <a:pt x="1175" y="1085"/>
                  <a:pt x="1168" y="1085"/>
                  <a:pt x="1165" y="1082"/>
                </a:cubicBezTo>
                <a:cubicBezTo>
                  <a:pt x="1165" y="1081"/>
                  <a:pt x="1166" y="1081"/>
                  <a:pt x="1165" y="1079"/>
                </a:cubicBezTo>
                <a:close/>
                <a:moveTo>
                  <a:pt x="1168" y="1085"/>
                </a:moveTo>
                <a:cubicBezTo>
                  <a:pt x="1172" y="1088"/>
                  <a:pt x="1176" y="1087"/>
                  <a:pt x="1181" y="1089"/>
                </a:cubicBezTo>
                <a:cubicBezTo>
                  <a:pt x="1180" y="1091"/>
                  <a:pt x="1182" y="1091"/>
                  <a:pt x="1182" y="1094"/>
                </a:cubicBezTo>
                <a:cubicBezTo>
                  <a:pt x="1176" y="1094"/>
                  <a:pt x="1172" y="1092"/>
                  <a:pt x="1170" y="1097"/>
                </a:cubicBezTo>
                <a:cubicBezTo>
                  <a:pt x="1168" y="1097"/>
                  <a:pt x="1168" y="1096"/>
                  <a:pt x="1165" y="1096"/>
                </a:cubicBezTo>
                <a:cubicBezTo>
                  <a:pt x="1165" y="1094"/>
                  <a:pt x="1166" y="1093"/>
                  <a:pt x="1167" y="1092"/>
                </a:cubicBezTo>
                <a:cubicBezTo>
                  <a:pt x="1167" y="1089"/>
                  <a:pt x="1163" y="1091"/>
                  <a:pt x="1163" y="1090"/>
                </a:cubicBezTo>
                <a:cubicBezTo>
                  <a:pt x="1166" y="1087"/>
                  <a:pt x="1166" y="1087"/>
                  <a:pt x="1168" y="1085"/>
                </a:cubicBezTo>
                <a:close/>
                <a:moveTo>
                  <a:pt x="1152" y="1084"/>
                </a:moveTo>
                <a:cubicBezTo>
                  <a:pt x="1154" y="1084"/>
                  <a:pt x="1157" y="1083"/>
                  <a:pt x="1156" y="1085"/>
                </a:cubicBezTo>
                <a:cubicBezTo>
                  <a:pt x="1157" y="1088"/>
                  <a:pt x="1152" y="1086"/>
                  <a:pt x="1152" y="1084"/>
                </a:cubicBezTo>
                <a:close/>
                <a:moveTo>
                  <a:pt x="1148" y="1244"/>
                </a:moveTo>
                <a:cubicBezTo>
                  <a:pt x="1149" y="1245"/>
                  <a:pt x="1153" y="1246"/>
                  <a:pt x="1153" y="1244"/>
                </a:cubicBezTo>
                <a:cubicBezTo>
                  <a:pt x="1154" y="1246"/>
                  <a:pt x="1155" y="1247"/>
                  <a:pt x="1156" y="1249"/>
                </a:cubicBezTo>
                <a:cubicBezTo>
                  <a:pt x="1153" y="1248"/>
                  <a:pt x="1152" y="1247"/>
                  <a:pt x="1149" y="1248"/>
                </a:cubicBezTo>
                <a:cubicBezTo>
                  <a:pt x="1148" y="1247"/>
                  <a:pt x="1148" y="1246"/>
                  <a:pt x="1148" y="1244"/>
                </a:cubicBezTo>
                <a:close/>
                <a:moveTo>
                  <a:pt x="1148" y="1246"/>
                </a:moveTo>
                <a:cubicBezTo>
                  <a:pt x="1146" y="1247"/>
                  <a:pt x="1146" y="1245"/>
                  <a:pt x="1144" y="1246"/>
                </a:cubicBezTo>
                <a:cubicBezTo>
                  <a:pt x="1146" y="1240"/>
                  <a:pt x="1143" y="1249"/>
                  <a:pt x="1142" y="1242"/>
                </a:cubicBezTo>
                <a:cubicBezTo>
                  <a:pt x="1144" y="1240"/>
                  <a:pt x="1148" y="1244"/>
                  <a:pt x="1148" y="1246"/>
                </a:cubicBezTo>
                <a:close/>
                <a:moveTo>
                  <a:pt x="1139" y="1248"/>
                </a:moveTo>
                <a:cubicBezTo>
                  <a:pt x="1141" y="1246"/>
                  <a:pt x="1138" y="1245"/>
                  <a:pt x="1138" y="1242"/>
                </a:cubicBezTo>
                <a:cubicBezTo>
                  <a:pt x="1142" y="1242"/>
                  <a:pt x="1142" y="1247"/>
                  <a:pt x="1139" y="1248"/>
                </a:cubicBezTo>
                <a:close/>
                <a:moveTo>
                  <a:pt x="1102" y="1254"/>
                </a:moveTo>
                <a:cubicBezTo>
                  <a:pt x="1103" y="1251"/>
                  <a:pt x="1105" y="1254"/>
                  <a:pt x="1106" y="1251"/>
                </a:cubicBezTo>
                <a:cubicBezTo>
                  <a:pt x="1107" y="1251"/>
                  <a:pt x="1107" y="1253"/>
                  <a:pt x="1107" y="1254"/>
                </a:cubicBezTo>
                <a:lnTo>
                  <a:pt x="1102" y="1254"/>
                </a:lnTo>
                <a:close/>
                <a:moveTo>
                  <a:pt x="1112" y="1246"/>
                </a:moveTo>
                <a:cubicBezTo>
                  <a:pt x="1113" y="1244"/>
                  <a:pt x="1115" y="1247"/>
                  <a:pt x="1117" y="1246"/>
                </a:cubicBezTo>
                <a:cubicBezTo>
                  <a:pt x="1116" y="1249"/>
                  <a:pt x="1114" y="1247"/>
                  <a:pt x="1112" y="1246"/>
                </a:cubicBezTo>
                <a:close/>
                <a:moveTo>
                  <a:pt x="1129" y="1029"/>
                </a:moveTo>
                <a:cubicBezTo>
                  <a:pt x="1131" y="1028"/>
                  <a:pt x="1130" y="1030"/>
                  <a:pt x="1131" y="1031"/>
                </a:cubicBezTo>
                <a:cubicBezTo>
                  <a:pt x="1132" y="1031"/>
                  <a:pt x="1133" y="1030"/>
                  <a:pt x="1134" y="1030"/>
                </a:cubicBezTo>
                <a:cubicBezTo>
                  <a:pt x="1135" y="1033"/>
                  <a:pt x="1129" y="1031"/>
                  <a:pt x="1130" y="1034"/>
                </a:cubicBezTo>
                <a:cubicBezTo>
                  <a:pt x="1127" y="1033"/>
                  <a:pt x="1130" y="1032"/>
                  <a:pt x="1129" y="1029"/>
                </a:cubicBezTo>
                <a:close/>
                <a:moveTo>
                  <a:pt x="1128" y="1242"/>
                </a:moveTo>
                <a:cubicBezTo>
                  <a:pt x="1129" y="1242"/>
                  <a:pt x="1132" y="1242"/>
                  <a:pt x="1132" y="1244"/>
                </a:cubicBezTo>
                <a:cubicBezTo>
                  <a:pt x="1130" y="1243"/>
                  <a:pt x="1129" y="1247"/>
                  <a:pt x="1128" y="1245"/>
                </a:cubicBezTo>
                <a:cubicBezTo>
                  <a:pt x="1127" y="1244"/>
                  <a:pt x="1130" y="1245"/>
                  <a:pt x="1128" y="1242"/>
                </a:cubicBezTo>
                <a:close/>
                <a:moveTo>
                  <a:pt x="1126" y="1032"/>
                </a:moveTo>
                <a:cubicBezTo>
                  <a:pt x="1125" y="1035"/>
                  <a:pt x="1118" y="1035"/>
                  <a:pt x="1116" y="1034"/>
                </a:cubicBezTo>
                <a:cubicBezTo>
                  <a:pt x="1118" y="1032"/>
                  <a:pt x="1124" y="1033"/>
                  <a:pt x="1126" y="1032"/>
                </a:cubicBezTo>
                <a:close/>
                <a:moveTo>
                  <a:pt x="1106" y="1020"/>
                </a:moveTo>
                <a:cubicBezTo>
                  <a:pt x="1109" y="1019"/>
                  <a:pt x="1107" y="1022"/>
                  <a:pt x="1109" y="1022"/>
                </a:cubicBezTo>
                <a:cubicBezTo>
                  <a:pt x="1110" y="1019"/>
                  <a:pt x="1115" y="1020"/>
                  <a:pt x="1118" y="1021"/>
                </a:cubicBezTo>
                <a:cubicBezTo>
                  <a:pt x="1115" y="1028"/>
                  <a:pt x="1106" y="1022"/>
                  <a:pt x="1100" y="1021"/>
                </a:cubicBezTo>
                <a:cubicBezTo>
                  <a:pt x="1102" y="1019"/>
                  <a:pt x="1105" y="1023"/>
                  <a:pt x="1106" y="1020"/>
                </a:cubicBezTo>
                <a:close/>
                <a:moveTo>
                  <a:pt x="1085" y="1236"/>
                </a:moveTo>
                <a:cubicBezTo>
                  <a:pt x="1089" y="1236"/>
                  <a:pt x="1090" y="1236"/>
                  <a:pt x="1092" y="1237"/>
                </a:cubicBezTo>
                <a:cubicBezTo>
                  <a:pt x="1091" y="1240"/>
                  <a:pt x="1088" y="1239"/>
                  <a:pt x="1087" y="1242"/>
                </a:cubicBezTo>
                <a:cubicBezTo>
                  <a:pt x="1085" y="1241"/>
                  <a:pt x="1087" y="1238"/>
                  <a:pt x="1088" y="1239"/>
                </a:cubicBezTo>
                <a:cubicBezTo>
                  <a:pt x="1089" y="1237"/>
                  <a:pt x="1084" y="1239"/>
                  <a:pt x="1085" y="1236"/>
                </a:cubicBezTo>
                <a:close/>
                <a:moveTo>
                  <a:pt x="1083" y="1248"/>
                </a:moveTo>
                <a:cubicBezTo>
                  <a:pt x="1087" y="1248"/>
                  <a:pt x="1087" y="1248"/>
                  <a:pt x="1087" y="1248"/>
                </a:cubicBezTo>
                <a:cubicBezTo>
                  <a:pt x="1087" y="1250"/>
                  <a:pt x="1086" y="1250"/>
                  <a:pt x="1086" y="1251"/>
                </a:cubicBezTo>
                <a:cubicBezTo>
                  <a:pt x="1084" y="1251"/>
                  <a:pt x="1087" y="1250"/>
                  <a:pt x="1085" y="1249"/>
                </a:cubicBezTo>
                <a:cubicBezTo>
                  <a:pt x="1084" y="1249"/>
                  <a:pt x="1084" y="1251"/>
                  <a:pt x="1083" y="1251"/>
                </a:cubicBezTo>
                <a:lnTo>
                  <a:pt x="1083" y="1248"/>
                </a:lnTo>
                <a:close/>
                <a:moveTo>
                  <a:pt x="1081" y="1016"/>
                </a:moveTo>
                <a:cubicBezTo>
                  <a:pt x="1080" y="1018"/>
                  <a:pt x="1077" y="1017"/>
                  <a:pt x="1074" y="1017"/>
                </a:cubicBezTo>
                <a:cubicBezTo>
                  <a:pt x="1074" y="1017"/>
                  <a:pt x="1074" y="1016"/>
                  <a:pt x="1074" y="1015"/>
                </a:cubicBezTo>
                <a:cubicBezTo>
                  <a:pt x="1075" y="1013"/>
                  <a:pt x="1078" y="1016"/>
                  <a:pt x="1081" y="1016"/>
                </a:cubicBezTo>
                <a:close/>
                <a:moveTo>
                  <a:pt x="1074" y="1238"/>
                </a:moveTo>
                <a:cubicBezTo>
                  <a:pt x="1076" y="1238"/>
                  <a:pt x="1075" y="1238"/>
                  <a:pt x="1078" y="1238"/>
                </a:cubicBezTo>
                <a:cubicBezTo>
                  <a:pt x="1078" y="1240"/>
                  <a:pt x="1079" y="1239"/>
                  <a:pt x="1081" y="1240"/>
                </a:cubicBezTo>
                <a:cubicBezTo>
                  <a:pt x="1079" y="1243"/>
                  <a:pt x="1078" y="1240"/>
                  <a:pt x="1074" y="1242"/>
                </a:cubicBezTo>
                <a:cubicBezTo>
                  <a:pt x="1074" y="1240"/>
                  <a:pt x="1074" y="1240"/>
                  <a:pt x="1074" y="1240"/>
                </a:cubicBezTo>
                <a:cubicBezTo>
                  <a:pt x="1073" y="1240"/>
                  <a:pt x="1073" y="1240"/>
                  <a:pt x="1073" y="1241"/>
                </a:cubicBezTo>
                <a:cubicBezTo>
                  <a:pt x="1071" y="1241"/>
                  <a:pt x="1074" y="1239"/>
                  <a:pt x="1074" y="1238"/>
                </a:cubicBezTo>
                <a:close/>
                <a:moveTo>
                  <a:pt x="1074" y="1246"/>
                </a:moveTo>
                <a:cubicBezTo>
                  <a:pt x="1075" y="1247"/>
                  <a:pt x="1074" y="1247"/>
                  <a:pt x="1074" y="1248"/>
                </a:cubicBezTo>
                <a:cubicBezTo>
                  <a:pt x="1076" y="1249"/>
                  <a:pt x="1075" y="1246"/>
                  <a:pt x="1076" y="1246"/>
                </a:cubicBezTo>
                <a:cubicBezTo>
                  <a:pt x="1078" y="1246"/>
                  <a:pt x="1079" y="1247"/>
                  <a:pt x="1081" y="1247"/>
                </a:cubicBezTo>
                <a:cubicBezTo>
                  <a:pt x="1081" y="1251"/>
                  <a:pt x="1081" y="1251"/>
                  <a:pt x="1081" y="1251"/>
                </a:cubicBezTo>
                <a:cubicBezTo>
                  <a:pt x="1076" y="1251"/>
                  <a:pt x="1074" y="1251"/>
                  <a:pt x="1067" y="1251"/>
                </a:cubicBezTo>
                <a:cubicBezTo>
                  <a:pt x="1067" y="1246"/>
                  <a:pt x="1067" y="1246"/>
                  <a:pt x="1067" y="1246"/>
                </a:cubicBezTo>
                <a:cubicBezTo>
                  <a:pt x="1071" y="1246"/>
                  <a:pt x="1070" y="1246"/>
                  <a:pt x="1074" y="1246"/>
                </a:cubicBezTo>
                <a:close/>
                <a:moveTo>
                  <a:pt x="1071" y="1241"/>
                </a:moveTo>
                <a:cubicBezTo>
                  <a:pt x="1068" y="1241"/>
                  <a:pt x="1068" y="1241"/>
                  <a:pt x="1068" y="1241"/>
                </a:cubicBezTo>
                <a:cubicBezTo>
                  <a:pt x="1067" y="1238"/>
                  <a:pt x="1072" y="1238"/>
                  <a:pt x="1071" y="1241"/>
                </a:cubicBezTo>
                <a:close/>
                <a:moveTo>
                  <a:pt x="1068" y="1080"/>
                </a:moveTo>
                <a:cubicBezTo>
                  <a:pt x="1065" y="1080"/>
                  <a:pt x="1065" y="1078"/>
                  <a:pt x="1062" y="1079"/>
                </a:cubicBezTo>
                <a:cubicBezTo>
                  <a:pt x="1062" y="1078"/>
                  <a:pt x="1069" y="1077"/>
                  <a:pt x="1068" y="1080"/>
                </a:cubicBezTo>
                <a:close/>
                <a:moveTo>
                  <a:pt x="1061" y="1246"/>
                </a:moveTo>
                <a:cubicBezTo>
                  <a:pt x="1062" y="1247"/>
                  <a:pt x="1063" y="1248"/>
                  <a:pt x="1064" y="1250"/>
                </a:cubicBezTo>
                <a:cubicBezTo>
                  <a:pt x="1060" y="1250"/>
                  <a:pt x="1060" y="1248"/>
                  <a:pt x="1057" y="1250"/>
                </a:cubicBezTo>
                <a:cubicBezTo>
                  <a:pt x="1056" y="1246"/>
                  <a:pt x="1061" y="1247"/>
                  <a:pt x="1061" y="1246"/>
                </a:cubicBezTo>
                <a:close/>
                <a:moveTo>
                  <a:pt x="1052" y="1008"/>
                </a:moveTo>
                <a:cubicBezTo>
                  <a:pt x="1053" y="1006"/>
                  <a:pt x="1055" y="1004"/>
                  <a:pt x="1057" y="1006"/>
                </a:cubicBezTo>
                <a:cubicBezTo>
                  <a:pt x="1056" y="1007"/>
                  <a:pt x="1054" y="1007"/>
                  <a:pt x="1055" y="1010"/>
                </a:cubicBezTo>
                <a:cubicBezTo>
                  <a:pt x="1053" y="1010"/>
                  <a:pt x="1055" y="1006"/>
                  <a:pt x="1052" y="1008"/>
                </a:cubicBezTo>
                <a:close/>
                <a:moveTo>
                  <a:pt x="1051" y="1246"/>
                </a:moveTo>
                <a:cubicBezTo>
                  <a:pt x="1053" y="1246"/>
                  <a:pt x="1053" y="1249"/>
                  <a:pt x="1053" y="1246"/>
                </a:cubicBezTo>
                <a:cubicBezTo>
                  <a:pt x="1056" y="1246"/>
                  <a:pt x="1054" y="1249"/>
                  <a:pt x="1054" y="1251"/>
                </a:cubicBezTo>
                <a:cubicBezTo>
                  <a:pt x="1053" y="1249"/>
                  <a:pt x="1050" y="1250"/>
                  <a:pt x="1051" y="1246"/>
                </a:cubicBezTo>
                <a:close/>
                <a:moveTo>
                  <a:pt x="1021" y="1237"/>
                </a:moveTo>
                <a:cubicBezTo>
                  <a:pt x="1019" y="1239"/>
                  <a:pt x="1017" y="1236"/>
                  <a:pt x="1015" y="1238"/>
                </a:cubicBezTo>
                <a:cubicBezTo>
                  <a:pt x="1016" y="1235"/>
                  <a:pt x="1019" y="1236"/>
                  <a:pt x="1021" y="1237"/>
                </a:cubicBezTo>
                <a:close/>
                <a:moveTo>
                  <a:pt x="1004" y="1240"/>
                </a:moveTo>
                <a:cubicBezTo>
                  <a:pt x="1001" y="1238"/>
                  <a:pt x="1003" y="1237"/>
                  <a:pt x="999" y="1238"/>
                </a:cubicBezTo>
                <a:cubicBezTo>
                  <a:pt x="1000" y="1237"/>
                  <a:pt x="1001" y="1236"/>
                  <a:pt x="1004" y="1235"/>
                </a:cubicBezTo>
                <a:cubicBezTo>
                  <a:pt x="1003" y="1238"/>
                  <a:pt x="1005" y="1237"/>
                  <a:pt x="1004" y="1240"/>
                </a:cubicBezTo>
                <a:close/>
                <a:moveTo>
                  <a:pt x="1005" y="1021"/>
                </a:moveTo>
                <a:cubicBezTo>
                  <a:pt x="1002" y="1022"/>
                  <a:pt x="999" y="1023"/>
                  <a:pt x="996" y="1023"/>
                </a:cubicBezTo>
                <a:cubicBezTo>
                  <a:pt x="995" y="1019"/>
                  <a:pt x="1004" y="1017"/>
                  <a:pt x="1005" y="1021"/>
                </a:cubicBezTo>
                <a:close/>
                <a:moveTo>
                  <a:pt x="1071" y="883"/>
                </a:moveTo>
                <a:cubicBezTo>
                  <a:pt x="1070" y="886"/>
                  <a:pt x="1065" y="887"/>
                  <a:pt x="1065" y="883"/>
                </a:cubicBezTo>
                <a:cubicBezTo>
                  <a:pt x="1067" y="881"/>
                  <a:pt x="1069" y="883"/>
                  <a:pt x="1071" y="883"/>
                </a:cubicBezTo>
                <a:close/>
                <a:moveTo>
                  <a:pt x="1039" y="857"/>
                </a:moveTo>
                <a:cubicBezTo>
                  <a:pt x="1037" y="861"/>
                  <a:pt x="1032" y="861"/>
                  <a:pt x="1030" y="859"/>
                </a:cubicBezTo>
                <a:cubicBezTo>
                  <a:pt x="1033" y="857"/>
                  <a:pt x="1036" y="858"/>
                  <a:pt x="1039" y="857"/>
                </a:cubicBezTo>
                <a:close/>
                <a:moveTo>
                  <a:pt x="1035" y="861"/>
                </a:moveTo>
                <a:cubicBezTo>
                  <a:pt x="1036" y="862"/>
                  <a:pt x="1037" y="862"/>
                  <a:pt x="1038" y="862"/>
                </a:cubicBezTo>
                <a:cubicBezTo>
                  <a:pt x="1038" y="865"/>
                  <a:pt x="1036" y="864"/>
                  <a:pt x="1035" y="866"/>
                </a:cubicBezTo>
                <a:cubicBezTo>
                  <a:pt x="1034" y="866"/>
                  <a:pt x="1036" y="863"/>
                  <a:pt x="1035" y="861"/>
                </a:cubicBezTo>
                <a:close/>
                <a:moveTo>
                  <a:pt x="1014" y="857"/>
                </a:moveTo>
                <a:cubicBezTo>
                  <a:pt x="1015" y="858"/>
                  <a:pt x="1015" y="859"/>
                  <a:pt x="1015" y="860"/>
                </a:cubicBezTo>
                <a:cubicBezTo>
                  <a:pt x="1012" y="859"/>
                  <a:pt x="1010" y="862"/>
                  <a:pt x="1007" y="862"/>
                </a:cubicBezTo>
                <a:cubicBezTo>
                  <a:pt x="1008" y="861"/>
                  <a:pt x="1008" y="860"/>
                  <a:pt x="1008" y="859"/>
                </a:cubicBezTo>
                <a:cubicBezTo>
                  <a:pt x="1011" y="859"/>
                  <a:pt x="1012" y="857"/>
                  <a:pt x="1014" y="857"/>
                </a:cubicBezTo>
                <a:close/>
                <a:moveTo>
                  <a:pt x="1009" y="857"/>
                </a:moveTo>
                <a:cubicBezTo>
                  <a:pt x="1009" y="860"/>
                  <a:pt x="1005" y="857"/>
                  <a:pt x="1005" y="860"/>
                </a:cubicBezTo>
                <a:cubicBezTo>
                  <a:pt x="1003" y="861"/>
                  <a:pt x="1003" y="857"/>
                  <a:pt x="1002" y="860"/>
                </a:cubicBezTo>
                <a:cubicBezTo>
                  <a:pt x="1000" y="857"/>
                  <a:pt x="1006" y="856"/>
                  <a:pt x="1009" y="857"/>
                </a:cubicBezTo>
                <a:close/>
                <a:moveTo>
                  <a:pt x="996" y="856"/>
                </a:moveTo>
                <a:cubicBezTo>
                  <a:pt x="999" y="858"/>
                  <a:pt x="995" y="861"/>
                  <a:pt x="993" y="861"/>
                </a:cubicBezTo>
                <a:cubicBezTo>
                  <a:pt x="993" y="859"/>
                  <a:pt x="996" y="859"/>
                  <a:pt x="995" y="856"/>
                </a:cubicBezTo>
                <a:cubicBezTo>
                  <a:pt x="995" y="856"/>
                  <a:pt x="996" y="858"/>
                  <a:pt x="996" y="856"/>
                </a:cubicBezTo>
                <a:close/>
                <a:moveTo>
                  <a:pt x="990" y="860"/>
                </a:moveTo>
                <a:cubicBezTo>
                  <a:pt x="990" y="858"/>
                  <a:pt x="991" y="856"/>
                  <a:pt x="993" y="856"/>
                </a:cubicBezTo>
                <a:cubicBezTo>
                  <a:pt x="994" y="857"/>
                  <a:pt x="994" y="858"/>
                  <a:pt x="994" y="859"/>
                </a:cubicBezTo>
                <a:cubicBezTo>
                  <a:pt x="993" y="859"/>
                  <a:pt x="992" y="860"/>
                  <a:pt x="990" y="860"/>
                </a:cubicBezTo>
                <a:close/>
                <a:moveTo>
                  <a:pt x="992" y="324"/>
                </a:moveTo>
                <a:cubicBezTo>
                  <a:pt x="993" y="324"/>
                  <a:pt x="993" y="326"/>
                  <a:pt x="994" y="326"/>
                </a:cubicBezTo>
                <a:cubicBezTo>
                  <a:pt x="993" y="327"/>
                  <a:pt x="991" y="327"/>
                  <a:pt x="990" y="327"/>
                </a:cubicBezTo>
                <a:cubicBezTo>
                  <a:pt x="989" y="325"/>
                  <a:pt x="993" y="326"/>
                  <a:pt x="992" y="324"/>
                </a:cubicBezTo>
                <a:close/>
                <a:moveTo>
                  <a:pt x="986" y="255"/>
                </a:moveTo>
                <a:cubicBezTo>
                  <a:pt x="989" y="255"/>
                  <a:pt x="987" y="257"/>
                  <a:pt x="990" y="256"/>
                </a:cubicBezTo>
                <a:cubicBezTo>
                  <a:pt x="989" y="257"/>
                  <a:pt x="987" y="257"/>
                  <a:pt x="985" y="257"/>
                </a:cubicBezTo>
                <a:cubicBezTo>
                  <a:pt x="985" y="257"/>
                  <a:pt x="986" y="256"/>
                  <a:pt x="986" y="255"/>
                </a:cubicBezTo>
                <a:close/>
                <a:moveTo>
                  <a:pt x="988" y="858"/>
                </a:moveTo>
                <a:cubicBezTo>
                  <a:pt x="987" y="858"/>
                  <a:pt x="988" y="857"/>
                  <a:pt x="987" y="856"/>
                </a:cubicBezTo>
                <a:cubicBezTo>
                  <a:pt x="986" y="857"/>
                  <a:pt x="986" y="860"/>
                  <a:pt x="983" y="859"/>
                </a:cubicBezTo>
                <a:cubicBezTo>
                  <a:pt x="983" y="856"/>
                  <a:pt x="983" y="856"/>
                  <a:pt x="983" y="856"/>
                </a:cubicBezTo>
                <a:cubicBezTo>
                  <a:pt x="985" y="857"/>
                  <a:pt x="989" y="853"/>
                  <a:pt x="988" y="858"/>
                </a:cubicBezTo>
                <a:close/>
                <a:moveTo>
                  <a:pt x="984" y="141"/>
                </a:moveTo>
                <a:cubicBezTo>
                  <a:pt x="978" y="141"/>
                  <a:pt x="978" y="141"/>
                  <a:pt x="978" y="141"/>
                </a:cubicBezTo>
                <a:cubicBezTo>
                  <a:pt x="979" y="138"/>
                  <a:pt x="984" y="138"/>
                  <a:pt x="984" y="141"/>
                </a:cubicBezTo>
                <a:close/>
                <a:moveTo>
                  <a:pt x="974" y="860"/>
                </a:moveTo>
                <a:cubicBezTo>
                  <a:pt x="976" y="859"/>
                  <a:pt x="976" y="860"/>
                  <a:pt x="978" y="859"/>
                </a:cubicBezTo>
                <a:cubicBezTo>
                  <a:pt x="975" y="861"/>
                  <a:pt x="982" y="863"/>
                  <a:pt x="983" y="862"/>
                </a:cubicBezTo>
                <a:cubicBezTo>
                  <a:pt x="985" y="864"/>
                  <a:pt x="979" y="865"/>
                  <a:pt x="978" y="867"/>
                </a:cubicBezTo>
                <a:cubicBezTo>
                  <a:pt x="977" y="867"/>
                  <a:pt x="977" y="865"/>
                  <a:pt x="977" y="864"/>
                </a:cubicBezTo>
                <a:cubicBezTo>
                  <a:pt x="976" y="864"/>
                  <a:pt x="975" y="863"/>
                  <a:pt x="975" y="863"/>
                </a:cubicBezTo>
                <a:cubicBezTo>
                  <a:pt x="973" y="863"/>
                  <a:pt x="974" y="866"/>
                  <a:pt x="970" y="865"/>
                </a:cubicBezTo>
                <a:cubicBezTo>
                  <a:pt x="971" y="862"/>
                  <a:pt x="976" y="865"/>
                  <a:pt x="974" y="860"/>
                </a:cubicBezTo>
                <a:close/>
                <a:moveTo>
                  <a:pt x="971" y="325"/>
                </a:moveTo>
                <a:cubicBezTo>
                  <a:pt x="974" y="325"/>
                  <a:pt x="975" y="330"/>
                  <a:pt x="971" y="330"/>
                </a:cubicBezTo>
                <a:cubicBezTo>
                  <a:pt x="971" y="327"/>
                  <a:pt x="972" y="327"/>
                  <a:pt x="971" y="325"/>
                </a:cubicBezTo>
                <a:close/>
                <a:moveTo>
                  <a:pt x="974" y="793"/>
                </a:moveTo>
                <a:cubicBezTo>
                  <a:pt x="974" y="797"/>
                  <a:pt x="971" y="793"/>
                  <a:pt x="969" y="794"/>
                </a:cubicBezTo>
                <a:cubicBezTo>
                  <a:pt x="968" y="792"/>
                  <a:pt x="973" y="791"/>
                  <a:pt x="974" y="793"/>
                </a:cubicBezTo>
                <a:close/>
                <a:moveTo>
                  <a:pt x="974" y="860"/>
                </a:moveTo>
                <a:cubicBezTo>
                  <a:pt x="972" y="861"/>
                  <a:pt x="970" y="862"/>
                  <a:pt x="969" y="860"/>
                </a:cubicBezTo>
                <a:cubicBezTo>
                  <a:pt x="969" y="857"/>
                  <a:pt x="975" y="856"/>
                  <a:pt x="974" y="860"/>
                </a:cubicBezTo>
                <a:close/>
                <a:moveTo>
                  <a:pt x="964" y="866"/>
                </a:moveTo>
                <a:cubicBezTo>
                  <a:pt x="964" y="863"/>
                  <a:pt x="967" y="865"/>
                  <a:pt x="969" y="864"/>
                </a:cubicBezTo>
                <a:cubicBezTo>
                  <a:pt x="969" y="867"/>
                  <a:pt x="966" y="866"/>
                  <a:pt x="964" y="866"/>
                </a:cubicBezTo>
                <a:close/>
                <a:moveTo>
                  <a:pt x="967" y="287"/>
                </a:moveTo>
                <a:cubicBezTo>
                  <a:pt x="967" y="289"/>
                  <a:pt x="963" y="290"/>
                  <a:pt x="963" y="287"/>
                </a:cubicBezTo>
                <a:lnTo>
                  <a:pt x="967" y="287"/>
                </a:lnTo>
                <a:close/>
                <a:moveTo>
                  <a:pt x="965" y="326"/>
                </a:moveTo>
                <a:cubicBezTo>
                  <a:pt x="967" y="327"/>
                  <a:pt x="966" y="329"/>
                  <a:pt x="967" y="329"/>
                </a:cubicBezTo>
                <a:cubicBezTo>
                  <a:pt x="966" y="331"/>
                  <a:pt x="963" y="333"/>
                  <a:pt x="961" y="331"/>
                </a:cubicBezTo>
                <a:cubicBezTo>
                  <a:pt x="960" y="327"/>
                  <a:pt x="965" y="329"/>
                  <a:pt x="965" y="326"/>
                </a:cubicBezTo>
                <a:close/>
                <a:moveTo>
                  <a:pt x="961" y="856"/>
                </a:moveTo>
                <a:cubicBezTo>
                  <a:pt x="961" y="859"/>
                  <a:pt x="958" y="859"/>
                  <a:pt x="957" y="860"/>
                </a:cubicBezTo>
                <a:cubicBezTo>
                  <a:pt x="957" y="857"/>
                  <a:pt x="958" y="856"/>
                  <a:pt x="961" y="856"/>
                </a:cubicBezTo>
                <a:close/>
                <a:moveTo>
                  <a:pt x="957" y="327"/>
                </a:moveTo>
                <a:cubicBezTo>
                  <a:pt x="959" y="327"/>
                  <a:pt x="961" y="325"/>
                  <a:pt x="961" y="329"/>
                </a:cubicBezTo>
                <a:cubicBezTo>
                  <a:pt x="959" y="329"/>
                  <a:pt x="959" y="327"/>
                  <a:pt x="957" y="329"/>
                </a:cubicBezTo>
                <a:cubicBezTo>
                  <a:pt x="958" y="330"/>
                  <a:pt x="960" y="329"/>
                  <a:pt x="959" y="332"/>
                </a:cubicBezTo>
                <a:cubicBezTo>
                  <a:pt x="955" y="331"/>
                  <a:pt x="953" y="332"/>
                  <a:pt x="952" y="328"/>
                </a:cubicBezTo>
                <a:cubicBezTo>
                  <a:pt x="955" y="330"/>
                  <a:pt x="956" y="330"/>
                  <a:pt x="957" y="327"/>
                </a:cubicBezTo>
                <a:close/>
                <a:moveTo>
                  <a:pt x="945" y="856"/>
                </a:moveTo>
                <a:cubicBezTo>
                  <a:pt x="946" y="860"/>
                  <a:pt x="951" y="855"/>
                  <a:pt x="952" y="859"/>
                </a:cubicBezTo>
                <a:cubicBezTo>
                  <a:pt x="951" y="859"/>
                  <a:pt x="951" y="858"/>
                  <a:pt x="951" y="858"/>
                </a:cubicBezTo>
                <a:cubicBezTo>
                  <a:pt x="950" y="858"/>
                  <a:pt x="949" y="860"/>
                  <a:pt x="949" y="861"/>
                </a:cubicBezTo>
                <a:cubicBezTo>
                  <a:pt x="946" y="861"/>
                  <a:pt x="948" y="858"/>
                  <a:pt x="944" y="860"/>
                </a:cubicBezTo>
                <a:cubicBezTo>
                  <a:pt x="945" y="859"/>
                  <a:pt x="945" y="858"/>
                  <a:pt x="945" y="856"/>
                </a:cubicBezTo>
                <a:close/>
                <a:moveTo>
                  <a:pt x="937" y="856"/>
                </a:moveTo>
                <a:cubicBezTo>
                  <a:pt x="937" y="858"/>
                  <a:pt x="938" y="858"/>
                  <a:pt x="938" y="859"/>
                </a:cubicBezTo>
                <a:cubicBezTo>
                  <a:pt x="939" y="858"/>
                  <a:pt x="939" y="854"/>
                  <a:pt x="942" y="855"/>
                </a:cubicBezTo>
                <a:cubicBezTo>
                  <a:pt x="942" y="858"/>
                  <a:pt x="941" y="859"/>
                  <a:pt x="940" y="862"/>
                </a:cubicBezTo>
                <a:cubicBezTo>
                  <a:pt x="937" y="862"/>
                  <a:pt x="939" y="860"/>
                  <a:pt x="938" y="859"/>
                </a:cubicBezTo>
                <a:cubicBezTo>
                  <a:pt x="936" y="858"/>
                  <a:pt x="935" y="859"/>
                  <a:pt x="935" y="860"/>
                </a:cubicBezTo>
                <a:cubicBezTo>
                  <a:pt x="934" y="860"/>
                  <a:pt x="934" y="858"/>
                  <a:pt x="932" y="859"/>
                </a:cubicBezTo>
                <a:cubicBezTo>
                  <a:pt x="933" y="857"/>
                  <a:pt x="935" y="856"/>
                  <a:pt x="937" y="856"/>
                </a:cubicBezTo>
                <a:close/>
                <a:moveTo>
                  <a:pt x="931" y="858"/>
                </a:moveTo>
                <a:cubicBezTo>
                  <a:pt x="931" y="860"/>
                  <a:pt x="930" y="860"/>
                  <a:pt x="930" y="861"/>
                </a:cubicBezTo>
                <a:cubicBezTo>
                  <a:pt x="929" y="860"/>
                  <a:pt x="927" y="860"/>
                  <a:pt x="927" y="858"/>
                </a:cubicBezTo>
                <a:lnTo>
                  <a:pt x="931" y="858"/>
                </a:lnTo>
                <a:close/>
                <a:moveTo>
                  <a:pt x="928" y="886"/>
                </a:moveTo>
                <a:cubicBezTo>
                  <a:pt x="923" y="887"/>
                  <a:pt x="924" y="888"/>
                  <a:pt x="920" y="889"/>
                </a:cubicBezTo>
                <a:cubicBezTo>
                  <a:pt x="922" y="890"/>
                  <a:pt x="921" y="889"/>
                  <a:pt x="922" y="891"/>
                </a:cubicBezTo>
                <a:cubicBezTo>
                  <a:pt x="924" y="888"/>
                  <a:pt x="929" y="891"/>
                  <a:pt x="933" y="890"/>
                </a:cubicBezTo>
                <a:cubicBezTo>
                  <a:pt x="934" y="893"/>
                  <a:pt x="930" y="895"/>
                  <a:pt x="934" y="895"/>
                </a:cubicBezTo>
                <a:cubicBezTo>
                  <a:pt x="931" y="901"/>
                  <a:pt x="927" y="897"/>
                  <a:pt x="921" y="898"/>
                </a:cubicBezTo>
                <a:cubicBezTo>
                  <a:pt x="921" y="894"/>
                  <a:pt x="916" y="894"/>
                  <a:pt x="917" y="889"/>
                </a:cubicBezTo>
                <a:cubicBezTo>
                  <a:pt x="920" y="887"/>
                  <a:pt x="922" y="885"/>
                  <a:pt x="926" y="884"/>
                </a:cubicBezTo>
                <a:cubicBezTo>
                  <a:pt x="927" y="883"/>
                  <a:pt x="926" y="883"/>
                  <a:pt x="926" y="883"/>
                </a:cubicBezTo>
                <a:cubicBezTo>
                  <a:pt x="926" y="881"/>
                  <a:pt x="928" y="884"/>
                  <a:pt x="928" y="886"/>
                </a:cubicBezTo>
                <a:close/>
                <a:moveTo>
                  <a:pt x="929" y="914"/>
                </a:moveTo>
                <a:cubicBezTo>
                  <a:pt x="927" y="913"/>
                  <a:pt x="925" y="912"/>
                  <a:pt x="926" y="909"/>
                </a:cubicBezTo>
                <a:cubicBezTo>
                  <a:pt x="927" y="909"/>
                  <a:pt x="927" y="908"/>
                  <a:pt x="929" y="908"/>
                </a:cubicBezTo>
                <a:cubicBezTo>
                  <a:pt x="928" y="911"/>
                  <a:pt x="927" y="911"/>
                  <a:pt x="929" y="914"/>
                </a:cubicBezTo>
                <a:close/>
                <a:moveTo>
                  <a:pt x="922" y="879"/>
                </a:moveTo>
                <a:cubicBezTo>
                  <a:pt x="923" y="877"/>
                  <a:pt x="925" y="879"/>
                  <a:pt x="926" y="879"/>
                </a:cubicBezTo>
                <a:cubicBezTo>
                  <a:pt x="926" y="881"/>
                  <a:pt x="924" y="881"/>
                  <a:pt x="924" y="882"/>
                </a:cubicBezTo>
                <a:cubicBezTo>
                  <a:pt x="922" y="883"/>
                  <a:pt x="925" y="878"/>
                  <a:pt x="922" y="879"/>
                </a:cubicBezTo>
                <a:close/>
                <a:moveTo>
                  <a:pt x="920" y="856"/>
                </a:moveTo>
                <a:cubicBezTo>
                  <a:pt x="920" y="859"/>
                  <a:pt x="920" y="859"/>
                  <a:pt x="920" y="859"/>
                </a:cubicBezTo>
                <a:cubicBezTo>
                  <a:pt x="923" y="860"/>
                  <a:pt x="923" y="858"/>
                  <a:pt x="925" y="858"/>
                </a:cubicBezTo>
                <a:cubicBezTo>
                  <a:pt x="928" y="859"/>
                  <a:pt x="923" y="859"/>
                  <a:pt x="924" y="861"/>
                </a:cubicBezTo>
                <a:cubicBezTo>
                  <a:pt x="922" y="861"/>
                  <a:pt x="919" y="861"/>
                  <a:pt x="919" y="859"/>
                </a:cubicBezTo>
                <a:cubicBezTo>
                  <a:pt x="918" y="860"/>
                  <a:pt x="917" y="862"/>
                  <a:pt x="916" y="863"/>
                </a:cubicBezTo>
                <a:cubicBezTo>
                  <a:pt x="915" y="860"/>
                  <a:pt x="913" y="860"/>
                  <a:pt x="912" y="860"/>
                </a:cubicBezTo>
                <a:cubicBezTo>
                  <a:pt x="913" y="856"/>
                  <a:pt x="917" y="858"/>
                  <a:pt x="920" y="856"/>
                </a:cubicBezTo>
                <a:close/>
                <a:moveTo>
                  <a:pt x="911" y="888"/>
                </a:moveTo>
                <a:cubicBezTo>
                  <a:pt x="911" y="889"/>
                  <a:pt x="907" y="891"/>
                  <a:pt x="909" y="891"/>
                </a:cubicBezTo>
                <a:cubicBezTo>
                  <a:pt x="908" y="892"/>
                  <a:pt x="904" y="889"/>
                  <a:pt x="902" y="891"/>
                </a:cubicBezTo>
                <a:cubicBezTo>
                  <a:pt x="903" y="891"/>
                  <a:pt x="907" y="893"/>
                  <a:pt x="907" y="893"/>
                </a:cubicBezTo>
                <a:cubicBezTo>
                  <a:pt x="909" y="895"/>
                  <a:pt x="905" y="895"/>
                  <a:pt x="904" y="894"/>
                </a:cubicBezTo>
                <a:cubicBezTo>
                  <a:pt x="904" y="896"/>
                  <a:pt x="897" y="898"/>
                  <a:pt x="895" y="895"/>
                </a:cubicBezTo>
                <a:cubicBezTo>
                  <a:pt x="895" y="895"/>
                  <a:pt x="896" y="894"/>
                  <a:pt x="896" y="893"/>
                </a:cubicBezTo>
                <a:cubicBezTo>
                  <a:pt x="899" y="893"/>
                  <a:pt x="899" y="893"/>
                  <a:pt x="899" y="893"/>
                </a:cubicBezTo>
                <a:cubicBezTo>
                  <a:pt x="900" y="890"/>
                  <a:pt x="895" y="892"/>
                  <a:pt x="896" y="888"/>
                </a:cubicBezTo>
                <a:cubicBezTo>
                  <a:pt x="894" y="888"/>
                  <a:pt x="895" y="891"/>
                  <a:pt x="893" y="892"/>
                </a:cubicBezTo>
                <a:cubicBezTo>
                  <a:pt x="892" y="892"/>
                  <a:pt x="894" y="889"/>
                  <a:pt x="893" y="887"/>
                </a:cubicBezTo>
                <a:cubicBezTo>
                  <a:pt x="892" y="888"/>
                  <a:pt x="892" y="891"/>
                  <a:pt x="891" y="892"/>
                </a:cubicBezTo>
                <a:cubicBezTo>
                  <a:pt x="890" y="890"/>
                  <a:pt x="890" y="892"/>
                  <a:pt x="889" y="894"/>
                </a:cubicBezTo>
                <a:cubicBezTo>
                  <a:pt x="880" y="891"/>
                  <a:pt x="870" y="894"/>
                  <a:pt x="862" y="897"/>
                </a:cubicBezTo>
                <a:cubicBezTo>
                  <a:pt x="862" y="894"/>
                  <a:pt x="857" y="896"/>
                  <a:pt x="857" y="892"/>
                </a:cubicBezTo>
                <a:cubicBezTo>
                  <a:pt x="861" y="890"/>
                  <a:pt x="865" y="894"/>
                  <a:pt x="866" y="889"/>
                </a:cubicBezTo>
                <a:cubicBezTo>
                  <a:pt x="870" y="890"/>
                  <a:pt x="872" y="888"/>
                  <a:pt x="877" y="890"/>
                </a:cubicBezTo>
                <a:cubicBezTo>
                  <a:pt x="878" y="888"/>
                  <a:pt x="878" y="887"/>
                  <a:pt x="878" y="885"/>
                </a:cubicBezTo>
                <a:cubicBezTo>
                  <a:pt x="881" y="887"/>
                  <a:pt x="884" y="884"/>
                  <a:pt x="882" y="881"/>
                </a:cubicBezTo>
                <a:cubicBezTo>
                  <a:pt x="882" y="881"/>
                  <a:pt x="884" y="882"/>
                  <a:pt x="885" y="882"/>
                </a:cubicBezTo>
                <a:cubicBezTo>
                  <a:pt x="886" y="879"/>
                  <a:pt x="882" y="880"/>
                  <a:pt x="882" y="879"/>
                </a:cubicBezTo>
                <a:cubicBezTo>
                  <a:pt x="887" y="876"/>
                  <a:pt x="892" y="882"/>
                  <a:pt x="900" y="880"/>
                </a:cubicBezTo>
                <a:cubicBezTo>
                  <a:pt x="898" y="883"/>
                  <a:pt x="895" y="881"/>
                  <a:pt x="891" y="883"/>
                </a:cubicBezTo>
                <a:cubicBezTo>
                  <a:pt x="891" y="885"/>
                  <a:pt x="894" y="884"/>
                  <a:pt x="896" y="884"/>
                </a:cubicBezTo>
                <a:cubicBezTo>
                  <a:pt x="895" y="885"/>
                  <a:pt x="894" y="885"/>
                  <a:pt x="894" y="886"/>
                </a:cubicBezTo>
                <a:cubicBezTo>
                  <a:pt x="895" y="889"/>
                  <a:pt x="895" y="883"/>
                  <a:pt x="898" y="885"/>
                </a:cubicBezTo>
                <a:cubicBezTo>
                  <a:pt x="900" y="883"/>
                  <a:pt x="907" y="887"/>
                  <a:pt x="905" y="890"/>
                </a:cubicBezTo>
                <a:cubicBezTo>
                  <a:pt x="908" y="890"/>
                  <a:pt x="907" y="887"/>
                  <a:pt x="911" y="888"/>
                </a:cubicBezTo>
                <a:close/>
                <a:moveTo>
                  <a:pt x="903" y="945"/>
                </a:moveTo>
                <a:cubicBezTo>
                  <a:pt x="903" y="949"/>
                  <a:pt x="903" y="949"/>
                  <a:pt x="903" y="949"/>
                </a:cubicBezTo>
                <a:cubicBezTo>
                  <a:pt x="904" y="948"/>
                  <a:pt x="904" y="947"/>
                  <a:pt x="905" y="947"/>
                </a:cubicBezTo>
                <a:cubicBezTo>
                  <a:pt x="903" y="946"/>
                  <a:pt x="905" y="946"/>
                  <a:pt x="904" y="945"/>
                </a:cubicBezTo>
                <a:cubicBezTo>
                  <a:pt x="905" y="944"/>
                  <a:pt x="908" y="943"/>
                  <a:pt x="910" y="943"/>
                </a:cubicBezTo>
                <a:cubicBezTo>
                  <a:pt x="910" y="945"/>
                  <a:pt x="909" y="945"/>
                  <a:pt x="909" y="944"/>
                </a:cubicBezTo>
                <a:cubicBezTo>
                  <a:pt x="907" y="947"/>
                  <a:pt x="910" y="947"/>
                  <a:pt x="911" y="951"/>
                </a:cubicBezTo>
                <a:cubicBezTo>
                  <a:pt x="907" y="949"/>
                  <a:pt x="904" y="952"/>
                  <a:pt x="900" y="950"/>
                </a:cubicBezTo>
                <a:cubicBezTo>
                  <a:pt x="901" y="948"/>
                  <a:pt x="901" y="945"/>
                  <a:pt x="903" y="945"/>
                </a:cubicBezTo>
                <a:close/>
                <a:moveTo>
                  <a:pt x="893" y="936"/>
                </a:moveTo>
                <a:cubicBezTo>
                  <a:pt x="893" y="934"/>
                  <a:pt x="895" y="934"/>
                  <a:pt x="896" y="933"/>
                </a:cubicBezTo>
                <a:cubicBezTo>
                  <a:pt x="898" y="936"/>
                  <a:pt x="899" y="932"/>
                  <a:pt x="902" y="934"/>
                </a:cubicBezTo>
                <a:cubicBezTo>
                  <a:pt x="900" y="936"/>
                  <a:pt x="896" y="933"/>
                  <a:pt x="893" y="936"/>
                </a:cubicBezTo>
                <a:close/>
                <a:moveTo>
                  <a:pt x="870" y="955"/>
                </a:moveTo>
                <a:cubicBezTo>
                  <a:pt x="865" y="961"/>
                  <a:pt x="858" y="949"/>
                  <a:pt x="867" y="950"/>
                </a:cubicBezTo>
                <a:cubicBezTo>
                  <a:pt x="866" y="953"/>
                  <a:pt x="868" y="953"/>
                  <a:pt x="870" y="955"/>
                </a:cubicBezTo>
                <a:close/>
                <a:moveTo>
                  <a:pt x="847" y="950"/>
                </a:moveTo>
                <a:cubicBezTo>
                  <a:pt x="849" y="949"/>
                  <a:pt x="853" y="947"/>
                  <a:pt x="857" y="948"/>
                </a:cubicBezTo>
                <a:cubicBezTo>
                  <a:pt x="854" y="947"/>
                  <a:pt x="851" y="952"/>
                  <a:pt x="847" y="950"/>
                </a:cubicBezTo>
                <a:close/>
                <a:moveTo>
                  <a:pt x="852" y="977"/>
                </a:moveTo>
                <a:cubicBezTo>
                  <a:pt x="852" y="977"/>
                  <a:pt x="854" y="977"/>
                  <a:pt x="855" y="977"/>
                </a:cubicBezTo>
                <a:cubicBezTo>
                  <a:pt x="856" y="980"/>
                  <a:pt x="851" y="981"/>
                  <a:pt x="852" y="977"/>
                </a:cubicBezTo>
                <a:close/>
                <a:moveTo>
                  <a:pt x="844" y="905"/>
                </a:moveTo>
                <a:cubicBezTo>
                  <a:pt x="844" y="903"/>
                  <a:pt x="845" y="902"/>
                  <a:pt x="847" y="902"/>
                </a:cubicBezTo>
                <a:cubicBezTo>
                  <a:pt x="846" y="903"/>
                  <a:pt x="848" y="905"/>
                  <a:pt x="844" y="905"/>
                </a:cubicBezTo>
                <a:close/>
                <a:moveTo>
                  <a:pt x="854" y="924"/>
                </a:moveTo>
                <a:cubicBezTo>
                  <a:pt x="857" y="923"/>
                  <a:pt x="857" y="925"/>
                  <a:pt x="858" y="926"/>
                </a:cubicBezTo>
                <a:cubicBezTo>
                  <a:pt x="858" y="927"/>
                  <a:pt x="853" y="926"/>
                  <a:pt x="854" y="924"/>
                </a:cubicBezTo>
                <a:close/>
                <a:moveTo>
                  <a:pt x="900" y="875"/>
                </a:moveTo>
                <a:cubicBezTo>
                  <a:pt x="901" y="878"/>
                  <a:pt x="903" y="877"/>
                  <a:pt x="905" y="880"/>
                </a:cubicBezTo>
                <a:cubicBezTo>
                  <a:pt x="903" y="881"/>
                  <a:pt x="900" y="878"/>
                  <a:pt x="900" y="875"/>
                </a:cubicBezTo>
                <a:close/>
                <a:moveTo>
                  <a:pt x="907" y="857"/>
                </a:moveTo>
                <a:cubicBezTo>
                  <a:pt x="907" y="860"/>
                  <a:pt x="908" y="860"/>
                  <a:pt x="906" y="862"/>
                </a:cubicBezTo>
                <a:cubicBezTo>
                  <a:pt x="903" y="861"/>
                  <a:pt x="908" y="857"/>
                  <a:pt x="905" y="858"/>
                </a:cubicBezTo>
                <a:cubicBezTo>
                  <a:pt x="905" y="857"/>
                  <a:pt x="906" y="857"/>
                  <a:pt x="907" y="857"/>
                </a:cubicBezTo>
                <a:close/>
                <a:moveTo>
                  <a:pt x="897" y="860"/>
                </a:moveTo>
                <a:cubicBezTo>
                  <a:pt x="898" y="859"/>
                  <a:pt x="898" y="858"/>
                  <a:pt x="899" y="857"/>
                </a:cubicBezTo>
                <a:cubicBezTo>
                  <a:pt x="901" y="857"/>
                  <a:pt x="901" y="858"/>
                  <a:pt x="903" y="859"/>
                </a:cubicBezTo>
                <a:cubicBezTo>
                  <a:pt x="903" y="860"/>
                  <a:pt x="901" y="860"/>
                  <a:pt x="901" y="859"/>
                </a:cubicBezTo>
                <a:cubicBezTo>
                  <a:pt x="900" y="859"/>
                  <a:pt x="900" y="860"/>
                  <a:pt x="900" y="862"/>
                </a:cubicBezTo>
                <a:cubicBezTo>
                  <a:pt x="899" y="861"/>
                  <a:pt x="898" y="860"/>
                  <a:pt x="896" y="860"/>
                </a:cubicBezTo>
                <a:cubicBezTo>
                  <a:pt x="895" y="859"/>
                  <a:pt x="897" y="858"/>
                  <a:pt x="897" y="860"/>
                </a:cubicBezTo>
                <a:close/>
                <a:moveTo>
                  <a:pt x="888" y="298"/>
                </a:moveTo>
                <a:cubicBezTo>
                  <a:pt x="889" y="298"/>
                  <a:pt x="889" y="298"/>
                  <a:pt x="889" y="297"/>
                </a:cubicBezTo>
                <a:cubicBezTo>
                  <a:pt x="890" y="297"/>
                  <a:pt x="888" y="302"/>
                  <a:pt x="886" y="302"/>
                </a:cubicBezTo>
                <a:cubicBezTo>
                  <a:pt x="886" y="300"/>
                  <a:pt x="885" y="299"/>
                  <a:pt x="883" y="299"/>
                </a:cubicBezTo>
                <a:cubicBezTo>
                  <a:pt x="885" y="299"/>
                  <a:pt x="889" y="295"/>
                  <a:pt x="888" y="298"/>
                </a:cubicBezTo>
                <a:close/>
                <a:moveTo>
                  <a:pt x="871" y="255"/>
                </a:moveTo>
                <a:cubicBezTo>
                  <a:pt x="874" y="255"/>
                  <a:pt x="874" y="255"/>
                  <a:pt x="874" y="255"/>
                </a:cubicBezTo>
                <a:cubicBezTo>
                  <a:pt x="874" y="257"/>
                  <a:pt x="871" y="256"/>
                  <a:pt x="872" y="259"/>
                </a:cubicBezTo>
                <a:cubicBezTo>
                  <a:pt x="870" y="259"/>
                  <a:pt x="872" y="256"/>
                  <a:pt x="871" y="255"/>
                </a:cubicBezTo>
                <a:close/>
                <a:moveTo>
                  <a:pt x="869" y="860"/>
                </a:moveTo>
                <a:cubicBezTo>
                  <a:pt x="869" y="862"/>
                  <a:pt x="866" y="861"/>
                  <a:pt x="866" y="862"/>
                </a:cubicBezTo>
                <a:cubicBezTo>
                  <a:pt x="865" y="862"/>
                  <a:pt x="866" y="859"/>
                  <a:pt x="863" y="860"/>
                </a:cubicBezTo>
                <a:cubicBezTo>
                  <a:pt x="865" y="858"/>
                  <a:pt x="866" y="860"/>
                  <a:pt x="869" y="860"/>
                </a:cubicBezTo>
                <a:close/>
                <a:moveTo>
                  <a:pt x="857" y="861"/>
                </a:moveTo>
                <a:cubicBezTo>
                  <a:pt x="858" y="860"/>
                  <a:pt x="859" y="859"/>
                  <a:pt x="861" y="860"/>
                </a:cubicBezTo>
                <a:cubicBezTo>
                  <a:pt x="861" y="862"/>
                  <a:pt x="858" y="862"/>
                  <a:pt x="857" y="864"/>
                </a:cubicBezTo>
                <a:cubicBezTo>
                  <a:pt x="856" y="863"/>
                  <a:pt x="856" y="862"/>
                  <a:pt x="856" y="860"/>
                </a:cubicBezTo>
                <a:cubicBezTo>
                  <a:pt x="857" y="860"/>
                  <a:pt x="857" y="861"/>
                  <a:pt x="857" y="861"/>
                </a:cubicBezTo>
                <a:close/>
                <a:moveTo>
                  <a:pt x="839" y="302"/>
                </a:moveTo>
                <a:cubicBezTo>
                  <a:pt x="837" y="303"/>
                  <a:pt x="835" y="304"/>
                  <a:pt x="835" y="307"/>
                </a:cubicBezTo>
                <a:cubicBezTo>
                  <a:pt x="833" y="305"/>
                  <a:pt x="835" y="301"/>
                  <a:pt x="839" y="302"/>
                </a:cubicBezTo>
                <a:close/>
                <a:moveTo>
                  <a:pt x="840" y="861"/>
                </a:moveTo>
                <a:cubicBezTo>
                  <a:pt x="840" y="863"/>
                  <a:pt x="839" y="864"/>
                  <a:pt x="836" y="864"/>
                </a:cubicBezTo>
                <a:cubicBezTo>
                  <a:pt x="837" y="863"/>
                  <a:pt x="837" y="862"/>
                  <a:pt x="837" y="861"/>
                </a:cubicBezTo>
                <a:lnTo>
                  <a:pt x="840" y="861"/>
                </a:lnTo>
                <a:close/>
                <a:moveTo>
                  <a:pt x="822" y="879"/>
                </a:moveTo>
                <a:cubicBezTo>
                  <a:pt x="823" y="877"/>
                  <a:pt x="825" y="877"/>
                  <a:pt x="825" y="876"/>
                </a:cubicBezTo>
                <a:cubicBezTo>
                  <a:pt x="827" y="875"/>
                  <a:pt x="827" y="877"/>
                  <a:pt x="829" y="877"/>
                </a:cubicBezTo>
                <a:cubicBezTo>
                  <a:pt x="827" y="879"/>
                  <a:pt x="825" y="876"/>
                  <a:pt x="822" y="879"/>
                </a:cubicBezTo>
                <a:close/>
                <a:moveTo>
                  <a:pt x="841" y="875"/>
                </a:moveTo>
                <a:cubicBezTo>
                  <a:pt x="840" y="876"/>
                  <a:pt x="837" y="877"/>
                  <a:pt x="837" y="879"/>
                </a:cubicBezTo>
                <a:cubicBezTo>
                  <a:pt x="835" y="878"/>
                  <a:pt x="834" y="876"/>
                  <a:pt x="831" y="877"/>
                </a:cubicBezTo>
                <a:cubicBezTo>
                  <a:pt x="831" y="875"/>
                  <a:pt x="835" y="875"/>
                  <a:pt x="835" y="872"/>
                </a:cubicBezTo>
                <a:cubicBezTo>
                  <a:pt x="840" y="873"/>
                  <a:pt x="844" y="865"/>
                  <a:pt x="842" y="861"/>
                </a:cubicBezTo>
                <a:cubicBezTo>
                  <a:pt x="844" y="859"/>
                  <a:pt x="847" y="862"/>
                  <a:pt x="848" y="859"/>
                </a:cubicBezTo>
                <a:cubicBezTo>
                  <a:pt x="850" y="860"/>
                  <a:pt x="850" y="862"/>
                  <a:pt x="853" y="861"/>
                </a:cubicBezTo>
                <a:cubicBezTo>
                  <a:pt x="852" y="864"/>
                  <a:pt x="851" y="864"/>
                  <a:pt x="848" y="865"/>
                </a:cubicBezTo>
                <a:cubicBezTo>
                  <a:pt x="849" y="868"/>
                  <a:pt x="849" y="866"/>
                  <a:pt x="852" y="867"/>
                </a:cubicBezTo>
                <a:cubicBezTo>
                  <a:pt x="857" y="862"/>
                  <a:pt x="863" y="867"/>
                  <a:pt x="869" y="864"/>
                </a:cubicBezTo>
                <a:cubicBezTo>
                  <a:pt x="870" y="863"/>
                  <a:pt x="870" y="861"/>
                  <a:pt x="870" y="859"/>
                </a:cubicBezTo>
                <a:cubicBezTo>
                  <a:pt x="875" y="857"/>
                  <a:pt x="878" y="860"/>
                  <a:pt x="878" y="856"/>
                </a:cubicBezTo>
                <a:cubicBezTo>
                  <a:pt x="883" y="856"/>
                  <a:pt x="884" y="855"/>
                  <a:pt x="888" y="856"/>
                </a:cubicBezTo>
                <a:cubicBezTo>
                  <a:pt x="886" y="858"/>
                  <a:pt x="887" y="862"/>
                  <a:pt x="885" y="863"/>
                </a:cubicBezTo>
                <a:cubicBezTo>
                  <a:pt x="889" y="863"/>
                  <a:pt x="887" y="869"/>
                  <a:pt x="893" y="869"/>
                </a:cubicBezTo>
                <a:cubicBezTo>
                  <a:pt x="892" y="870"/>
                  <a:pt x="892" y="872"/>
                  <a:pt x="890" y="872"/>
                </a:cubicBezTo>
                <a:cubicBezTo>
                  <a:pt x="891" y="871"/>
                  <a:pt x="890" y="870"/>
                  <a:pt x="890" y="869"/>
                </a:cubicBezTo>
                <a:cubicBezTo>
                  <a:pt x="888" y="870"/>
                  <a:pt x="886" y="870"/>
                  <a:pt x="884" y="871"/>
                </a:cubicBezTo>
                <a:cubicBezTo>
                  <a:pt x="885" y="873"/>
                  <a:pt x="886" y="870"/>
                  <a:pt x="888" y="872"/>
                </a:cubicBezTo>
                <a:cubicBezTo>
                  <a:pt x="884" y="872"/>
                  <a:pt x="884" y="875"/>
                  <a:pt x="883" y="877"/>
                </a:cubicBezTo>
                <a:cubicBezTo>
                  <a:pt x="881" y="876"/>
                  <a:pt x="882" y="875"/>
                  <a:pt x="883" y="874"/>
                </a:cubicBezTo>
                <a:cubicBezTo>
                  <a:pt x="878" y="874"/>
                  <a:pt x="878" y="877"/>
                  <a:pt x="876" y="874"/>
                </a:cubicBezTo>
                <a:cubicBezTo>
                  <a:pt x="875" y="874"/>
                  <a:pt x="876" y="876"/>
                  <a:pt x="877" y="876"/>
                </a:cubicBezTo>
                <a:cubicBezTo>
                  <a:pt x="870" y="873"/>
                  <a:pt x="862" y="880"/>
                  <a:pt x="857" y="875"/>
                </a:cubicBezTo>
                <a:cubicBezTo>
                  <a:pt x="857" y="872"/>
                  <a:pt x="860" y="874"/>
                  <a:pt x="860" y="872"/>
                </a:cubicBezTo>
                <a:cubicBezTo>
                  <a:pt x="856" y="874"/>
                  <a:pt x="850" y="873"/>
                  <a:pt x="846" y="874"/>
                </a:cubicBezTo>
                <a:cubicBezTo>
                  <a:pt x="846" y="877"/>
                  <a:pt x="848" y="877"/>
                  <a:pt x="848" y="879"/>
                </a:cubicBezTo>
                <a:cubicBezTo>
                  <a:pt x="849" y="877"/>
                  <a:pt x="852" y="875"/>
                  <a:pt x="856" y="877"/>
                </a:cubicBezTo>
                <a:cubicBezTo>
                  <a:pt x="854" y="881"/>
                  <a:pt x="848" y="881"/>
                  <a:pt x="844" y="883"/>
                </a:cubicBezTo>
                <a:cubicBezTo>
                  <a:pt x="846" y="879"/>
                  <a:pt x="836" y="879"/>
                  <a:pt x="841" y="875"/>
                </a:cubicBezTo>
                <a:close/>
                <a:moveTo>
                  <a:pt x="848" y="968"/>
                </a:moveTo>
                <a:cubicBezTo>
                  <a:pt x="847" y="967"/>
                  <a:pt x="845" y="963"/>
                  <a:pt x="844" y="966"/>
                </a:cubicBezTo>
                <a:cubicBezTo>
                  <a:pt x="841" y="963"/>
                  <a:pt x="847" y="964"/>
                  <a:pt x="849" y="964"/>
                </a:cubicBezTo>
                <a:cubicBezTo>
                  <a:pt x="849" y="965"/>
                  <a:pt x="849" y="966"/>
                  <a:pt x="850" y="966"/>
                </a:cubicBezTo>
                <a:cubicBezTo>
                  <a:pt x="850" y="967"/>
                  <a:pt x="848" y="967"/>
                  <a:pt x="848" y="968"/>
                </a:cubicBezTo>
                <a:close/>
                <a:moveTo>
                  <a:pt x="860" y="986"/>
                </a:moveTo>
                <a:cubicBezTo>
                  <a:pt x="859" y="987"/>
                  <a:pt x="857" y="986"/>
                  <a:pt x="854" y="987"/>
                </a:cubicBezTo>
                <a:cubicBezTo>
                  <a:pt x="855" y="984"/>
                  <a:pt x="851" y="985"/>
                  <a:pt x="852" y="982"/>
                </a:cubicBezTo>
                <a:cubicBezTo>
                  <a:pt x="856" y="981"/>
                  <a:pt x="856" y="984"/>
                  <a:pt x="860" y="984"/>
                </a:cubicBezTo>
                <a:cubicBezTo>
                  <a:pt x="860" y="985"/>
                  <a:pt x="858" y="986"/>
                  <a:pt x="860" y="986"/>
                </a:cubicBezTo>
                <a:close/>
                <a:moveTo>
                  <a:pt x="861" y="990"/>
                </a:moveTo>
                <a:cubicBezTo>
                  <a:pt x="860" y="988"/>
                  <a:pt x="862" y="988"/>
                  <a:pt x="861" y="986"/>
                </a:cubicBezTo>
                <a:cubicBezTo>
                  <a:pt x="866" y="985"/>
                  <a:pt x="873" y="986"/>
                  <a:pt x="878" y="984"/>
                </a:cubicBezTo>
                <a:cubicBezTo>
                  <a:pt x="882" y="984"/>
                  <a:pt x="880" y="990"/>
                  <a:pt x="884" y="990"/>
                </a:cubicBezTo>
                <a:cubicBezTo>
                  <a:pt x="879" y="995"/>
                  <a:pt x="867" y="989"/>
                  <a:pt x="861" y="990"/>
                </a:cubicBezTo>
                <a:close/>
                <a:moveTo>
                  <a:pt x="888" y="1102"/>
                </a:moveTo>
                <a:cubicBezTo>
                  <a:pt x="886" y="1099"/>
                  <a:pt x="888" y="1100"/>
                  <a:pt x="887" y="1099"/>
                </a:cubicBezTo>
                <a:cubicBezTo>
                  <a:pt x="889" y="1096"/>
                  <a:pt x="889" y="1101"/>
                  <a:pt x="891" y="1099"/>
                </a:cubicBezTo>
                <a:cubicBezTo>
                  <a:pt x="891" y="1101"/>
                  <a:pt x="890" y="1102"/>
                  <a:pt x="888" y="1102"/>
                </a:cubicBezTo>
                <a:close/>
                <a:moveTo>
                  <a:pt x="910" y="1077"/>
                </a:moveTo>
                <a:cubicBezTo>
                  <a:pt x="911" y="1074"/>
                  <a:pt x="914" y="1078"/>
                  <a:pt x="913" y="1073"/>
                </a:cubicBezTo>
                <a:cubicBezTo>
                  <a:pt x="915" y="1074"/>
                  <a:pt x="914" y="1076"/>
                  <a:pt x="915" y="1076"/>
                </a:cubicBezTo>
                <a:cubicBezTo>
                  <a:pt x="914" y="1077"/>
                  <a:pt x="911" y="1078"/>
                  <a:pt x="910" y="1077"/>
                </a:cubicBezTo>
                <a:close/>
                <a:moveTo>
                  <a:pt x="955" y="1245"/>
                </a:moveTo>
                <a:cubicBezTo>
                  <a:pt x="956" y="1242"/>
                  <a:pt x="959" y="1244"/>
                  <a:pt x="961" y="1245"/>
                </a:cubicBezTo>
                <a:cubicBezTo>
                  <a:pt x="959" y="1247"/>
                  <a:pt x="957" y="1246"/>
                  <a:pt x="955" y="1245"/>
                </a:cubicBezTo>
                <a:close/>
                <a:moveTo>
                  <a:pt x="978" y="1242"/>
                </a:moveTo>
                <a:cubicBezTo>
                  <a:pt x="979" y="1242"/>
                  <a:pt x="980" y="1243"/>
                  <a:pt x="981" y="1243"/>
                </a:cubicBezTo>
                <a:cubicBezTo>
                  <a:pt x="979" y="1246"/>
                  <a:pt x="979" y="1244"/>
                  <a:pt x="976" y="1244"/>
                </a:cubicBezTo>
                <a:cubicBezTo>
                  <a:pt x="977" y="1243"/>
                  <a:pt x="978" y="1243"/>
                  <a:pt x="978" y="1242"/>
                </a:cubicBezTo>
                <a:close/>
                <a:moveTo>
                  <a:pt x="977" y="1241"/>
                </a:moveTo>
                <a:cubicBezTo>
                  <a:pt x="976" y="1244"/>
                  <a:pt x="973" y="1243"/>
                  <a:pt x="971" y="1242"/>
                </a:cubicBezTo>
                <a:cubicBezTo>
                  <a:pt x="972" y="1240"/>
                  <a:pt x="974" y="1242"/>
                  <a:pt x="977" y="1241"/>
                </a:cubicBezTo>
                <a:close/>
                <a:moveTo>
                  <a:pt x="971" y="1122"/>
                </a:moveTo>
                <a:cubicBezTo>
                  <a:pt x="969" y="1122"/>
                  <a:pt x="967" y="1122"/>
                  <a:pt x="966" y="1121"/>
                </a:cubicBezTo>
                <a:cubicBezTo>
                  <a:pt x="968" y="1120"/>
                  <a:pt x="969" y="1119"/>
                  <a:pt x="972" y="1119"/>
                </a:cubicBezTo>
                <a:cubicBezTo>
                  <a:pt x="971" y="1120"/>
                  <a:pt x="971" y="1121"/>
                  <a:pt x="971" y="1122"/>
                </a:cubicBezTo>
                <a:close/>
                <a:moveTo>
                  <a:pt x="970" y="1021"/>
                </a:moveTo>
                <a:cubicBezTo>
                  <a:pt x="971" y="1024"/>
                  <a:pt x="969" y="1024"/>
                  <a:pt x="969" y="1026"/>
                </a:cubicBezTo>
                <a:cubicBezTo>
                  <a:pt x="961" y="1025"/>
                  <a:pt x="954" y="1029"/>
                  <a:pt x="951" y="1024"/>
                </a:cubicBezTo>
                <a:cubicBezTo>
                  <a:pt x="949" y="1026"/>
                  <a:pt x="947" y="1026"/>
                  <a:pt x="944" y="1025"/>
                </a:cubicBezTo>
                <a:cubicBezTo>
                  <a:pt x="952" y="1021"/>
                  <a:pt x="962" y="1021"/>
                  <a:pt x="970" y="1021"/>
                </a:cubicBezTo>
                <a:close/>
                <a:moveTo>
                  <a:pt x="965" y="1010"/>
                </a:moveTo>
                <a:cubicBezTo>
                  <a:pt x="961" y="1011"/>
                  <a:pt x="957" y="1009"/>
                  <a:pt x="953" y="1008"/>
                </a:cubicBezTo>
                <a:cubicBezTo>
                  <a:pt x="956" y="1003"/>
                  <a:pt x="965" y="1004"/>
                  <a:pt x="965" y="1010"/>
                </a:cubicBezTo>
                <a:close/>
                <a:moveTo>
                  <a:pt x="942" y="983"/>
                </a:moveTo>
                <a:cubicBezTo>
                  <a:pt x="941" y="985"/>
                  <a:pt x="939" y="985"/>
                  <a:pt x="937" y="985"/>
                </a:cubicBezTo>
                <a:cubicBezTo>
                  <a:pt x="936" y="982"/>
                  <a:pt x="940" y="984"/>
                  <a:pt x="942" y="983"/>
                </a:cubicBezTo>
                <a:close/>
                <a:moveTo>
                  <a:pt x="918" y="981"/>
                </a:moveTo>
                <a:cubicBezTo>
                  <a:pt x="921" y="981"/>
                  <a:pt x="918" y="983"/>
                  <a:pt x="919" y="986"/>
                </a:cubicBezTo>
                <a:cubicBezTo>
                  <a:pt x="925" y="986"/>
                  <a:pt x="924" y="980"/>
                  <a:pt x="929" y="981"/>
                </a:cubicBezTo>
                <a:cubicBezTo>
                  <a:pt x="929" y="983"/>
                  <a:pt x="928" y="986"/>
                  <a:pt x="931" y="986"/>
                </a:cubicBezTo>
                <a:cubicBezTo>
                  <a:pt x="930" y="988"/>
                  <a:pt x="928" y="988"/>
                  <a:pt x="927" y="989"/>
                </a:cubicBezTo>
                <a:cubicBezTo>
                  <a:pt x="937" y="999"/>
                  <a:pt x="952" y="985"/>
                  <a:pt x="961" y="990"/>
                </a:cubicBezTo>
                <a:cubicBezTo>
                  <a:pt x="961" y="993"/>
                  <a:pt x="957" y="996"/>
                  <a:pt x="961" y="999"/>
                </a:cubicBezTo>
                <a:cubicBezTo>
                  <a:pt x="954" y="1005"/>
                  <a:pt x="941" y="991"/>
                  <a:pt x="935" y="1001"/>
                </a:cubicBezTo>
                <a:cubicBezTo>
                  <a:pt x="931" y="1000"/>
                  <a:pt x="929" y="1001"/>
                  <a:pt x="928" y="1003"/>
                </a:cubicBezTo>
                <a:cubicBezTo>
                  <a:pt x="922" y="1002"/>
                  <a:pt x="914" y="999"/>
                  <a:pt x="906" y="999"/>
                </a:cubicBezTo>
                <a:cubicBezTo>
                  <a:pt x="911" y="997"/>
                  <a:pt x="917" y="998"/>
                  <a:pt x="920" y="993"/>
                </a:cubicBezTo>
                <a:cubicBezTo>
                  <a:pt x="909" y="990"/>
                  <a:pt x="898" y="998"/>
                  <a:pt x="891" y="990"/>
                </a:cubicBezTo>
                <a:cubicBezTo>
                  <a:pt x="898" y="995"/>
                  <a:pt x="904" y="988"/>
                  <a:pt x="911" y="987"/>
                </a:cubicBezTo>
                <a:cubicBezTo>
                  <a:pt x="910" y="985"/>
                  <a:pt x="912" y="984"/>
                  <a:pt x="912" y="982"/>
                </a:cubicBezTo>
                <a:cubicBezTo>
                  <a:pt x="914" y="982"/>
                  <a:pt x="917" y="982"/>
                  <a:pt x="918" y="981"/>
                </a:cubicBezTo>
                <a:close/>
                <a:moveTo>
                  <a:pt x="917" y="925"/>
                </a:moveTo>
                <a:cubicBezTo>
                  <a:pt x="914" y="924"/>
                  <a:pt x="914" y="927"/>
                  <a:pt x="912" y="928"/>
                </a:cubicBezTo>
                <a:cubicBezTo>
                  <a:pt x="909" y="927"/>
                  <a:pt x="913" y="926"/>
                  <a:pt x="912" y="924"/>
                </a:cubicBezTo>
                <a:cubicBezTo>
                  <a:pt x="915" y="927"/>
                  <a:pt x="914" y="921"/>
                  <a:pt x="918" y="922"/>
                </a:cubicBezTo>
                <a:cubicBezTo>
                  <a:pt x="918" y="924"/>
                  <a:pt x="917" y="924"/>
                  <a:pt x="917" y="925"/>
                </a:cubicBezTo>
                <a:close/>
                <a:moveTo>
                  <a:pt x="920" y="925"/>
                </a:moveTo>
                <a:cubicBezTo>
                  <a:pt x="919" y="924"/>
                  <a:pt x="918" y="923"/>
                  <a:pt x="918" y="921"/>
                </a:cubicBezTo>
                <a:cubicBezTo>
                  <a:pt x="922" y="921"/>
                  <a:pt x="922" y="921"/>
                  <a:pt x="922" y="921"/>
                </a:cubicBezTo>
                <a:cubicBezTo>
                  <a:pt x="922" y="923"/>
                  <a:pt x="919" y="922"/>
                  <a:pt x="920" y="925"/>
                </a:cubicBezTo>
                <a:close/>
                <a:moveTo>
                  <a:pt x="920" y="913"/>
                </a:moveTo>
                <a:cubicBezTo>
                  <a:pt x="919" y="911"/>
                  <a:pt x="922" y="912"/>
                  <a:pt x="922" y="909"/>
                </a:cubicBezTo>
                <a:cubicBezTo>
                  <a:pt x="925" y="909"/>
                  <a:pt x="922" y="914"/>
                  <a:pt x="920" y="913"/>
                </a:cubicBezTo>
                <a:close/>
                <a:moveTo>
                  <a:pt x="915" y="903"/>
                </a:moveTo>
                <a:cubicBezTo>
                  <a:pt x="918" y="903"/>
                  <a:pt x="919" y="901"/>
                  <a:pt x="922" y="902"/>
                </a:cubicBezTo>
                <a:cubicBezTo>
                  <a:pt x="923" y="903"/>
                  <a:pt x="924" y="905"/>
                  <a:pt x="924" y="907"/>
                </a:cubicBezTo>
                <a:cubicBezTo>
                  <a:pt x="920" y="909"/>
                  <a:pt x="916" y="906"/>
                  <a:pt x="915" y="903"/>
                </a:cubicBezTo>
                <a:close/>
                <a:moveTo>
                  <a:pt x="926" y="925"/>
                </a:moveTo>
                <a:cubicBezTo>
                  <a:pt x="924" y="925"/>
                  <a:pt x="929" y="923"/>
                  <a:pt x="928" y="921"/>
                </a:cubicBezTo>
                <a:cubicBezTo>
                  <a:pt x="931" y="921"/>
                  <a:pt x="933" y="922"/>
                  <a:pt x="934" y="924"/>
                </a:cubicBezTo>
                <a:cubicBezTo>
                  <a:pt x="934" y="922"/>
                  <a:pt x="935" y="920"/>
                  <a:pt x="938" y="922"/>
                </a:cubicBezTo>
                <a:cubicBezTo>
                  <a:pt x="936" y="924"/>
                  <a:pt x="934" y="926"/>
                  <a:pt x="933" y="929"/>
                </a:cubicBezTo>
                <a:cubicBezTo>
                  <a:pt x="931" y="926"/>
                  <a:pt x="928" y="925"/>
                  <a:pt x="926" y="925"/>
                </a:cubicBezTo>
                <a:close/>
                <a:moveTo>
                  <a:pt x="948" y="934"/>
                </a:moveTo>
                <a:cubicBezTo>
                  <a:pt x="945" y="932"/>
                  <a:pt x="937" y="938"/>
                  <a:pt x="935" y="931"/>
                </a:cubicBezTo>
                <a:cubicBezTo>
                  <a:pt x="936" y="931"/>
                  <a:pt x="936" y="932"/>
                  <a:pt x="936" y="933"/>
                </a:cubicBezTo>
                <a:cubicBezTo>
                  <a:pt x="940" y="929"/>
                  <a:pt x="946" y="930"/>
                  <a:pt x="948" y="930"/>
                </a:cubicBezTo>
                <a:cubicBezTo>
                  <a:pt x="949" y="930"/>
                  <a:pt x="947" y="932"/>
                  <a:pt x="948" y="934"/>
                </a:cubicBezTo>
                <a:close/>
                <a:moveTo>
                  <a:pt x="954" y="925"/>
                </a:moveTo>
                <a:cubicBezTo>
                  <a:pt x="951" y="925"/>
                  <a:pt x="950" y="920"/>
                  <a:pt x="950" y="925"/>
                </a:cubicBezTo>
                <a:cubicBezTo>
                  <a:pt x="945" y="927"/>
                  <a:pt x="946" y="921"/>
                  <a:pt x="944" y="921"/>
                </a:cubicBezTo>
                <a:cubicBezTo>
                  <a:pt x="943" y="918"/>
                  <a:pt x="947" y="920"/>
                  <a:pt x="947" y="918"/>
                </a:cubicBezTo>
                <a:cubicBezTo>
                  <a:pt x="948" y="918"/>
                  <a:pt x="947" y="920"/>
                  <a:pt x="948" y="921"/>
                </a:cubicBezTo>
                <a:cubicBezTo>
                  <a:pt x="950" y="921"/>
                  <a:pt x="951" y="919"/>
                  <a:pt x="955" y="920"/>
                </a:cubicBezTo>
                <a:cubicBezTo>
                  <a:pt x="955" y="922"/>
                  <a:pt x="955" y="924"/>
                  <a:pt x="954" y="925"/>
                </a:cubicBezTo>
                <a:close/>
                <a:moveTo>
                  <a:pt x="961" y="896"/>
                </a:moveTo>
                <a:cubicBezTo>
                  <a:pt x="957" y="896"/>
                  <a:pt x="951" y="904"/>
                  <a:pt x="948" y="898"/>
                </a:cubicBezTo>
                <a:cubicBezTo>
                  <a:pt x="945" y="899"/>
                  <a:pt x="944" y="899"/>
                  <a:pt x="943" y="897"/>
                </a:cubicBezTo>
                <a:cubicBezTo>
                  <a:pt x="941" y="897"/>
                  <a:pt x="942" y="900"/>
                  <a:pt x="941" y="900"/>
                </a:cubicBezTo>
                <a:cubicBezTo>
                  <a:pt x="936" y="900"/>
                  <a:pt x="936" y="900"/>
                  <a:pt x="936" y="900"/>
                </a:cubicBezTo>
                <a:cubicBezTo>
                  <a:pt x="937" y="899"/>
                  <a:pt x="940" y="898"/>
                  <a:pt x="938" y="897"/>
                </a:cubicBezTo>
                <a:cubicBezTo>
                  <a:pt x="939" y="895"/>
                  <a:pt x="942" y="895"/>
                  <a:pt x="944" y="895"/>
                </a:cubicBezTo>
                <a:cubicBezTo>
                  <a:pt x="946" y="895"/>
                  <a:pt x="945" y="892"/>
                  <a:pt x="948" y="893"/>
                </a:cubicBezTo>
                <a:cubicBezTo>
                  <a:pt x="946" y="890"/>
                  <a:pt x="939" y="892"/>
                  <a:pt x="937" y="890"/>
                </a:cubicBezTo>
                <a:cubicBezTo>
                  <a:pt x="938" y="889"/>
                  <a:pt x="938" y="887"/>
                  <a:pt x="938" y="886"/>
                </a:cubicBezTo>
                <a:cubicBezTo>
                  <a:pt x="942" y="887"/>
                  <a:pt x="954" y="887"/>
                  <a:pt x="955" y="883"/>
                </a:cubicBezTo>
                <a:cubicBezTo>
                  <a:pt x="951" y="880"/>
                  <a:pt x="946" y="882"/>
                  <a:pt x="942" y="882"/>
                </a:cubicBezTo>
                <a:cubicBezTo>
                  <a:pt x="942" y="879"/>
                  <a:pt x="946" y="878"/>
                  <a:pt x="944" y="874"/>
                </a:cubicBezTo>
                <a:cubicBezTo>
                  <a:pt x="945" y="879"/>
                  <a:pt x="950" y="873"/>
                  <a:pt x="952" y="876"/>
                </a:cubicBezTo>
                <a:cubicBezTo>
                  <a:pt x="953" y="874"/>
                  <a:pt x="955" y="872"/>
                  <a:pt x="957" y="875"/>
                </a:cubicBezTo>
                <a:cubicBezTo>
                  <a:pt x="961" y="872"/>
                  <a:pt x="965" y="870"/>
                  <a:pt x="970" y="867"/>
                </a:cubicBezTo>
                <a:cubicBezTo>
                  <a:pt x="970" y="867"/>
                  <a:pt x="970" y="867"/>
                  <a:pt x="970" y="867"/>
                </a:cubicBezTo>
                <a:cubicBezTo>
                  <a:pt x="970" y="867"/>
                  <a:pt x="971" y="867"/>
                  <a:pt x="971" y="867"/>
                </a:cubicBezTo>
                <a:cubicBezTo>
                  <a:pt x="971" y="867"/>
                  <a:pt x="972" y="866"/>
                  <a:pt x="972" y="866"/>
                </a:cubicBezTo>
                <a:cubicBezTo>
                  <a:pt x="972" y="867"/>
                  <a:pt x="971" y="867"/>
                  <a:pt x="971" y="867"/>
                </a:cubicBezTo>
                <a:cubicBezTo>
                  <a:pt x="971" y="867"/>
                  <a:pt x="971" y="867"/>
                  <a:pt x="970" y="867"/>
                </a:cubicBezTo>
                <a:cubicBezTo>
                  <a:pt x="972" y="870"/>
                  <a:pt x="978" y="868"/>
                  <a:pt x="980" y="867"/>
                </a:cubicBezTo>
                <a:cubicBezTo>
                  <a:pt x="979" y="870"/>
                  <a:pt x="983" y="868"/>
                  <a:pt x="983" y="871"/>
                </a:cubicBezTo>
                <a:cubicBezTo>
                  <a:pt x="982" y="871"/>
                  <a:pt x="982" y="871"/>
                  <a:pt x="982" y="871"/>
                </a:cubicBezTo>
                <a:cubicBezTo>
                  <a:pt x="991" y="872"/>
                  <a:pt x="998" y="871"/>
                  <a:pt x="1009" y="869"/>
                </a:cubicBezTo>
                <a:cubicBezTo>
                  <a:pt x="1004" y="861"/>
                  <a:pt x="1021" y="864"/>
                  <a:pt x="1021" y="856"/>
                </a:cubicBezTo>
                <a:cubicBezTo>
                  <a:pt x="1023" y="857"/>
                  <a:pt x="1022" y="858"/>
                  <a:pt x="1022" y="860"/>
                </a:cubicBezTo>
                <a:cubicBezTo>
                  <a:pt x="1022" y="860"/>
                  <a:pt x="1023" y="859"/>
                  <a:pt x="1023" y="858"/>
                </a:cubicBezTo>
                <a:cubicBezTo>
                  <a:pt x="1027" y="859"/>
                  <a:pt x="1024" y="861"/>
                  <a:pt x="1029" y="860"/>
                </a:cubicBezTo>
                <a:cubicBezTo>
                  <a:pt x="1029" y="862"/>
                  <a:pt x="1029" y="863"/>
                  <a:pt x="1028" y="864"/>
                </a:cubicBezTo>
                <a:cubicBezTo>
                  <a:pt x="1031" y="865"/>
                  <a:pt x="1029" y="860"/>
                  <a:pt x="1033" y="862"/>
                </a:cubicBezTo>
                <a:cubicBezTo>
                  <a:pt x="1031" y="866"/>
                  <a:pt x="1034" y="867"/>
                  <a:pt x="1038" y="866"/>
                </a:cubicBezTo>
                <a:cubicBezTo>
                  <a:pt x="1037" y="869"/>
                  <a:pt x="1028" y="875"/>
                  <a:pt x="1026" y="869"/>
                </a:cubicBezTo>
                <a:cubicBezTo>
                  <a:pt x="1023" y="869"/>
                  <a:pt x="1023" y="872"/>
                  <a:pt x="1021" y="873"/>
                </a:cubicBezTo>
                <a:cubicBezTo>
                  <a:pt x="1019" y="873"/>
                  <a:pt x="1019" y="872"/>
                  <a:pt x="1020" y="871"/>
                </a:cubicBezTo>
                <a:cubicBezTo>
                  <a:pt x="1016" y="872"/>
                  <a:pt x="1015" y="872"/>
                  <a:pt x="1011" y="873"/>
                </a:cubicBezTo>
                <a:cubicBezTo>
                  <a:pt x="1010" y="876"/>
                  <a:pt x="1016" y="877"/>
                  <a:pt x="1016" y="874"/>
                </a:cubicBezTo>
                <a:cubicBezTo>
                  <a:pt x="1017" y="875"/>
                  <a:pt x="1018" y="876"/>
                  <a:pt x="1017" y="878"/>
                </a:cubicBezTo>
                <a:cubicBezTo>
                  <a:pt x="1014" y="877"/>
                  <a:pt x="1013" y="879"/>
                  <a:pt x="1009" y="879"/>
                </a:cubicBezTo>
                <a:cubicBezTo>
                  <a:pt x="1010" y="876"/>
                  <a:pt x="1005" y="879"/>
                  <a:pt x="1006" y="876"/>
                </a:cubicBezTo>
                <a:cubicBezTo>
                  <a:pt x="1005" y="877"/>
                  <a:pt x="1003" y="878"/>
                  <a:pt x="1004" y="876"/>
                </a:cubicBezTo>
                <a:cubicBezTo>
                  <a:pt x="1003" y="878"/>
                  <a:pt x="997" y="876"/>
                  <a:pt x="994" y="877"/>
                </a:cubicBezTo>
                <a:cubicBezTo>
                  <a:pt x="991" y="879"/>
                  <a:pt x="994" y="881"/>
                  <a:pt x="991" y="878"/>
                </a:cubicBezTo>
                <a:cubicBezTo>
                  <a:pt x="990" y="878"/>
                  <a:pt x="990" y="880"/>
                  <a:pt x="990" y="881"/>
                </a:cubicBezTo>
                <a:cubicBezTo>
                  <a:pt x="991" y="882"/>
                  <a:pt x="991" y="880"/>
                  <a:pt x="993" y="882"/>
                </a:cubicBezTo>
                <a:cubicBezTo>
                  <a:pt x="993" y="885"/>
                  <a:pt x="991" y="884"/>
                  <a:pt x="987" y="884"/>
                </a:cubicBezTo>
                <a:cubicBezTo>
                  <a:pt x="990" y="885"/>
                  <a:pt x="989" y="889"/>
                  <a:pt x="992" y="889"/>
                </a:cubicBezTo>
                <a:cubicBezTo>
                  <a:pt x="995" y="888"/>
                  <a:pt x="993" y="887"/>
                  <a:pt x="993" y="885"/>
                </a:cubicBezTo>
                <a:cubicBezTo>
                  <a:pt x="995" y="885"/>
                  <a:pt x="995" y="887"/>
                  <a:pt x="996" y="888"/>
                </a:cubicBezTo>
                <a:cubicBezTo>
                  <a:pt x="998" y="888"/>
                  <a:pt x="998" y="886"/>
                  <a:pt x="1001" y="886"/>
                </a:cubicBezTo>
                <a:cubicBezTo>
                  <a:pt x="1001" y="890"/>
                  <a:pt x="996" y="888"/>
                  <a:pt x="996" y="891"/>
                </a:cubicBezTo>
                <a:cubicBezTo>
                  <a:pt x="991" y="891"/>
                  <a:pt x="984" y="892"/>
                  <a:pt x="978" y="895"/>
                </a:cubicBezTo>
                <a:cubicBezTo>
                  <a:pt x="979" y="895"/>
                  <a:pt x="980" y="895"/>
                  <a:pt x="981" y="895"/>
                </a:cubicBezTo>
                <a:cubicBezTo>
                  <a:pt x="976" y="902"/>
                  <a:pt x="967" y="896"/>
                  <a:pt x="961" y="896"/>
                </a:cubicBezTo>
                <a:close/>
                <a:moveTo>
                  <a:pt x="1026" y="889"/>
                </a:moveTo>
                <a:cubicBezTo>
                  <a:pt x="1025" y="890"/>
                  <a:pt x="1021" y="888"/>
                  <a:pt x="1019" y="887"/>
                </a:cubicBezTo>
                <a:cubicBezTo>
                  <a:pt x="1024" y="886"/>
                  <a:pt x="1018" y="882"/>
                  <a:pt x="1021" y="878"/>
                </a:cubicBezTo>
                <a:cubicBezTo>
                  <a:pt x="1022" y="877"/>
                  <a:pt x="1021" y="882"/>
                  <a:pt x="1021" y="882"/>
                </a:cubicBezTo>
                <a:cubicBezTo>
                  <a:pt x="1022" y="884"/>
                  <a:pt x="1023" y="881"/>
                  <a:pt x="1026" y="882"/>
                </a:cubicBezTo>
                <a:cubicBezTo>
                  <a:pt x="1030" y="886"/>
                  <a:pt x="1026" y="886"/>
                  <a:pt x="1026" y="889"/>
                </a:cubicBezTo>
                <a:close/>
                <a:moveTo>
                  <a:pt x="1007" y="890"/>
                </a:moveTo>
                <a:cubicBezTo>
                  <a:pt x="1005" y="890"/>
                  <a:pt x="1005" y="889"/>
                  <a:pt x="1004" y="889"/>
                </a:cubicBezTo>
                <a:cubicBezTo>
                  <a:pt x="1004" y="883"/>
                  <a:pt x="1011" y="885"/>
                  <a:pt x="1007" y="890"/>
                </a:cubicBezTo>
                <a:close/>
                <a:moveTo>
                  <a:pt x="999" y="897"/>
                </a:moveTo>
                <a:cubicBezTo>
                  <a:pt x="998" y="898"/>
                  <a:pt x="998" y="898"/>
                  <a:pt x="998" y="899"/>
                </a:cubicBezTo>
                <a:cubicBezTo>
                  <a:pt x="995" y="898"/>
                  <a:pt x="994" y="900"/>
                  <a:pt x="991" y="899"/>
                </a:cubicBezTo>
                <a:cubicBezTo>
                  <a:pt x="991" y="897"/>
                  <a:pt x="992" y="897"/>
                  <a:pt x="992" y="895"/>
                </a:cubicBezTo>
                <a:cubicBezTo>
                  <a:pt x="995" y="896"/>
                  <a:pt x="996" y="899"/>
                  <a:pt x="999" y="897"/>
                </a:cubicBezTo>
                <a:close/>
                <a:moveTo>
                  <a:pt x="987" y="909"/>
                </a:moveTo>
                <a:cubicBezTo>
                  <a:pt x="985" y="909"/>
                  <a:pt x="983" y="912"/>
                  <a:pt x="983" y="908"/>
                </a:cubicBezTo>
                <a:cubicBezTo>
                  <a:pt x="985" y="910"/>
                  <a:pt x="985" y="908"/>
                  <a:pt x="988" y="908"/>
                </a:cubicBezTo>
                <a:cubicBezTo>
                  <a:pt x="986" y="910"/>
                  <a:pt x="994" y="914"/>
                  <a:pt x="987" y="915"/>
                </a:cubicBezTo>
                <a:cubicBezTo>
                  <a:pt x="986" y="913"/>
                  <a:pt x="988" y="911"/>
                  <a:pt x="987" y="909"/>
                </a:cubicBezTo>
                <a:close/>
                <a:moveTo>
                  <a:pt x="987" y="923"/>
                </a:moveTo>
                <a:cubicBezTo>
                  <a:pt x="985" y="923"/>
                  <a:pt x="983" y="923"/>
                  <a:pt x="983" y="921"/>
                </a:cubicBezTo>
                <a:cubicBezTo>
                  <a:pt x="986" y="920"/>
                  <a:pt x="988" y="920"/>
                  <a:pt x="987" y="923"/>
                </a:cubicBezTo>
                <a:close/>
                <a:moveTo>
                  <a:pt x="988" y="925"/>
                </a:moveTo>
                <a:cubicBezTo>
                  <a:pt x="988" y="922"/>
                  <a:pt x="989" y="922"/>
                  <a:pt x="988" y="920"/>
                </a:cubicBezTo>
                <a:cubicBezTo>
                  <a:pt x="992" y="919"/>
                  <a:pt x="990" y="922"/>
                  <a:pt x="992" y="923"/>
                </a:cubicBezTo>
                <a:cubicBezTo>
                  <a:pt x="993" y="923"/>
                  <a:pt x="993" y="921"/>
                  <a:pt x="993" y="921"/>
                </a:cubicBezTo>
                <a:cubicBezTo>
                  <a:pt x="995" y="921"/>
                  <a:pt x="996" y="922"/>
                  <a:pt x="996" y="920"/>
                </a:cubicBezTo>
                <a:cubicBezTo>
                  <a:pt x="998" y="922"/>
                  <a:pt x="992" y="925"/>
                  <a:pt x="988" y="925"/>
                </a:cubicBezTo>
                <a:close/>
                <a:moveTo>
                  <a:pt x="993" y="912"/>
                </a:moveTo>
                <a:cubicBezTo>
                  <a:pt x="995" y="912"/>
                  <a:pt x="995" y="911"/>
                  <a:pt x="996" y="911"/>
                </a:cubicBezTo>
                <a:cubicBezTo>
                  <a:pt x="996" y="913"/>
                  <a:pt x="996" y="913"/>
                  <a:pt x="996" y="913"/>
                </a:cubicBezTo>
                <a:cubicBezTo>
                  <a:pt x="997" y="913"/>
                  <a:pt x="997" y="911"/>
                  <a:pt x="997" y="910"/>
                </a:cubicBezTo>
                <a:cubicBezTo>
                  <a:pt x="994" y="910"/>
                  <a:pt x="993" y="911"/>
                  <a:pt x="991" y="909"/>
                </a:cubicBezTo>
                <a:cubicBezTo>
                  <a:pt x="991" y="908"/>
                  <a:pt x="998" y="909"/>
                  <a:pt x="999" y="908"/>
                </a:cubicBezTo>
                <a:cubicBezTo>
                  <a:pt x="1000" y="909"/>
                  <a:pt x="999" y="910"/>
                  <a:pt x="1000" y="912"/>
                </a:cubicBezTo>
                <a:cubicBezTo>
                  <a:pt x="1002" y="909"/>
                  <a:pt x="1002" y="911"/>
                  <a:pt x="1004" y="909"/>
                </a:cubicBezTo>
                <a:cubicBezTo>
                  <a:pt x="1002" y="913"/>
                  <a:pt x="1010" y="910"/>
                  <a:pt x="1009" y="914"/>
                </a:cubicBezTo>
                <a:cubicBezTo>
                  <a:pt x="1011" y="912"/>
                  <a:pt x="1015" y="911"/>
                  <a:pt x="1015" y="915"/>
                </a:cubicBezTo>
                <a:cubicBezTo>
                  <a:pt x="1010" y="912"/>
                  <a:pt x="999" y="920"/>
                  <a:pt x="993" y="912"/>
                </a:cubicBezTo>
                <a:close/>
                <a:moveTo>
                  <a:pt x="1015" y="886"/>
                </a:moveTo>
                <a:cubicBezTo>
                  <a:pt x="1013" y="886"/>
                  <a:pt x="1011" y="888"/>
                  <a:pt x="1009" y="890"/>
                </a:cubicBezTo>
                <a:cubicBezTo>
                  <a:pt x="1008" y="889"/>
                  <a:pt x="1010" y="886"/>
                  <a:pt x="1010" y="884"/>
                </a:cubicBezTo>
                <a:cubicBezTo>
                  <a:pt x="1013" y="884"/>
                  <a:pt x="1014" y="882"/>
                  <a:pt x="1017" y="882"/>
                </a:cubicBezTo>
                <a:cubicBezTo>
                  <a:pt x="1017" y="883"/>
                  <a:pt x="1017" y="884"/>
                  <a:pt x="1018" y="885"/>
                </a:cubicBezTo>
                <a:cubicBezTo>
                  <a:pt x="1015" y="886"/>
                  <a:pt x="1018" y="885"/>
                  <a:pt x="1017" y="888"/>
                </a:cubicBezTo>
                <a:cubicBezTo>
                  <a:pt x="1016" y="888"/>
                  <a:pt x="1015" y="887"/>
                  <a:pt x="1015" y="886"/>
                </a:cubicBezTo>
                <a:close/>
                <a:moveTo>
                  <a:pt x="1025" y="934"/>
                </a:moveTo>
                <a:cubicBezTo>
                  <a:pt x="1021" y="934"/>
                  <a:pt x="1017" y="934"/>
                  <a:pt x="1017" y="938"/>
                </a:cubicBezTo>
                <a:cubicBezTo>
                  <a:pt x="1014" y="937"/>
                  <a:pt x="1018" y="937"/>
                  <a:pt x="1017" y="934"/>
                </a:cubicBezTo>
                <a:cubicBezTo>
                  <a:pt x="1017" y="933"/>
                  <a:pt x="1015" y="933"/>
                  <a:pt x="1013" y="933"/>
                </a:cubicBezTo>
                <a:cubicBezTo>
                  <a:pt x="1013" y="931"/>
                  <a:pt x="1015" y="930"/>
                  <a:pt x="1014" y="928"/>
                </a:cubicBezTo>
                <a:cubicBezTo>
                  <a:pt x="1015" y="933"/>
                  <a:pt x="1022" y="925"/>
                  <a:pt x="1024" y="931"/>
                </a:cubicBezTo>
                <a:cubicBezTo>
                  <a:pt x="1020" y="930"/>
                  <a:pt x="1026" y="932"/>
                  <a:pt x="1025" y="934"/>
                </a:cubicBezTo>
                <a:close/>
                <a:moveTo>
                  <a:pt x="1032" y="925"/>
                </a:moveTo>
                <a:cubicBezTo>
                  <a:pt x="1030" y="926"/>
                  <a:pt x="1027" y="923"/>
                  <a:pt x="1029" y="928"/>
                </a:cubicBezTo>
                <a:cubicBezTo>
                  <a:pt x="1027" y="928"/>
                  <a:pt x="1026" y="927"/>
                  <a:pt x="1026" y="925"/>
                </a:cubicBezTo>
                <a:cubicBezTo>
                  <a:pt x="1024" y="924"/>
                  <a:pt x="1024" y="926"/>
                  <a:pt x="1022" y="926"/>
                </a:cubicBezTo>
                <a:cubicBezTo>
                  <a:pt x="1021" y="925"/>
                  <a:pt x="1022" y="924"/>
                  <a:pt x="1022" y="923"/>
                </a:cubicBezTo>
                <a:cubicBezTo>
                  <a:pt x="1021" y="922"/>
                  <a:pt x="1018" y="925"/>
                  <a:pt x="1015" y="925"/>
                </a:cubicBezTo>
                <a:cubicBezTo>
                  <a:pt x="1014" y="924"/>
                  <a:pt x="1012" y="921"/>
                  <a:pt x="1013" y="925"/>
                </a:cubicBezTo>
                <a:cubicBezTo>
                  <a:pt x="1009" y="924"/>
                  <a:pt x="1013" y="922"/>
                  <a:pt x="1013" y="920"/>
                </a:cubicBezTo>
                <a:cubicBezTo>
                  <a:pt x="1020" y="921"/>
                  <a:pt x="1029" y="921"/>
                  <a:pt x="1031" y="921"/>
                </a:cubicBezTo>
                <a:cubicBezTo>
                  <a:pt x="1034" y="921"/>
                  <a:pt x="1029" y="924"/>
                  <a:pt x="1032" y="925"/>
                </a:cubicBezTo>
                <a:close/>
                <a:moveTo>
                  <a:pt x="1033" y="921"/>
                </a:moveTo>
                <a:cubicBezTo>
                  <a:pt x="1034" y="920"/>
                  <a:pt x="1038" y="920"/>
                  <a:pt x="1039" y="921"/>
                </a:cubicBezTo>
                <a:cubicBezTo>
                  <a:pt x="1038" y="922"/>
                  <a:pt x="1033" y="925"/>
                  <a:pt x="1033" y="921"/>
                </a:cubicBezTo>
                <a:close/>
                <a:moveTo>
                  <a:pt x="1035" y="916"/>
                </a:moveTo>
                <a:cubicBezTo>
                  <a:pt x="1030" y="911"/>
                  <a:pt x="1024" y="915"/>
                  <a:pt x="1017" y="914"/>
                </a:cubicBezTo>
                <a:cubicBezTo>
                  <a:pt x="1028" y="911"/>
                  <a:pt x="1027" y="908"/>
                  <a:pt x="1040" y="909"/>
                </a:cubicBezTo>
                <a:cubicBezTo>
                  <a:pt x="1040" y="913"/>
                  <a:pt x="1037" y="914"/>
                  <a:pt x="1035" y="916"/>
                </a:cubicBezTo>
                <a:close/>
                <a:moveTo>
                  <a:pt x="1045" y="889"/>
                </a:moveTo>
                <a:cubicBezTo>
                  <a:pt x="1046" y="892"/>
                  <a:pt x="1044" y="893"/>
                  <a:pt x="1043" y="895"/>
                </a:cubicBezTo>
                <a:cubicBezTo>
                  <a:pt x="1039" y="895"/>
                  <a:pt x="1033" y="899"/>
                  <a:pt x="1027" y="899"/>
                </a:cubicBezTo>
                <a:cubicBezTo>
                  <a:pt x="1027" y="897"/>
                  <a:pt x="1029" y="897"/>
                  <a:pt x="1031" y="897"/>
                </a:cubicBezTo>
                <a:cubicBezTo>
                  <a:pt x="1028" y="896"/>
                  <a:pt x="1033" y="891"/>
                  <a:pt x="1028" y="890"/>
                </a:cubicBezTo>
                <a:cubicBezTo>
                  <a:pt x="1028" y="888"/>
                  <a:pt x="1029" y="886"/>
                  <a:pt x="1030" y="883"/>
                </a:cubicBezTo>
                <a:cubicBezTo>
                  <a:pt x="1032" y="881"/>
                  <a:pt x="1034" y="886"/>
                  <a:pt x="1034" y="882"/>
                </a:cubicBezTo>
                <a:cubicBezTo>
                  <a:pt x="1036" y="881"/>
                  <a:pt x="1035" y="883"/>
                  <a:pt x="1037" y="883"/>
                </a:cubicBezTo>
                <a:cubicBezTo>
                  <a:pt x="1037" y="884"/>
                  <a:pt x="1036" y="884"/>
                  <a:pt x="1036" y="883"/>
                </a:cubicBezTo>
                <a:cubicBezTo>
                  <a:pt x="1033" y="888"/>
                  <a:pt x="1041" y="892"/>
                  <a:pt x="1045" y="889"/>
                </a:cubicBezTo>
                <a:close/>
                <a:moveTo>
                  <a:pt x="1044" y="869"/>
                </a:moveTo>
                <a:cubicBezTo>
                  <a:pt x="1046" y="869"/>
                  <a:pt x="1044" y="870"/>
                  <a:pt x="1044" y="871"/>
                </a:cubicBezTo>
                <a:cubicBezTo>
                  <a:pt x="1043" y="871"/>
                  <a:pt x="1042" y="870"/>
                  <a:pt x="1041" y="870"/>
                </a:cubicBezTo>
                <a:cubicBezTo>
                  <a:pt x="1041" y="867"/>
                  <a:pt x="1044" y="870"/>
                  <a:pt x="1044" y="869"/>
                </a:cubicBezTo>
                <a:close/>
                <a:moveTo>
                  <a:pt x="1048" y="796"/>
                </a:moveTo>
                <a:cubicBezTo>
                  <a:pt x="1047" y="796"/>
                  <a:pt x="1047" y="796"/>
                  <a:pt x="1047" y="795"/>
                </a:cubicBezTo>
                <a:cubicBezTo>
                  <a:pt x="1047" y="794"/>
                  <a:pt x="1047" y="794"/>
                  <a:pt x="1047" y="794"/>
                </a:cubicBezTo>
                <a:cubicBezTo>
                  <a:pt x="1049" y="795"/>
                  <a:pt x="1049" y="794"/>
                  <a:pt x="1051" y="795"/>
                </a:cubicBezTo>
                <a:cubicBezTo>
                  <a:pt x="1051" y="798"/>
                  <a:pt x="1047" y="794"/>
                  <a:pt x="1048" y="796"/>
                </a:cubicBezTo>
                <a:close/>
                <a:moveTo>
                  <a:pt x="1055" y="860"/>
                </a:moveTo>
                <a:cubicBezTo>
                  <a:pt x="1053" y="859"/>
                  <a:pt x="1053" y="861"/>
                  <a:pt x="1050" y="860"/>
                </a:cubicBezTo>
                <a:cubicBezTo>
                  <a:pt x="1050" y="860"/>
                  <a:pt x="1051" y="859"/>
                  <a:pt x="1051" y="858"/>
                </a:cubicBezTo>
                <a:cubicBezTo>
                  <a:pt x="1053" y="859"/>
                  <a:pt x="1054" y="857"/>
                  <a:pt x="1056" y="857"/>
                </a:cubicBezTo>
                <a:cubicBezTo>
                  <a:pt x="1056" y="859"/>
                  <a:pt x="1055" y="859"/>
                  <a:pt x="1055" y="860"/>
                </a:cubicBezTo>
                <a:close/>
                <a:moveTo>
                  <a:pt x="1056" y="797"/>
                </a:moveTo>
                <a:cubicBezTo>
                  <a:pt x="1055" y="795"/>
                  <a:pt x="1058" y="795"/>
                  <a:pt x="1060" y="795"/>
                </a:cubicBezTo>
                <a:cubicBezTo>
                  <a:pt x="1060" y="797"/>
                  <a:pt x="1058" y="797"/>
                  <a:pt x="1056" y="797"/>
                </a:cubicBezTo>
                <a:close/>
                <a:moveTo>
                  <a:pt x="1114" y="790"/>
                </a:moveTo>
                <a:cubicBezTo>
                  <a:pt x="1111" y="789"/>
                  <a:pt x="1113" y="788"/>
                  <a:pt x="1109" y="789"/>
                </a:cubicBezTo>
                <a:cubicBezTo>
                  <a:pt x="1108" y="786"/>
                  <a:pt x="1116" y="786"/>
                  <a:pt x="1114" y="790"/>
                </a:cubicBezTo>
                <a:close/>
                <a:moveTo>
                  <a:pt x="1119" y="798"/>
                </a:moveTo>
                <a:cubicBezTo>
                  <a:pt x="1118" y="798"/>
                  <a:pt x="1118" y="799"/>
                  <a:pt x="1118" y="799"/>
                </a:cubicBezTo>
                <a:cubicBezTo>
                  <a:pt x="1116" y="796"/>
                  <a:pt x="1124" y="796"/>
                  <a:pt x="1126" y="798"/>
                </a:cubicBezTo>
                <a:cubicBezTo>
                  <a:pt x="1126" y="800"/>
                  <a:pt x="1119" y="801"/>
                  <a:pt x="1119" y="798"/>
                </a:cubicBezTo>
                <a:close/>
                <a:moveTo>
                  <a:pt x="1143" y="801"/>
                </a:moveTo>
                <a:cubicBezTo>
                  <a:pt x="1143" y="798"/>
                  <a:pt x="1143" y="798"/>
                  <a:pt x="1143" y="798"/>
                </a:cubicBezTo>
                <a:cubicBezTo>
                  <a:pt x="1145" y="798"/>
                  <a:pt x="1145" y="799"/>
                  <a:pt x="1147" y="799"/>
                </a:cubicBezTo>
                <a:cubicBezTo>
                  <a:pt x="1145" y="799"/>
                  <a:pt x="1146" y="801"/>
                  <a:pt x="1143" y="801"/>
                </a:cubicBezTo>
                <a:close/>
                <a:moveTo>
                  <a:pt x="1148" y="776"/>
                </a:moveTo>
                <a:cubicBezTo>
                  <a:pt x="1146" y="775"/>
                  <a:pt x="1143" y="776"/>
                  <a:pt x="1143" y="773"/>
                </a:cubicBezTo>
                <a:cubicBezTo>
                  <a:pt x="1144" y="775"/>
                  <a:pt x="1147" y="775"/>
                  <a:pt x="1146" y="772"/>
                </a:cubicBezTo>
                <a:cubicBezTo>
                  <a:pt x="1149" y="774"/>
                  <a:pt x="1148" y="768"/>
                  <a:pt x="1152" y="769"/>
                </a:cubicBezTo>
                <a:cubicBezTo>
                  <a:pt x="1152" y="772"/>
                  <a:pt x="1151" y="774"/>
                  <a:pt x="1150" y="775"/>
                </a:cubicBezTo>
                <a:cubicBezTo>
                  <a:pt x="1152" y="776"/>
                  <a:pt x="1152" y="773"/>
                  <a:pt x="1152" y="773"/>
                </a:cubicBezTo>
                <a:cubicBezTo>
                  <a:pt x="1155" y="774"/>
                  <a:pt x="1154" y="776"/>
                  <a:pt x="1152" y="777"/>
                </a:cubicBezTo>
                <a:cubicBezTo>
                  <a:pt x="1149" y="777"/>
                  <a:pt x="1149" y="775"/>
                  <a:pt x="1148" y="773"/>
                </a:cubicBezTo>
                <a:cubicBezTo>
                  <a:pt x="1147" y="774"/>
                  <a:pt x="1148" y="775"/>
                  <a:pt x="1148" y="776"/>
                </a:cubicBezTo>
                <a:close/>
                <a:moveTo>
                  <a:pt x="1152" y="781"/>
                </a:moveTo>
                <a:cubicBezTo>
                  <a:pt x="1150" y="780"/>
                  <a:pt x="1148" y="780"/>
                  <a:pt x="1148" y="777"/>
                </a:cubicBezTo>
                <a:cubicBezTo>
                  <a:pt x="1149" y="778"/>
                  <a:pt x="1151" y="779"/>
                  <a:pt x="1152" y="777"/>
                </a:cubicBezTo>
                <a:cubicBezTo>
                  <a:pt x="1154" y="778"/>
                  <a:pt x="1152" y="780"/>
                  <a:pt x="1152" y="781"/>
                </a:cubicBezTo>
                <a:close/>
                <a:moveTo>
                  <a:pt x="1152" y="794"/>
                </a:moveTo>
                <a:cubicBezTo>
                  <a:pt x="1152" y="795"/>
                  <a:pt x="1152" y="795"/>
                  <a:pt x="1152" y="795"/>
                </a:cubicBezTo>
                <a:cubicBezTo>
                  <a:pt x="1150" y="796"/>
                  <a:pt x="1150" y="794"/>
                  <a:pt x="1149" y="795"/>
                </a:cubicBezTo>
                <a:cubicBezTo>
                  <a:pt x="1146" y="795"/>
                  <a:pt x="1151" y="791"/>
                  <a:pt x="1152" y="794"/>
                </a:cubicBezTo>
                <a:close/>
                <a:moveTo>
                  <a:pt x="1154" y="800"/>
                </a:moveTo>
                <a:cubicBezTo>
                  <a:pt x="1152" y="800"/>
                  <a:pt x="1151" y="801"/>
                  <a:pt x="1151" y="803"/>
                </a:cubicBezTo>
                <a:cubicBezTo>
                  <a:pt x="1150" y="801"/>
                  <a:pt x="1147" y="800"/>
                  <a:pt x="1149" y="799"/>
                </a:cubicBezTo>
                <a:cubicBezTo>
                  <a:pt x="1150" y="799"/>
                  <a:pt x="1150" y="799"/>
                  <a:pt x="1149" y="799"/>
                </a:cubicBezTo>
                <a:cubicBezTo>
                  <a:pt x="1149" y="800"/>
                  <a:pt x="1154" y="799"/>
                  <a:pt x="1156" y="799"/>
                </a:cubicBezTo>
                <a:cubicBezTo>
                  <a:pt x="1157" y="803"/>
                  <a:pt x="1152" y="803"/>
                  <a:pt x="1154" y="800"/>
                </a:cubicBezTo>
                <a:close/>
                <a:moveTo>
                  <a:pt x="1213" y="777"/>
                </a:moveTo>
                <a:cubicBezTo>
                  <a:pt x="1211" y="778"/>
                  <a:pt x="1207" y="778"/>
                  <a:pt x="1207" y="776"/>
                </a:cubicBezTo>
                <a:cubicBezTo>
                  <a:pt x="1209" y="775"/>
                  <a:pt x="1213" y="774"/>
                  <a:pt x="1213" y="777"/>
                </a:cubicBezTo>
                <a:close/>
                <a:moveTo>
                  <a:pt x="1203" y="753"/>
                </a:moveTo>
                <a:cubicBezTo>
                  <a:pt x="1204" y="752"/>
                  <a:pt x="1204" y="757"/>
                  <a:pt x="1200" y="757"/>
                </a:cubicBezTo>
                <a:cubicBezTo>
                  <a:pt x="1200" y="755"/>
                  <a:pt x="1202" y="754"/>
                  <a:pt x="1203" y="753"/>
                </a:cubicBezTo>
                <a:close/>
                <a:moveTo>
                  <a:pt x="1217" y="471"/>
                </a:moveTo>
                <a:cubicBezTo>
                  <a:pt x="1218" y="468"/>
                  <a:pt x="1216" y="468"/>
                  <a:pt x="1217" y="465"/>
                </a:cubicBezTo>
                <a:cubicBezTo>
                  <a:pt x="1220" y="465"/>
                  <a:pt x="1221" y="466"/>
                  <a:pt x="1223" y="467"/>
                </a:cubicBezTo>
                <a:cubicBezTo>
                  <a:pt x="1223" y="469"/>
                  <a:pt x="1221" y="469"/>
                  <a:pt x="1220" y="470"/>
                </a:cubicBezTo>
                <a:cubicBezTo>
                  <a:pt x="1222" y="473"/>
                  <a:pt x="1226" y="475"/>
                  <a:pt x="1231" y="475"/>
                </a:cubicBezTo>
                <a:cubicBezTo>
                  <a:pt x="1229" y="478"/>
                  <a:pt x="1230" y="478"/>
                  <a:pt x="1231" y="482"/>
                </a:cubicBezTo>
                <a:cubicBezTo>
                  <a:pt x="1224" y="482"/>
                  <a:pt x="1217" y="489"/>
                  <a:pt x="1211" y="485"/>
                </a:cubicBezTo>
                <a:cubicBezTo>
                  <a:pt x="1211" y="484"/>
                  <a:pt x="1213" y="484"/>
                  <a:pt x="1214" y="484"/>
                </a:cubicBezTo>
                <a:cubicBezTo>
                  <a:pt x="1213" y="483"/>
                  <a:pt x="1211" y="483"/>
                  <a:pt x="1209" y="482"/>
                </a:cubicBezTo>
                <a:cubicBezTo>
                  <a:pt x="1209" y="474"/>
                  <a:pt x="1213" y="471"/>
                  <a:pt x="1217" y="471"/>
                </a:cubicBezTo>
                <a:close/>
                <a:moveTo>
                  <a:pt x="1190" y="626"/>
                </a:moveTo>
                <a:cubicBezTo>
                  <a:pt x="1191" y="626"/>
                  <a:pt x="1190" y="629"/>
                  <a:pt x="1191" y="629"/>
                </a:cubicBezTo>
                <a:cubicBezTo>
                  <a:pt x="1190" y="630"/>
                  <a:pt x="1187" y="631"/>
                  <a:pt x="1186" y="630"/>
                </a:cubicBezTo>
                <a:cubicBezTo>
                  <a:pt x="1185" y="626"/>
                  <a:pt x="1189" y="628"/>
                  <a:pt x="1190" y="626"/>
                </a:cubicBezTo>
                <a:close/>
                <a:moveTo>
                  <a:pt x="1188" y="644"/>
                </a:moveTo>
                <a:cubicBezTo>
                  <a:pt x="1191" y="644"/>
                  <a:pt x="1191" y="644"/>
                  <a:pt x="1191" y="644"/>
                </a:cubicBezTo>
                <a:cubicBezTo>
                  <a:pt x="1192" y="651"/>
                  <a:pt x="1191" y="649"/>
                  <a:pt x="1187" y="654"/>
                </a:cubicBezTo>
                <a:cubicBezTo>
                  <a:pt x="1183" y="653"/>
                  <a:pt x="1181" y="653"/>
                  <a:pt x="1179" y="657"/>
                </a:cubicBezTo>
                <a:cubicBezTo>
                  <a:pt x="1177" y="658"/>
                  <a:pt x="1177" y="656"/>
                  <a:pt x="1175" y="656"/>
                </a:cubicBezTo>
                <a:cubicBezTo>
                  <a:pt x="1179" y="652"/>
                  <a:pt x="1186" y="651"/>
                  <a:pt x="1188" y="644"/>
                </a:cubicBezTo>
                <a:close/>
                <a:moveTo>
                  <a:pt x="1169" y="795"/>
                </a:moveTo>
                <a:cubicBezTo>
                  <a:pt x="1169" y="794"/>
                  <a:pt x="1169" y="794"/>
                  <a:pt x="1169" y="795"/>
                </a:cubicBezTo>
                <a:cubicBezTo>
                  <a:pt x="1172" y="795"/>
                  <a:pt x="1172" y="793"/>
                  <a:pt x="1174" y="794"/>
                </a:cubicBezTo>
                <a:cubicBezTo>
                  <a:pt x="1173" y="796"/>
                  <a:pt x="1172" y="798"/>
                  <a:pt x="1169" y="797"/>
                </a:cubicBezTo>
                <a:cubicBezTo>
                  <a:pt x="1169" y="796"/>
                  <a:pt x="1170" y="795"/>
                  <a:pt x="1169" y="795"/>
                </a:cubicBezTo>
                <a:close/>
                <a:moveTo>
                  <a:pt x="1159" y="802"/>
                </a:moveTo>
                <a:cubicBezTo>
                  <a:pt x="1159" y="800"/>
                  <a:pt x="1160" y="800"/>
                  <a:pt x="1162" y="800"/>
                </a:cubicBezTo>
                <a:cubicBezTo>
                  <a:pt x="1162" y="801"/>
                  <a:pt x="1162" y="802"/>
                  <a:pt x="1163" y="802"/>
                </a:cubicBezTo>
                <a:cubicBezTo>
                  <a:pt x="1162" y="803"/>
                  <a:pt x="1160" y="802"/>
                  <a:pt x="1159" y="802"/>
                </a:cubicBezTo>
                <a:close/>
                <a:moveTo>
                  <a:pt x="1162" y="795"/>
                </a:moveTo>
                <a:cubicBezTo>
                  <a:pt x="1163" y="793"/>
                  <a:pt x="1160" y="795"/>
                  <a:pt x="1161" y="792"/>
                </a:cubicBezTo>
                <a:cubicBezTo>
                  <a:pt x="1163" y="792"/>
                  <a:pt x="1165" y="792"/>
                  <a:pt x="1165" y="795"/>
                </a:cubicBezTo>
                <a:cubicBezTo>
                  <a:pt x="1164" y="794"/>
                  <a:pt x="1164" y="796"/>
                  <a:pt x="1162" y="795"/>
                </a:cubicBezTo>
                <a:close/>
                <a:moveTo>
                  <a:pt x="1163" y="772"/>
                </a:moveTo>
                <a:cubicBezTo>
                  <a:pt x="1164" y="771"/>
                  <a:pt x="1164" y="770"/>
                  <a:pt x="1165" y="770"/>
                </a:cubicBezTo>
                <a:cubicBezTo>
                  <a:pt x="1166" y="771"/>
                  <a:pt x="1166" y="771"/>
                  <a:pt x="1165" y="773"/>
                </a:cubicBezTo>
                <a:cubicBezTo>
                  <a:pt x="1165" y="773"/>
                  <a:pt x="1166" y="773"/>
                  <a:pt x="1167" y="773"/>
                </a:cubicBezTo>
                <a:cubicBezTo>
                  <a:pt x="1163" y="775"/>
                  <a:pt x="1165" y="771"/>
                  <a:pt x="1160" y="774"/>
                </a:cubicBezTo>
                <a:cubicBezTo>
                  <a:pt x="1159" y="774"/>
                  <a:pt x="1158" y="770"/>
                  <a:pt x="1160" y="770"/>
                </a:cubicBezTo>
                <a:cubicBezTo>
                  <a:pt x="1160" y="769"/>
                  <a:pt x="1159" y="770"/>
                  <a:pt x="1158" y="769"/>
                </a:cubicBezTo>
                <a:cubicBezTo>
                  <a:pt x="1159" y="767"/>
                  <a:pt x="1164" y="769"/>
                  <a:pt x="1163" y="772"/>
                </a:cubicBezTo>
                <a:close/>
                <a:moveTo>
                  <a:pt x="1252" y="244"/>
                </a:moveTo>
                <a:cubicBezTo>
                  <a:pt x="1255" y="245"/>
                  <a:pt x="1254" y="249"/>
                  <a:pt x="1253" y="251"/>
                </a:cubicBezTo>
                <a:cubicBezTo>
                  <a:pt x="1251" y="251"/>
                  <a:pt x="1252" y="249"/>
                  <a:pt x="1249" y="249"/>
                </a:cubicBezTo>
                <a:cubicBezTo>
                  <a:pt x="1251" y="248"/>
                  <a:pt x="1251" y="246"/>
                  <a:pt x="1252" y="244"/>
                </a:cubicBezTo>
                <a:close/>
                <a:moveTo>
                  <a:pt x="1248" y="207"/>
                </a:moveTo>
                <a:cubicBezTo>
                  <a:pt x="1250" y="205"/>
                  <a:pt x="1254" y="201"/>
                  <a:pt x="1257" y="203"/>
                </a:cubicBezTo>
                <a:cubicBezTo>
                  <a:pt x="1255" y="205"/>
                  <a:pt x="1251" y="208"/>
                  <a:pt x="1248" y="207"/>
                </a:cubicBezTo>
                <a:close/>
                <a:moveTo>
                  <a:pt x="898" y="889"/>
                </a:moveTo>
                <a:cubicBezTo>
                  <a:pt x="900" y="888"/>
                  <a:pt x="900" y="885"/>
                  <a:pt x="898" y="885"/>
                </a:cubicBezTo>
                <a:cubicBezTo>
                  <a:pt x="897" y="887"/>
                  <a:pt x="897" y="886"/>
                  <a:pt x="898" y="889"/>
                </a:cubicBezTo>
                <a:close/>
                <a:moveTo>
                  <a:pt x="982" y="871"/>
                </a:moveTo>
                <a:cubicBezTo>
                  <a:pt x="981" y="871"/>
                  <a:pt x="980" y="870"/>
                  <a:pt x="978" y="870"/>
                </a:cubicBezTo>
                <a:cubicBezTo>
                  <a:pt x="979" y="871"/>
                  <a:pt x="981" y="871"/>
                  <a:pt x="982" y="871"/>
                </a:cubicBezTo>
                <a:close/>
                <a:moveTo>
                  <a:pt x="997" y="77"/>
                </a:moveTo>
                <a:cubicBezTo>
                  <a:pt x="993" y="75"/>
                  <a:pt x="982" y="74"/>
                  <a:pt x="980" y="75"/>
                </a:cubicBezTo>
                <a:cubicBezTo>
                  <a:pt x="983" y="77"/>
                  <a:pt x="996" y="75"/>
                  <a:pt x="991" y="79"/>
                </a:cubicBezTo>
                <a:cubicBezTo>
                  <a:pt x="995" y="80"/>
                  <a:pt x="996" y="78"/>
                  <a:pt x="997" y="77"/>
                </a:cubicBezTo>
                <a:close/>
                <a:moveTo>
                  <a:pt x="786" y="77"/>
                </a:moveTo>
                <a:cubicBezTo>
                  <a:pt x="776" y="77"/>
                  <a:pt x="770" y="75"/>
                  <a:pt x="764" y="80"/>
                </a:cubicBezTo>
                <a:cubicBezTo>
                  <a:pt x="770" y="83"/>
                  <a:pt x="779" y="81"/>
                  <a:pt x="786" y="77"/>
                </a:cubicBezTo>
                <a:close/>
                <a:moveTo>
                  <a:pt x="709" y="114"/>
                </a:moveTo>
                <a:cubicBezTo>
                  <a:pt x="714" y="113"/>
                  <a:pt x="723" y="114"/>
                  <a:pt x="727" y="110"/>
                </a:cubicBezTo>
                <a:cubicBezTo>
                  <a:pt x="721" y="113"/>
                  <a:pt x="710" y="110"/>
                  <a:pt x="709" y="114"/>
                </a:cubicBezTo>
                <a:close/>
                <a:moveTo>
                  <a:pt x="33" y="270"/>
                </a:moveTo>
                <a:cubicBezTo>
                  <a:pt x="37" y="274"/>
                  <a:pt x="44" y="272"/>
                  <a:pt x="52" y="273"/>
                </a:cubicBezTo>
                <a:cubicBezTo>
                  <a:pt x="48" y="267"/>
                  <a:pt x="37" y="271"/>
                  <a:pt x="33" y="270"/>
                </a:cubicBezTo>
                <a:close/>
                <a:moveTo>
                  <a:pt x="157" y="297"/>
                </a:moveTo>
                <a:cubicBezTo>
                  <a:pt x="150" y="297"/>
                  <a:pt x="145" y="300"/>
                  <a:pt x="137" y="300"/>
                </a:cubicBezTo>
                <a:cubicBezTo>
                  <a:pt x="135" y="297"/>
                  <a:pt x="132" y="295"/>
                  <a:pt x="129" y="298"/>
                </a:cubicBezTo>
                <a:cubicBezTo>
                  <a:pt x="140" y="307"/>
                  <a:pt x="156" y="320"/>
                  <a:pt x="168" y="323"/>
                </a:cubicBezTo>
                <a:cubicBezTo>
                  <a:pt x="160" y="317"/>
                  <a:pt x="151" y="311"/>
                  <a:pt x="145" y="304"/>
                </a:cubicBezTo>
                <a:cubicBezTo>
                  <a:pt x="149" y="304"/>
                  <a:pt x="158" y="302"/>
                  <a:pt x="157" y="297"/>
                </a:cubicBezTo>
                <a:close/>
                <a:moveTo>
                  <a:pt x="1236" y="870"/>
                </a:moveTo>
                <a:cubicBezTo>
                  <a:pt x="1243" y="868"/>
                  <a:pt x="1238" y="875"/>
                  <a:pt x="1239" y="873"/>
                </a:cubicBezTo>
                <a:cubicBezTo>
                  <a:pt x="1241" y="872"/>
                  <a:pt x="1242" y="870"/>
                  <a:pt x="1243" y="868"/>
                </a:cubicBezTo>
                <a:cubicBezTo>
                  <a:pt x="1241" y="867"/>
                  <a:pt x="1238" y="869"/>
                  <a:pt x="1239" y="867"/>
                </a:cubicBezTo>
                <a:cubicBezTo>
                  <a:pt x="1239" y="866"/>
                  <a:pt x="1238" y="866"/>
                  <a:pt x="1238" y="866"/>
                </a:cubicBezTo>
                <a:cubicBezTo>
                  <a:pt x="1239" y="870"/>
                  <a:pt x="1237" y="868"/>
                  <a:pt x="1236" y="870"/>
                </a:cubicBezTo>
                <a:close/>
                <a:moveTo>
                  <a:pt x="988" y="889"/>
                </a:moveTo>
                <a:cubicBezTo>
                  <a:pt x="987" y="886"/>
                  <a:pt x="983" y="888"/>
                  <a:pt x="981" y="889"/>
                </a:cubicBezTo>
                <a:cubicBezTo>
                  <a:pt x="984" y="891"/>
                  <a:pt x="985" y="887"/>
                  <a:pt x="988" y="889"/>
                </a:cubicBezTo>
                <a:close/>
                <a:moveTo>
                  <a:pt x="996" y="933"/>
                </a:moveTo>
                <a:cubicBezTo>
                  <a:pt x="996" y="933"/>
                  <a:pt x="995" y="937"/>
                  <a:pt x="996" y="938"/>
                </a:cubicBezTo>
                <a:cubicBezTo>
                  <a:pt x="998" y="934"/>
                  <a:pt x="1000" y="937"/>
                  <a:pt x="1000" y="933"/>
                </a:cubicBezTo>
                <a:cubicBezTo>
                  <a:pt x="997" y="933"/>
                  <a:pt x="998" y="934"/>
                  <a:pt x="996" y="933"/>
                </a:cubicBezTo>
                <a:close/>
                <a:moveTo>
                  <a:pt x="1059" y="943"/>
                </a:moveTo>
                <a:cubicBezTo>
                  <a:pt x="1058" y="941"/>
                  <a:pt x="1052" y="941"/>
                  <a:pt x="1054" y="943"/>
                </a:cubicBezTo>
                <a:cubicBezTo>
                  <a:pt x="1055" y="940"/>
                  <a:pt x="1058" y="946"/>
                  <a:pt x="1059" y="943"/>
                </a:cubicBezTo>
                <a:close/>
                <a:moveTo>
                  <a:pt x="1016" y="945"/>
                </a:moveTo>
                <a:cubicBezTo>
                  <a:pt x="1012" y="945"/>
                  <a:pt x="1012" y="945"/>
                  <a:pt x="1012" y="945"/>
                </a:cubicBezTo>
                <a:cubicBezTo>
                  <a:pt x="1010" y="950"/>
                  <a:pt x="1011" y="945"/>
                  <a:pt x="1009" y="944"/>
                </a:cubicBezTo>
                <a:cubicBezTo>
                  <a:pt x="1008" y="947"/>
                  <a:pt x="1009" y="946"/>
                  <a:pt x="1009" y="949"/>
                </a:cubicBezTo>
                <a:cubicBezTo>
                  <a:pt x="1012" y="948"/>
                  <a:pt x="1015" y="949"/>
                  <a:pt x="1013" y="947"/>
                </a:cubicBezTo>
                <a:cubicBezTo>
                  <a:pt x="1011" y="948"/>
                  <a:pt x="1016" y="946"/>
                  <a:pt x="1016" y="945"/>
                </a:cubicBezTo>
                <a:close/>
                <a:moveTo>
                  <a:pt x="966" y="962"/>
                </a:moveTo>
                <a:cubicBezTo>
                  <a:pt x="966" y="962"/>
                  <a:pt x="966" y="962"/>
                  <a:pt x="966" y="962"/>
                </a:cubicBezTo>
                <a:cubicBezTo>
                  <a:pt x="966" y="962"/>
                  <a:pt x="966" y="962"/>
                  <a:pt x="966" y="962"/>
                </a:cubicBezTo>
                <a:close/>
                <a:moveTo>
                  <a:pt x="994" y="963"/>
                </a:moveTo>
                <a:cubicBezTo>
                  <a:pt x="998" y="964"/>
                  <a:pt x="997" y="958"/>
                  <a:pt x="1000" y="960"/>
                </a:cubicBezTo>
                <a:cubicBezTo>
                  <a:pt x="1002" y="958"/>
                  <a:pt x="1002" y="954"/>
                  <a:pt x="1007" y="955"/>
                </a:cubicBezTo>
                <a:cubicBezTo>
                  <a:pt x="1006" y="951"/>
                  <a:pt x="1010" y="952"/>
                  <a:pt x="1010" y="950"/>
                </a:cubicBezTo>
                <a:cubicBezTo>
                  <a:pt x="1008" y="951"/>
                  <a:pt x="1004" y="951"/>
                  <a:pt x="1004" y="948"/>
                </a:cubicBezTo>
                <a:cubicBezTo>
                  <a:pt x="1003" y="949"/>
                  <a:pt x="1003" y="949"/>
                  <a:pt x="1002" y="948"/>
                </a:cubicBezTo>
                <a:cubicBezTo>
                  <a:pt x="1001" y="950"/>
                  <a:pt x="1003" y="951"/>
                  <a:pt x="1000" y="951"/>
                </a:cubicBezTo>
                <a:cubicBezTo>
                  <a:pt x="998" y="951"/>
                  <a:pt x="998" y="953"/>
                  <a:pt x="995" y="952"/>
                </a:cubicBezTo>
                <a:cubicBezTo>
                  <a:pt x="996" y="951"/>
                  <a:pt x="993" y="948"/>
                  <a:pt x="993" y="951"/>
                </a:cubicBezTo>
                <a:cubicBezTo>
                  <a:pt x="994" y="951"/>
                  <a:pt x="994" y="951"/>
                  <a:pt x="994" y="952"/>
                </a:cubicBezTo>
                <a:cubicBezTo>
                  <a:pt x="988" y="955"/>
                  <a:pt x="981" y="953"/>
                  <a:pt x="973" y="951"/>
                </a:cubicBezTo>
                <a:cubicBezTo>
                  <a:pt x="968" y="955"/>
                  <a:pt x="964" y="957"/>
                  <a:pt x="958" y="957"/>
                </a:cubicBezTo>
                <a:cubicBezTo>
                  <a:pt x="958" y="961"/>
                  <a:pt x="964" y="961"/>
                  <a:pt x="966" y="962"/>
                </a:cubicBezTo>
                <a:cubicBezTo>
                  <a:pt x="965" y="961"/>
                  <a:pt x="965" y="960"/>
                  <a:pt x="966" y="960"/>
                </a:cubicBezTo>
                <a:cubicBezTo>
                  <a:pt x="969" y="961"/>
                  <a:pt x="985" y="958"/>
                  <a:pt x="982" y="966"/>
                </a:cubicBezTo>
                <a:cubicBezTo>
                  <a:pt x="985" y="965"/>
                  <a:pt x="986" y="965"/>
                  <a:pt x="987" y="965"/>
                </a:cubicBezTo>
                <a:cubicBezTo>
                  <a:pt x="985" y="964"/>
                  <a:pt x="990" y="964"/>
                  <a:pt x="988" y="961"/>
                </a:cubicBezTo>
                <a:cubicBezTo>
                  <a:pt x="986" y="960"/>
                  <a:pt x="988" y="964"/>
                  <a:pt x="985" y="963"/>
                </a:cubicBezTo>
                <a:cubicBezTo>
                  <a:pt x="986" y="958"/>
                  <a:pt x="995" y="956"/>
                  <a:pt x="1000" y="957"/>
                </a:cubicBezTo>
                <a:cubicBezTo>
                  <a:pt x="999" y="960"/>
                  <a:pt x="993" y="958"/>
                  <a:pt x="994" y="963"/>
                </a:cubicBezTo>
                <a:close/>
                <a:moveTo>
                  <a:pt x="1176" y="953"/>
                </a:moveTo>
                <a:cubicBezTo>
                  <a:pt x="1177" y="955"/>
                  <a:pt x="1182" y="953"/>
                  <a:pt x="1182" y="953"/>
                </a:cubicBezTo>
                <a:cubicBezTo>
                  <a:pt x="1181" y="952"/>
                  <a:pt x="1176" y="949"/>
                  <a:pt x="1176" y="953"/>
                </a:cubicBezTo>
                <a:close/>
                <a:moveTo>
                  <a:pt x="1194" y="955"/>
                </a:moveTo>
                <a:cubicBezTo>
                  <a:pt x="1194" y="959"/>
                  <a:pt x="1189" y="957"/>
                  <a:pt x="1189" y="961"/>
                </a:cubicBezTo>
                <a:cubicBezTo>
                  <a:pt x="1194" y="961"/>
                  <a:pt x="1199" y="960"/>
                  <a:pt x="1200" y="956"/>
                </a:cubicBezTo>
                <a:cubicBezTo>
                  <a:pt x="1203" y="956"/>
                  <a:pt x="1205" y="957"/>
                  <a:pt x="1207" y="957"/>
                </a:cubicBezTo>
                <a:cubicBezTo>
                  <a:pt x="1215" y="953"/>
                  <a:pt x="1199" y="953"/>
                  <a:pt x="1194" y="955"/>
                </a:cubicBezTo>
                <a:close/>
                <a:moveTo>
                  <a:pt x="1012" y="957"/>
                </a:moveTo>
                <a:cubicBezTo>
                  <a:pt x="1012" y="955"/>
                  <a:pt x="1008" y="954"/>
                  <a:pt x="1008" y="955"/>
                </a:cubicBezTo>
                <a:cubicBezTo>
                  <a:pt x="1009" y="955"/>
                  <a:pt x="1009" y="956"/>
                  <a:pt x="1009" y="956"/>
                </a:cubicBezTo>
                <a:cubicBezTo>
                  <a:pt x="1007" y="954"/>
                  <a:pt x="1005" y="961"/>
                  <a:pt x="1004" y="957"/>
                </a:cubicBezTo>
                <a:cubicBezTo>
                  <a:pt x="1002" y="962"/>
                  <a:pt x="1009" y="957"/>
                  <a:pt x="1012" y="957"/>
                </a:cubicBezTo>
                <a:close/>
                <a:moveTo>
                  <a:pt x="952" y="964"/>
                </a:moveTo>
                <a:cubicBezTo>
                  <a:pt x="954" y="965"/>
                  <a:pt x="953" y="968"/>
                  <a:pt x="955" y="968"/>
                </a:cubicBezTo>
                <a:cubicBezTo>
                  <a:pt x="955" y="966"/>
                  <a:pt x="956" y="965"/>
                  <a:pt x="954" y="964"/>
                </a:cubicBezTo>
                <a:cubicBezTo>
                  <a:pt x="954" y="965"/>
                  <a:pt x="953" y="963"/>
                  <a:pt x="952" y="964"/>
                </a:cubicBezTo>
                <a:close/>
                <a:moveTo>
                  <a:pt x="1030" y="970"/>
                </a:moveTo>
                <a:cubicBezTo>
                  <a:pt x="1034" y="969"/>
                  <a:pt x="1036" y="968"/>
                  <a:pt x="1038" y="972"/>
                </a:cubicBezTo>
                <a:cubicBezTo>
                  <a:pt x="1040" y="971"/>
                  <a:pt x="1040" y="969"/>
                  <a:pt x="1042" y="968"/>
                </a:cubicBezTo>
                <a:cubicBezTo>
                  <a:pt x="1037" y="966"/>
                  <a:pt x="1033" y="966"/>
                  <a:pt x="1030" y="970"/>
                </a:cubicBezTo>
                <a:close/>
                <a:moveTo>
                  <a:pt x="1166" y="997"/>
                </a:moveTo>
                <a:cubicBezTo>
                  <a:pt x="1164" y="996"/>
                  <a:pt x="1163" y="994"/>
                  <a:pt x="1159" y="995"/>
                </a:cubicBezTo>
                <a:cubicBezTo>
                  <a:pt x="1159" y="999"/>
                  <a:pt x="1164" y="997"/>
                  <a:pt x="1166" y="997"/>
                </a:cubicBezTo>
                <a:close/>
                <a:moveTo>
                  <a:pt x="1217" y="1025"/>
                </a:moveTo>
                <a:cubicBezTo>
                  <a:pt x="1213" y="1027"/>
                  <a:pt x="1203" y="1021"/>
                  <a:pt x="1202" y="1024"/>
                </a:cubicBezTo>
                <a:cubicBezTo>
                  <a:pt x="1208" y="1023"/>
                  <a:pt x="1204" y="1030"/>
                  <a:pt x="1204" y="1032"/>
                </a:cubicBezTo>
                <a:cubicBezTo>
                  <a:pt x="1208" y="1029"/>
                  <a:pt x="1212" y="1031"/>
                  <a:pt x="1217" y="1033"/>
                </a:cubicBezTo>
                <a:cubicBezTo>
                  <a:pt x="1218" y="1031"/>
                  <a:pt x="1218" y="1026"/>
                  <a:pt x="1217" y="1025"/>
                </a:cubicBezTo>
                <a:close/>
                <a:moveTo>
                  <a:pt x="1214" y="1050"/>
                </a:moveTo>
                <a:cubicBezTo>
                  <a:pt x="1211" y="1049"/>
                  <a:pt x="1204" y="1043"/>
                  <a:pt x="1200" y="1045"/>
                </a:cubicBezTo>
                <a:cubicBezTo>
                  <a:pt x="1199" y="1048"/>
                  <a:pt x="1203" y="1046"/>
                  <a:pt x="1202" y="1049"/>
                </a:cubicBezTo>
                <a:cubicBezTo>
                  <a:pt x="1206" y="1047"/>
                  <a:pt x="1213" y="1054"/>
                  <a:pt x="1214" y="1050"/>
                </a:cubicBezTo>
                <a:close/>
                <a:moveTo>
                  <a:pt x="1225" y="1064"/>
                </a:moveTo>
                <a:cubicBezTo>
                  <a:pt x="1226" y="1065"/>
                  <a:pt x="1231" y="1066"/>
                  <a:pt x="1232" y="1064"/>
                </a:cubicBezTo>
                <a:cubicBezTo>
                  <a:pt x="1226" y="1062"/>
                  <a:pt x="1219" y="1065"/>
                  <a:pt x="1214" y="1059"/>
                </a:cubicBezTo>
                <a:cubicBezTo>
                  <a:pt x="1214" y="1057"/>
                  <a:pt x="1217" y="1058"/>
                  <a:pt x="1217" y="1056"/>
                </a:cubicBezTo>
                <a:cubicBezTo>
                  <a:pt x="1213" y="1056"/>
                  <a:pt x="1210" y="1051"/>
                  <a:pt x="1205" y="1054"/>
                </a:cubicBezTo>
                <a:cubicBezTo>
                  <a:pt x="1208" y="1055"/>
                  <a:pt x="1209" y="1056"/>
                  <a:pt x="1212" y="1057"/>
                </a:cubicBezTo>
                <a:cubicBezTo>
                  <a:pt x="1201" y="1065"/>
                  <a:pt x="1197" y="1047"/>
                  <a:pt x="1194" y="1053"/>
                </a:cubicBezTo>
                <a:cubicBezTo>
                  <a:pt x="1194" y="1051"/>
                  <a:pt x="1193" y="1050"/>
                  <a:pt x="1191" y="1050"/>
                </a:cubicBezTo>
                <a:cubicBezTo>
                  <a:pt x="1191" y="1051"/>
                  <a:pt x="1192" y="1053"/>
                  <a:pt x="1191" y="1053"/>
                </a:cubicBezTo>
                <a:cubicBezTo>
                  <a:pt x="1189" y="1051"/>
                  <a:pt x="1186" y="1053"/>
                  <a:pt x="1185" y="1050"/>
                </a:cubicBezTo>
                <a:cubicBezTo>
                  <a:pt x="1187" y="1050"/>
                  <a:pt x="1190" y="1049"/>
                  <a:pt x="1190" y="1045"/>
                </a:cubicBezTo>
                <a:cubicBezTo>
                  <a:pt x="1187" y="1045"/>
                  <a:pt x="1186" y="1047"/>
                  <a:pt x="1182" y="1047"/>
                </a:cubicBezTo>
                <a:cubicBezTo>
                  <a:pt x="1182" y="1052"/>
                  <a:pt x="1184" y="1055"/>
                  <a:pt x="1185" y="1060"/>
                </a:cubicBezTo>
                <a:cubicBezTo>
                  <a:pt x="1189" y="1060"/>
                  <a:pt x="1188" y="1060"/>
                  <a:pt x="1190" y="1063"/>
                </a:cubicBezTo>
                <a:cubicBezTo>
                  <a:pt x="1190" y="1058"/>
                  <a:pt x="1195" y="1060"/>
                  <a:pt x="1198" y="1057"/>
                </a:cubicBezTo>
                <a:cubicBezTo>
                  <a:pt x="1202" y="1060"/>
                  <a:pt x="1205" y="1061"/>
                  <a:pt x="1209" y="1059"/>
                </a:cubicBezTo>
                <a:cubicBezTo>
                  <a:pt x="1211" y="1063"/>
                  <a:pt x="1216" y="1061"/>
                  <a:pt x="1218" y="1066"/>
                </a:cubicBezTo>
                <a:cubicBezTo>
                  <a:pt x="1216" y="1066"/>
                  <a:pt x="1217" y="1065"/>
                  <a:pt x="1215" y="1066"/>
                </a:cubicBezTo>
                <a:cubicBezTo>
                  <a:pt x="1215" y="1068"/>
                  <a:pt x="1215" y="1070"/>
                  <a:pt x="1214" y="1071"/>
                </a:cubicBezTo>
                <a:cubicBezTo>
                  <a:pt x="1217" y="1071"/>
                  <a:pt x="1217" y="1073"/>
                  <a:pt x="1219" y="1073"/>
                </a:cubicBezTo>
                <a:cubicBezTo>
                  <a:pt x="1218" y="1067"/>
                  <a:pt x="1224" y="1069"/>
                  <a:pt x="1225" y="1064"/>
                </a:cubicBezTo>
                <a:close/>
                <a:moveTo>
                  <a:pt x="1198" y="1059"/>
                </a:moveTo>
                <a:cubicBezTo>
                  <a:pt x="1198" y="1060"/>
                  <a:pt x="1197" y="1061"/>
                  <a:pt x="1195" y="1060"/>
                </a:cubicBezTo>
                <a:cubicBezTo>
                  <a:pt x="1194" y="1063"/>
                  <a:pt x="1196" y="1062"/>
                  <a:pt x="1197" y="1063"/>
                </a:cubicBezTo>
                <a:cubicBezTo>
                  <a:pt x="1197" y="1062"/>
                  <a:pt x="1199" y="1059"/>
                  <a:pt x="1198" y="1059"/>
                </a:cubicBezTo>
                <a:close/>
                <a:moveTo>
                  <a:pt x="1218" y="1078"/>
                </a:moveTo>
                <a:cubicBezTo>
                  <a:pt x="1217" y="1073"/>
                  <a:pt x="1207" y="1070"/>
                  <a:pt x="1200" y="1069"/>
                </a:cubicBezTo>
                <a:cubicBezTo>
                  <a:pt x="1200" y="1069"/>
                  <a:pt x="1199" y="1071"/>
                  <a:pt x="1199" y="1071"/>
                </a:cubicBezTo>
                <a:cubicBezTo>
                  <a:pt x="1195" y="1071"/>
                  <a:pt x="1190" y="1068"/>
                  <a:pt x="1186" y="1068"/>
                </a:cubicBezTo>
                <a:cubicBezTo>
                  <a:pt x="1184" y="1070"/>
                  <a:pt x="1187" y="1072"/>
                  <a:pt x="1186" y="1075"/>
                </a:cubicBezTo>
                <a:cubicBezTo>
                  <a:pt x="1189" y="1076"/>
                  <a:pt x="1197" y="1074"/>
                  <a:pt x="1194" y="1080"/>
                </a:cubicBezTo>
                <a:cubicBezTo>
                  <a:pt x="1197" y="1077"/>
                  <a:pt x="1202" y="1079"/>
                  <a:pt x="1205" y="1078"/>
                </a:cubicBezTo>
                <a:cubicBezTo>
                  <a:pt x="1206" y="1074"/>
                  <a:pt x="1213" y="1080"/>
                  <a:pt x="1218" y="1078"/>
                </a:cubicBezTo>
                <a:close/>
                <a:moveTo>
                  <a:pt x="601" y="1313"/>
                </a:moveTo>
                <a:cubicBezTo>
                  <a:pt x="608" y="1315"/>
                  <a:pt x="611" y="1310"/>
                  <a:pt x="618" y="1311"/>
                </a:cubicBezTo>
                <a:cubicBezTo>
                  <a:pt x="619" y="1308"/>
                  <a:pt x="613" y="1308"/>
                  <a:pt x="616" y="1305"/>
                </a:cubicBezTo>
                <a:cubicBezTo>
                  <a:pt x="614" y="1306"/>
                  <a:pt x="611" y="1303"/>
                  <a:pt x="611" y="1305"/>
                </a:cubicBezTo>
                <a:cubicBezTo>
                  <a:pt x="612" y="1305"/>
                  <a:pt x="612" y="1306"/>
                  <a:pt x="613" y="1307"/>
                </a:cubicBezTo>
                <a:cubicBezTo>
                  <a:pt x="609" y="1309"/>
                  <a:pt x="602" y="1308"/>
                  <a:pt x="601" y="1313"/>
                </a:cubicBezTo>
                <a:close/>
                <a:moveTo>
                  <a:pt x="566" y="58"/>
                </a:moveTo>
                <a:cubicBezTo>
                  <a:pt x="571" y="58"/>
                  <a:pt x="575" y="63"/>
                  <a:pt x="579" y="59"/>
                </a:cubicBezTo>
                <a:cubicBezTo>
                  <a:pt x="578" y="56"/>
                  <a:pt x="577" y="55"/>
                  <a:pt x="575" y="53"/>
                </a:cubicBezTo>
                <a:cubicBezTo>
                  <a:pt x="579" y="53"/>
                  <a:pt x="579" y="53"/>
                  <a:pt x="579" y="53"/>
                </a:cubicBezTo>
                <a:cubicBezTo>
                  <a:pt x="579" y="54"/>
                  <a:pt x="578" y="54"/>
                  <a:pt x="578" y="56"/>
                </a:cubicBezTo>
                <a:cubicBezTo>
                  <a:pt x="586" y="53"/>
                  <a:pt x="599" y="53"/>
                  <a:pt x="607" y="50"/>
                </a:cubicBezTo>
                <a:cubicBezTo>
                  <a:pt x="601" y="46"/>
                  <a:pt x="590" y="53"/>
                  <a:pt x="584" y="47"/>
                </a:cubicBezTo>
                <a:cubicBezTo>
                  <a:pt x="589" y="48"/>
                  <a:pt x="596" y="47"/>
                  <a:pt x="600" y="44"/>
                </a:cubicBezTo>
                <a:cubicBezTo>
                  <a:pt x="597" y="45"/>
                  <a:pt x="597" y="43"/>
                  <a:pt x="596" y="42"/>
                </a:cubicBezTo>
                <a:cubicBezTo>
                  <a:pt x="592" y="41"/>
                  <a:pt x="588" y="44"/>
                  <a:pt x="584" y="42"/>
                </a:cubicBezTo>
                <a:cubicBezTo>
                  <a:pt x="585" y="44"/>
                  <a:pt x="583" y="43"/>
                  <a:pt x="582" y="44"/>
                </a:cubicBezTo>
                <a:cubicBezTo>
                  <a:pt x="581" y="46"/>
                  <a:pt x="583" y="49"/>
                  <a:pt x="582" y="49"/>
                </a:cubicBezTo>
                <a:cubicBezTo>
                  <a:pt x="575" y="48"/>
                  <a:pt x="572" y="50"/>
                  <a:pt x="566" y="51"/>
                </a:cubicBezTo>
                <a:cubicBezTo>
                  <a:pt x="567" y="54"/>
                  <a:pt x="565" y="55"/>
                  <a:pt x="566" y="58"/>
                </a:cubicBezTo>
                <a:close/>
                <a:moveTo>
                  <a:pt x="931" y="59"/>
                </a:moveTo>
                <a:cubicBezTo>
                  <a:pt x="931" y="62"/>
                  <a:pt x="928" y="62"/>
                  <a:pt x="928" y="65"/>
                </a:cubicBezTo>
                <a:cubicBezTo>
                  <a:pt x="933" y="67"/>
                  <a:pt x="936" y="59"/>
                  <a:pt x="931" y="59"/>
                </a:cubicBezTo>
                <a:close/>
                <a:moveTo>
                  <a:pt x="1014" y="67"/>
                </a:moveTo>
                <a:cubicBezTo>
                  <a:pt x="1014" y="71"/>
                  <a:pt x="1016" y="71"/>
                  <a:pt x="1017" y="71"/>
                </a:cubicBezTo>
                <a:cubicBezTo>
                  <a:pt x="1016" y="71"/>
                  <a:pt x="1016" y="72"/>
                  <a:pt x="1016" y="73"/>
                </a:cubicBezTo>
                <a:cubicBezTo>
                  <a:pt x="1014" y="72"/>
                  <a:pt x="1013" y="71"/>
                  <a:pt x="1013" y="69"/>
                </a:cubicBezTo>
                <a:cubicBezTo>
                  <a:pt x="1006" y="68"/>
                  <a:pt x="1000" y="68"/>
                  <a:pt x="1001" y="76"/>
                </a:cubicBezTo>
                <a:cubicBezTo>
                  <a:pt x="1009" y="80"/>
                  <a:pt x="1017" y="76"/>
                  <a:pt x="1025" y="74"/>
                </a:cubicBezTo>
                <a:cubicBezTo>
                  <a:pt x="1022" y="71"/>
                  <a:pt x="1024" y="72"/>
                  <a:pt x="1025" y="68"/>
                </a:cubicBezTo>
                <a:cubicBezTo>
                  <a:pt x="1021" y="67"/>
                  <a:pt x="1019" y="68"/>
                  <a:pt x="1014" y="67"/>
                </a:cubicBezTo>
                <a:close/>
                <a:moveTo>
                  <a:pt x="1135" y="907"/>
                </a:moveTo>
                <a:cubicBezTo>
                  <a:pt x="1136" y="911"/>
                  <a:pt x="1137" y="914"/>
                  <a:pt x="1141" y="915"/>
                </a:cubicBezTo>
                <a:cubicBezTo>
                  <a:pt x="1140" y="910"/>
                  <a:pt x="1152" y="914"/>
                  <a:pt x="1153" y="910"/>
                </a:cubicBezTo>
                <a:cubicBezTo>
                  <a:pt x="1156" y="914"/>
                  <a:pt x="1165" y="911"/>
                  <a:pt x="1168" y="909"/>
                </a:cubicBezTo>
                <a:cubicBezTo>
                  <a:pt x="1173" y="908"/>
                  <a:pt x="1173" y="913"/>
                  <a:pt x="1177" y="912"/>
                </a:cubicBezTo>
                <a:cubicBezTo>
                  <a:pt x="1176" y="908"/>
                  <a:pt x="1180" y="909"/>
                  <a:pt x="1183" y="909"/>
                </a:cubicBezTo>
                <a:cubicBezTo>
                  <a:pt x="1185" y="906"/>
                  <a:pt x="1185" y="904"/>
                  <a:pt x="1189" y="903"/>
                </a:cubicBezTo>
                <a:cubicBezTo>
                  <a:pt x="1185" y="904"/>
                  <a:pt x="1184" y="901"/>
                  <a:pt x="1183" y="899"/>
                </a:cubicBezTo>
                <a:cubicBezTo>
                  <a:pt x="1193" y="894"/>
                  <a:pt x="1197" y="899"/>
                  <a:pt x="1205" y="897"/>
                </a:cubicBezTo>
                <a:cubicBezTo>
                  <a:pt x="1205" y="894"/>
                  <a:pt x="1204" y="893"/>
                  <a:pt x="1206" y="892"/>
                </a:cubicBezTo>
                <a:cubicBezTo>
                  <a:pt x="1207" y="892"/>
                  <a:pt x="1208" y="892"/>
                  <a:pt x="1208" y="891"/>
                </a:cubicBezTo>
                <a:cubicBezTo>
                  <a:pt x="1202" y="888"/>
                  <a:pt x="1200" y="885"/>
                  <a:pt x="1195" y="886"/>
                </a:cubicBezTo>
                <a:cubicBezTo>
                  <a:pt x="1188" y="886"/>
                  <a:pt x="1183" y="884"/>
                  <a:pt x="1178" y="886"/>
                </a:cubicBezTo>
                <a:cubicBezTo>
                  <a:pt x="1182" y="890"/>
                  <a:pt x="1180" y="897"/>
                  <a:pt x="1173" y="897"/>
                </a:cubicBezTo>
                <a:cubicBezTo>
                  <a:pt x="1173" y="899"/>
                  <a:pt x="1174" y="900"/>
                  <a:pt x="1174" y="902"/>
                </a:cubicBezTo>
                <a:cubicBezTo>
                  <a:pt x="1169" y="904"/>
                  <a:pt x="1167" y="903"/>
                  <a:pt x="1162" y="901"/>
                </a:cubicBezTo>
                <a:cubicBezTo>
                  <a:pt x="1162" y="903"/>
                  <a:pt x="1160" y="904"/>
                  <a:pt x="1158" y="905"/>
                </a:cubicBezTo>
                <a:cubicBezTo>
                  <a:pt x="1159" y="903"/>
                  <a:pt x="1156" y="903"/>
                  <a:pt x="1156" y="902"/>
                </a:cubicBezTo>
                <a:cubicBezTo>
                  <a:pt x="1158" y="900"/>
                  <a:pt x="1165" y="899"/>
                  <a:pt x="1165" y="898"/>
                </a:cubicBezTo>
                <a:cubicBezTo>
                  <a:pt x="1161" y="898"/>
                  <a:pt x="1157" y="897"/>
                  <a:pt x="1155" y="899"/>
                </a:cubicBezTo>
                <a:cubicBezTo>
                  <a:pt x="1154" y="903"/>
                  <a:pt x="1157" y="903"/>
                  <a:pt x="1156" y="906"/>
                </a:cubicBezTo>
                <a:cubicBezTo>
                  <a:pt x="1152" y="903"/>
                  <a:pt x="1142" y="905"/>
                  <a:pt x="1135" y="907"/>
                </a:cubicBezTo>
                <a:close/>
                <a:moveTo>
                  <a:pt x="1177" y="899"/>
                </a:moveTo>
                <a:cubicBezTo>
                  <a:pt x="1178" y="900"/>
                  <a:pt x="1179" y="899"/>
                  <a:pt x="1181" y="899"/>
                </a:cubicBezTo>
                <a:cubicBezTo>
                  <a:pt x="1180" y="901"/>
                  <a:pt x="1178" y="901"/>
                  <a:pt x="1175" y="901"/>
                </a:cubicBezTo>
                <a:cubicBezTo>
                  <a:pt x="1176" y="900"/>
                  <a:pt x="1177" y="900"/>
                  <a:pt x="1177" y="899"/>
                </a:cubicBezTo>
                <a:close/>
                <a:moveTo>
                  <a:pt x="1069" y="968"/>
                </a:moveTo>
                <a:cubicBezTo>
                  <a:pt x="1064" y="969"/>
                  <a:pt x="1061" y="968"/>
                  <a:pt x="1062" y="963"/>
                </a:cubicBezTo>
                <a:cubicBezTo>
                  <a:pt x="1064" y="962"/>
                  <a:pt x="1066" y="963"/>
                  <a:pt x="1068" y="960"/>
                </a:cubicBezTo>
                <a:cubicBezTo>
                  <a:pt x="1067" y="960"/>
                  <a:pt x="1064" y="961"/>
                  <a:pt x="1064" y="960"/>
                </a:cubicBezTo>
                <a:cubicBezTo>
                  <a:pt x="1064" y="958"/>
                  <a:pt x="1067" y="959"/>
                  <a:pt x="1067" y="958"/>
                </a:cubicBezTo>
                <a:cubicBezTo>
                  <a:pt x="1065" y="957"/>
                  <a:pt x="1067" y="955"/>
                  <a:pt x="1068" y="955"/>
                </a:cubicBezTo>
                <a:cubicBezTo>
                  <a:pt x="1065" y="955"/>
                  <a:pt x="1064" y="952"/>
                  <a:pt x="1063" y="950"/>
                </a:cubicBezTo>
                <a:cubicBezTo>
                  <a:pt x="1059" y="950"/>
                  <a:pt x="1055" y="953"/>
                  <a:pt x="1052" y="951"/>
                </a:cubicBezTo>
                <a:cubicBezTo>
                  <a:pt x="1052" y="949"/>
                  <a:pt x="1053" y="949"/>
                  <a:pt x="1053" y="947"/>
                </a:cubicBezTo>
                <a:cubicBezTo>
                  <a:pt x="1051" y="947"/>
                  <a:pt x="1050" y="946"/>
                  <a:pt x="1048" y="945"/>
                </a:cubicBezTo>
                <a:cubicBezTo>
                  <a:pt x="1050" y="944"/>
                  <a:pt x="1052" y="946"/>
                  <a:pt x="1052" y="942"/>
                </a:cubicBezTo>
                <a:cubicBezTo>
                  <a:pt x="1043" y="943"/>
                  <a:pt x="1033" y="946"/>
                  <a:pt x="1026" y="945"/>
                </a:cubicBezTo>
                <a:cubicBezTo>
                  <a:pt x="1030" y="949"/>
                  <a:pt x="1040" y="944"/>
                  <a:pt x="1043" y="945"/>
                </a:cubicBezTo>
                <a:cubicBezTo>
                  <a:pt x="1044" y="947"/>
                  <a:pt x="1046" y="948"/>
                  <a:pt x="1047" y="951"/>
                </a:cubicBezTo>
                <a:cubicBezTo>
                  <a:pt x="1041" y="956"/>
                  <a:pt x="1040" y="957"/>
                  <a:pt x="1031" y="960"/>
                </a:cubicBezTo>
                <a:cubicBezTo>
                  <a:pt x="1035" y="961"/>
                  <a:pt x="1038" y="963"/>
                  <a:pt x="1043" y="961"/>
                </a:cubicBezTo>
                <a:cubicBezTo>
                  <a:pt x="1045" y="965"/>
                  <a:pt x="1048" y="968"/>
                  <a:pt x="1048" y="973"/>
                </a:cubicBezTo>
                <a:cubicBezTo>
                  <a:pt x="1044" y="973"/>
                  <a:pt x="1044" y="973"/>
                  <a:pt x="1044" y="973"/>
                </a:cubicBezTo>
                <a:cubicBezTo>
                  <a:pt x="1045" y="976"/>
                  <a:pt x="1049" y="978"/>
                  <a:pt x="1047" y="982"/>
                </a:cubicBezTo>
                <a:cubicBezTo>
                  <a:pt x="1053" y="984"/>
                  <a:pt x="1071" y="984"/>
                  <a:pt x="1075" y="975"/>
                </a:cubicBezTo>
                <a:cubicBezTo>
                  <a:pt x="1071" y="975"/>
                  <a:pt x="1070" y="972"/>
                  <a:pt x="1069" y="968"/>
                </a:cubicBezTo>
                <a:close/>
                <a:moveTo>
                  <a:pt x="1052" y="964"/>
                </a:moveTo>
                <a:cubicBezTo>
                  <a:pt x="1051" y="964"/>
                  <a:pt x="1050" y="964"/>
                  <a:pt x="1050" y="965"/>
                </a:cubicBezTo>
                <a:cubicBezTo>
                  <a:pt x="1049" y="965"/>
                  <a:pt x="1048" y="964"/>
                  <a:pt x="1047" y="964"/>
                </a:cubicBezTo>
                <a:cubicBezTo>
                  <a:pt x="1047" y="964"/>
                  <a:pt x="1048" y="963"/>
                  <a:pt x="1048" y="962"/>
                </a:cubicBezTo>
                <a:cubicBezTo>
                  <a:pt x="1049" y="963"/>
                  <a:pt x="1049" y="963"/>
                  <a:pt x="1049" y="961"/>
                </a:cubicBezTo>
                <a:cubicBezTo>
                  <a:pt x="1054" y="961"/>
                  <a:pt x="1054" y="961"/>
                  <a:pt x="1054" y="961"/>
                </a:cubicBezTo>
                <a:cubicBezTo>
                  <a:pt x="1053" y="962"/>
                  <a:pt x="1052" y="963"/>
                  <a:pt x="1052" y="964"/>
                </a:cubicBezTo>
                <a:close/>
              </a:path>
            </a:pathLst>
          </a:custGeom>
          <a:blipFill dpi="0" rotWithShape="1">
            <a:blip r:embed="rId1" cstate="screen">
              <a:alphaModFix amt="73000"/>
            </a:blip>
            <a:srcRect/>
            <a:stretch>
              <a:fillRect/>
            </a:stretch>
          </a:blip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1" name="文本框 10"/>
          <p:cNvSpPr txBox="1"/>
          <p:nvPr/>
        </p:nvSpPr>
        <p:spPr>
          <a:xfrm>
            <a:off x="5473114" y="3815941"/>
            <a:ext cx="553998" cy="707886"/>
          </a:xfrm>
          <a:prstGeom prst="rect">
            <a:avLst/>
          </a:prstGeom>
          <a:noFill/>
        </p:spPr>
        <p:txBody>
          <a:bodyPr vert="eaVert" wrap="squar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sp>
        <p:nvSpPr>
          <p:cNvPr id="14" name="文本框 13"/>
          <p:cNvSpPr txBox="1"/>
          <p:nvPr/>
        </p:nvSpPr>
        <p:spPr>
          <a:xfrm>
            <a:off x="6119444" y="4156828"/>
            <a:ext cx="4247317" cy="1275652"/>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点击添加具体文本说明点击添加具体文本说明点击添加具体文本说明点击添加点击添加具体文本说明点击添加具体文本说明点击添加具体文本说明点击添加具体文本说明</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cxnSp>
        <p:nvCxnSpPr>
          <p:cNvPr id="15" name="直接连接符 14"/>
          <p:cNvCxnSpPr/>
          <p:nvPr/>
        </p:nvCxnSpPr>
        <p:spPr>
          <a:xfrm flipH="1">
            <a:off x="6288372" y="3771083"/>
            <a:ext cx="4339649" cy="0"/>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500"/>
                    </a14:imgEffect>
                  </a14:imgLayer>
                </a14:imgProps>
              </a:ext>
            </a:extLst>
          </a:blip>
          <a:srcRect b="-2"/>
          <a:stretch>
            <a:fillRect/>
          </a:stretch>
        </p:blipFill>
        <p:spPr>
          <a:xfrm>
            <a:off x="5916920" y="1470874"/>
            <a:ext cx="406793" cy="645200"/>
          </a:xfrm>
          <a:prstGeom prst="rect">
            <a:avLst/>
          </a:prstGeom>
        </p:spPr>
      </p:pic>
      <p:pic>
        <p:nvPicPr>
          <p:cNvPr id="17" name="图片 16"/>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500"/>
                    </a14:imgEffect>
                  </a14:imgLayer>
                </a14:imgProps>
              </a:ext>
            </a:extLst>
          </a:blip>
          <a:srcRect b="-2"/>
          <a:stretch>
            <a:fillRect/>
          </a:stretch>
        </p:blipFill>
        <p:spPr>
          <a:xfrm>
            <a:off x="6288372" y="4970999"/>
            <a:ext cx="295761" cy="46909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8" grpId="0" animBg="1"/>
      <p:bldP spid="11"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tretch>
            <a:fillRect/>
          </a:stretch>
        </p:blipFill>
        <p:spPr>
          <a:xfrm>
            <a:off x="3079571" y="1020274"/>
            <a:ext cx="3138508" cy="2216411"/>
          </a:xfrm>
          <a:prstGeom prst="rect">
            <a:avLst/>
          </a:prstGeom>
        </p:spPr>
      </p:pic>
      <p:grpSp>
        <p:nvGrpSpPr>
          <p:cNvPr id="3" name="组合 2"/>
          <p:cNvGrpSpPr/>
          <p:nvPr/>
        </p:nvGrpSpPr>
        <p:grpSpPr>
          <a:xfrm>
            <a:off x="4884058" y="106458"/>
            <a:ext cx="2423885" cy="584775"/>
            <a:chOff x="4833257" y="147592"/>
            <a:chExt cx="2423885" cy="584775"/>
          </a:xfrm>
        </p:grpSpPr>
        <p:sp>
          <p:nvSpPr>
            <p:cNvPr id="4" name="文本框 3"/>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清风茶语</a:t>
              </a:r>
              <a:endParaRPr lang="zh-CN" altLang="en-US" sz="3200" dirty="0">
                <a:cs typeface="+mn-ea"/>
                <a:sym typeface="+mn-lt"/>
              </a:endParaRPr>
            </a:p>
          </p:txBody>
        </p:sp>
        <p:cxnSp>
          <p:nvCxnSpPr>
            <p:cNvPr id="5" name="直接连接符 4"/>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1400643" y="2873175"/>
            <a:ext cx="4247317" cy="2598712"/>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具体文本说明点击添加具体文本说明点击添加具体文本说明点击添加具体文本说明点击添加点击添加具体文本说明点击添加具体文本说明点击添加具体文本说明点击添加具体文本说明</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sp>
        <p:nvSpPr>
          <p:cNvPr id="10" name="文本框 9"/>
          <p:cNvSpPr txBox="1"/>
          <p:nvPr/>
        </p:nvSpPr>
        <p:spPr>
          <a:xfrm>
            <a:off x="6759942" y="2154760"/>
            <a:ext cx="1661993" cy="2802479"/>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sp>
        <p:nvSpPr>
          <p:cNvPr id="11" name="文本框 10"/>
          <p:cNvSpPr txBox="1"/>
          <p:nvPr/>
        </p:nvSpPr>
        <p:spPr>
          <a:xfrm>
            <a:off x="8523419" y="3748314"/>
            <a:ext cx="553998" cy="707886"/>
          </a:xfrm>
          <a:prstGeom prst="rect">
            <a:avLst/>
          </a:prstGeom>
          <a:noFill/>
        </p:spPr>
        <p:txBody>
          <a:bodyPr vert="eaVert" wrap="square" rtlCol="0">
            <a:spAutoFit/>
          </a:bodyPr>
          <a:lstStyle/>
          <a:p>
            <a:r>
              <a:rPr lang="zh-CN" altLang="en-US" sz="2400" dirty="0">
                <a:solidFill>
                  <a:schemeClr val="tx1">
                    <a:lumMod val="85000"/>
                    <a:lumOff val="15000"/>
                  </a:schemeClr>
                </a:solidFill>
                <a:cs typeface="+mn-ea"/>
                <a:sym typeface="+mn-lt"/>
              </a:rPr>
              <a:t>茶语</a:t>
            </a:r>
            <a:endParaRPr lang="zh-CN" altLang="en-US" sz="2400" dirty="0">
              <a:solidFill>
                <a:schemeClr val="tx1">
                  <a:lumMod val="85000"/>
                  <a:lumOff val="15000"/>
                </a:schemeClr>
              </a:solidFill>
              <a:cs typeface="+mn-ea"/>
              <a:sym typeface="+mn-lt"/>
            </a:endParaRPr>
          </a:p>
        </p:txBody>
      </p:sp>
      <p:pic>
        <p:nvPicPr>
          <p:cNvPr id="14" name="图片 13"/>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500"/>
                    </a14:imgEffect>
                  </a14:imgLayer>
                </a14:imgProps>
              </a:ext>
            </a:extLst>
          </a:blip>
          <a:srcRect b="-2"/>
          <a:stretch>
            <a:fillRect/>
          </a:stretch>
        </p:blipFill>
        <p:spPr>
          <a:xfrm>
            <a:off x="1355830" y="3921532"/>
            <a:ext cx="406793" cy="645200"/>
          </a:xfrm>
          <a:prstGeom prst="rect">
            <a:avLst/>
          </a:prstGeom>
        </p:spPr>
      </p:pic>
      <p:pic>
        <p:nvPicPr>
          <p:cNvPr id="15" name="图片 14"/>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500"/>
                    </a14:imgEffect>
                  </a14:imgLayer>
                </a14:imgProps>
              </a:ext>
            </a:extLst>
          </a:blip>
          <a:srcRect b="-2"/>
          <a:stretch>
            <a:fillRect/>
          </a:stretch>
        </p:blipFill>
        <p:spPr>
          <a:xfrm>
            <a:off x="8385220" y="3117614"/>
            <a:ext cx="276398" cy="438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206"/>
                    </a14:imgEffect>
                  </a14:imgLayer>
                </a14:imgProps>
              </a:ext>
            </a:extLst>
          </a:blip>
          <a:stretch>
            <a:fillRect/>
          </a:stretch>
        </p:blipFill>
        <p:spPr>
          <a:xfrm>
            <a:off x="5819158" y="1020857"/>
            <a:ext cx="5837143" cy="5837143"/>
          </a:xfrm>
          <a:prstGeom prst="rect">
            <a:avLst/>
          </a:prstGeom>
        </p:spPr>
      </p:pic>
      <p:grpSp>
        <p:nvGrpSpPr>
          <p:cNvPr id="3" name="组合 2"/>
          <p:cNvGrpSpPr/>
          <p:nvPr/>
        </p:nvGrpSpPr>
        <p:grpSpPr>
          <a:xfrm>
            <a:off x="4884058" y="106458"/>
            <a:ext cx="2423885" cy="584775"/>
            <a:chOff x="4833257" y="147592"/>
            <a:chExt cx="2423885" cy="584775"/>
          </a:xfrm>
        </p:grpSpPr>
        <p:sp>
          <p:nvSpPr>
            <p:cNvPr id="4" name="文本框 3"/>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清风茶语</a:t>
              </a:r>
              <a:endParaRPr lang="zh-CN" altLang="en-US" sz="3200" dirty="0">
                <a:cs typeface="+mn-ea"/>
                <a:sym typeface="+mn-lt"/>
              </a:endParaRPr>
            </a:p>
          </p:txBody>
        </p:sp>
        <p:cxnSp>
          <p:nvCxnSpPr>
            <p:cNvPr id="5" name="直接连接符 4"/>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3914561" y="1514760"/>
            <a:ext cx="2354491" cy="2368895"/>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点击添加具体文本说明点击添加具体文本说明点击添加具体文本说明点击添加点击添加具体文本说明点击添加具体文本说明点击添加具体文本说明点击添加具体文本说明点击添加具体</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sp>
        <p:nvSpPr>
          <p:cNvPr id="13" name="文本框 12"/>
          <p:cNvSpPr txBox="1"/>
          <p:nvPr/>
        </p:nvSpPr>
        <p:spPr>
          <a:xfrm>
            <a:off x="6269052" y="1514760"/>
            <a:ext cx="553998" cy="707886"/>
          </a:xfrm>
          <a:prstGeom prst="rect">
            <a:avLst/>
          </a:prstGeom>
          <a:noFill/>
        </p:spPr>
        <p:txBody>
          <a:bodyPr vert="eaVert" wrap="square" rtlCol="0">
            <a:spAutoFit/>
          </a:bodyPr>
          <a:lstStyle/>
          <a:p>
            <a:r>
              <a:rPr lang="zh-CN" altLang="en-US" sz="2400" dirty="0">
                <a:solidFill>
                  <a:schemeClr val="tx1">
                    <a:lumMod val="85000"/>
                    <a:lumOff val="15000"/>
                  </a:schemeClr>
                </a:solidFill>
                <a:cs typeface="+mn-ea"/>
                <a:sym typeface="+mn-lt"/>
              </a:rPr>
              <a:t>茶语</a:t>
            </a:r>
            <a:endParaRPr lang="zh-CN" altLang="en-US" sz="2400" dirty="0">
              <a:solidFill>
                <a:schemeClr val="tx1">
                  <a:lumMod val="85000"/>
                  <a:lumOff val="15000"/>
                </a:schemeClr>
              </a:solidFill>
              <a:cs typeface="+mn-ea"/>
              <a:sym typeface="+mn-lt"/>
            </a:endParaRPr>
          </a:p>
        </p:txBody>
      </p:sp>
      <p:sp>
        <p:nvSpPr>
          <p:cNvPr id="10" name="文本框 9"/>
          <p:cNvSpPr txBox="1"/>
          <p:nvPr/>
        </p:nvSpPr>
        <p:spPr>
          <a:xfrm>
            <a:off x="1467738" y="4635354"/>
            <a:ext cx="2031325" cy="1315077"/>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a:t>
            </a:r>
            <a:endParaRPr lang="zh-CN" altLang="en-US" sz="1200" dirty="0">
              <a:solidFill>
                <a:schemeClr val="tx1">
                  <a:lumMod val="65000"/>
                  <a:lumOff val="35000"/>
                </a:schemeClr>
              </a:solidFill>
              <a:cs typeface="+mn-ea"/>
              <a:sym typeface="+mn-lt"/>
            </a:endParaRPr>
          </a:p>
        </p:txBody>
      </p:sp>
      <p:sp>
        <p:nvSpPr>
          <p:cNvPr id="11" name="文本框 10"/>
          <p:cNvSpPr txBox="1"/>
          <p:nvPr/>
        </p:nvSpPr>
        <p:spPr>
          <a:xfrm>
            <a:off x="3222064" y="3945073"/>
            <a:ext cx="553998" cy="707886"/>
          </a:xfrm>
          <a:prstGeom prst="rect">
            <a:avLst/>
          </a:prstGeom>
          <a:noFill/>
        </p:spPr>
        <p:txBody>
          <a:bodyPr vert="eaVert" wrap="square" rtlCol="0">
            <a:spAutoFit/>
          </a:bodyPr>
          <a:lstStyle/>
          <a:p>
            <a:r>
              <a:rPr lang="zh-CN" altLang="en-US" sz="2400" dirty="0">
                <a:solidFill>
                  <a:schemeClr val="tx1">
                    <a:lumMod val="85000"/>
                    <a:lumOff val="15000"/>
                  </a:schemeClr>
                </a:solidFill>
                <a:cs typeface="+mn-ea"/>
                <a:sym typeface="+mn-lt"/>
              </a:rPr>
              <a:t>茶语</a:t>
            </a:r>
            <a:endParaRPr lang="zh-CN" altLang="en-US" sz="2400" dirty="0">
              <a:solidFill>
                <a:schemeClr val="tx1">
                  <a:lumMod val="85000"/>
                  <a:lumOff val="15000"/>
                </a:schemeClr>
              </a:solidFill>
              <a:cs typeface="+mn-ea"/>
              <a:sym typeface="+mn-lt"/>
            </a:endParaRPr>
          </a:p>
        </p:txBody>
      </p:sp>
      <p:pic>
        <p:nvPicPr>
          <p:cNvPr id="14" name="图片 13"/>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500"/>
                    </a14:imgEffect>
                  </a14:imgLayer>
                </a14:imgProps>
              </a:ext>
            </a:extLst>
          </a:blip>
          <a:srcRect b="-2"/>
          <a:stretch>
            <a:fillRect/>
          </a:stretch>
        </p:blipFill>
        <p:spPr>
          <a:xfrm>
            <a:off x="2668066" y="3653816"/>
            <a:ext cx="406793" cy="645200"/>
          </a:xfrm>
          <a:prstGeom prst="rect">
            <a:avLst/>
          </a:prstGeom>
        </p:spPr>
      </p:pic>
      <p:pic>
        <p:nvPicPr>
          <p:cNvPr id="15" name="图片 14"/>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500"/>
                    </a14:imgEffect>
                  </a14:imgLayer>
                </a14:imgProps>
              </a:ext>
            </a:extLst>
          </a:blip>
          <a:srcRect b="-2"/>
          <a:stretch>
            <a:fillRect/>
          </a:stretch>
        </p:blipFill>
        <p:spPr>
          <a:xfrm>
            <a:off x="6718946" y="1185136"/>
            <a:ext cx="304704" cy="48328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tretch>
            <a:fillRect/>
          </a:stretch>
        </p:blipFill>
        <p:spPr>
          <a:xfrm>
            <a:off x="1069176" y="1658504"/>
            <a:ext cx="9144019" cy="6458725"/>
          </a:xfrm>
          <a:prstGeom prst="rect">
            <a:avLst/>
          </a:prstGeom>
        </p:spPr>
      </p:pic>
      <p:grpSp>
        <p:nvGrpSpPr>
          <p:cNvPr id="3" name="组合 2"/>
          <p:cNvGrpSpPr/>
          <p:nvPr/>
        </p:nvGrpSpPr>
        <p:grpSpPr>
          <a:xfrm>
            <a:off x="4884058" y="106458"/>
            <a:ext cx="2423885" cy="584775"/>
            <a:chOff x="4833257" y="147592"/>
            <a:chExt cx="2423885" cy="584775"/>
          </a:xfrm>
        </p:grpSpPr>
        <p:sp>
          <p:nvSpPr>
            <p:cNvPr id="4" name="文本框 3"/>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清风茶语</a:t>
              </a:r>
              <a:endParaRPr lang="zh-CN" altLang="en-US" sz="3200" dirty="0">
                <a:cs typeface="+mn-ea"/>
                <a:sym typeface="+mn-lt"/>
              </a:endParaRPr>
            </a:p>
          </p:txBody>
        </p:sp>
        <p:cxnSp>
          <p:nvCxnSpPr>
            <p:cNvPr id="5" name="直接连接符 4"/>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2218015" y="1451991"/>
            <a:ext cx="3877985" cy="1951609"/>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具体文本说明点击添加具体文本说明点击添加具体文本说明点击添加具体文本说明点击添</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sp>
        <p:nvSpPr>
          <p:cNvPr id="13" name="文本框 12"/>
          <p:cNvSpPr txBox="1"/>
          <p:nvPr/>
        </p:nvSpPr>
        <p:spPr>
          <a:xfrm>
            <a:off x="1614619" y="1858076"/>
            <a:ext cx="553998" cy="707886"/>
          </a:xfrm>
          <a:prstGeom prst="rect">
            <a:avLst/>
          </a:prstGeom>
          <a:noFill/>
        </p:spPr>
        <p:txBody>
          <a:bodyPr vert="eaVert" wrap="square" rtlCol="0">
            <a:spAutoFit/>
          </a:bodyPr>
          <a:lstStyle/>
          <a:p>
            <a:r>
              <a:rPr lang="zh-CN" altLang="en-US" sz="2400" dirty="0">
                <a:solidFill>
                  <a:schemeClr val="tx1">
                    <a:lumMod val="85000"/>
                    <a:lumOff val="15000"/>
                  </a:schemeClr>
                </a:solidFill>
                <a:cs typeface="+mn-ea"/>
                <a:sym typeface="+mn-lt"/>
              </a:rPr>
              <a:t>茶语</a:t>
            </a:r>
            <a:endParaRPr lang="zh-CN" altLang="en-US" sz="2400" dirty="0">
              <a:solidFill>
                <a:schemeClr val="tx1">
                  <a:lumMod val="85000"/>
                  <a:lumOff val="15000"/>
                </a:schemeClr>
              </a:solidFill>
              <a:cs typeface="+mn-ea"/>
              <a:sym typeface="+mn-lt"/>
            </a:endParaRPr>
          </a:p>
        </p:txBody>
      </p:sp>
      <p:sp>
        <p:nvSpPr>
          <p:cNvPr id="10" name="文本框 9"/>
          <p:cNvSpPr txBox="1"/>
          <p:nvPr/>
        </p:nvSpPr>
        <p:spPr>
          <a:xfrm>
            <a:off x="7307943" y="1477391"/>
            <a:ext cx="1661993" cy="1951609"/>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a:t>
            </a:r>
            <a:endParaRPr lang="zh-CN" altLang="en-US" sz="1200" dirty="0">
              <a:solidFill>
                <a:schemeClr val="tx1">
                  <a:lumMod val="65000"/>
                  <a:lumOff val="35000"/>
                </a:schemeClr>
              </a:solidFill>
              <a:cs typeface="+mn-ea"/>
              <a:sym typeface="+mn-lt"/>
            </a:endParaRPr>
          </a:p>
        </p:txBody>
      </p:sp>
      <p:sp>
        <p:nvSpPr>
          <p:cNvPr id="11" name="文本框 10"/>
          <p:cNvSpPr txBox="1"/>
          <p:nvPr/>
        </p:nvSpPr>
        <p:spPr>
          <a:xfrm>
            <a:off x="9115245" y="1883477"/>
            <a:ext cx="553998" cy="707886"/>
          </a:xfrm>
          <a:prstGeom prst="rect">
            <a:avLst/>
          </a:prstGeom>
          <a:noFill/>
        </p:spPr>
        <p:txBody>
          <a:bodyPr vert="eaVert" wrap="square" rtlCol="0">
            <a:spAutoFit/>
          </a:bodyPr>
          <a:lstStyle/>
          <a:p>
            <a:r>
              <a:rPr lang="zh-CN" altLang="en-US" sz="2400" dirty="0">
                <a:solidFill>
                  <a:schemeClr val="tx1">
                    <a:lumMod val="85000"/>
                    <a:lumOff val="15000"/>
                  </a:schemeClr>
                </a:solidFill>
                <a:cs typeface="+mn-ea"/>
                <a:sym typeface="+mn-lt"/>
              </a:rPr>
              <a:t>茶语</a:t>
            </a:r>
            <a:endParaRPr lang="zh-CN" altLang="en-US" sz="2400" dirty="0">
              <a:solidFill>
                <a:schemeClr val="tx1">
                  <a:lumMod val="85000"/>
                  <a:lumOff val="15000"/>
                </a:schemeClr>
              </a:solidFill>
              <a:cs typeface="+mn-ea"/>
              <a:sym typeface="+mn-lt"/>
            </a:endParaRPr>
          </a:p>
        </p:txBody>
      </p:sp>
      <p:pic>
        <p:nvPicPr>
          <p:cNvPr id="14" name="图片 13"/>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500"/>
                    </a14:imgEffect>
                  </a14:imgLayer>
                </a14:imgProps>
              </a:ext>
            </a:extLst>
          </a:blip>
          <a:srcRect b="-2"/>
          <a:stretch>
            <a:fillRect/>
          </a:stretch>
        </p:blipFill>
        <p:spPr>
          <a:xfrm>
            <a:off x="6838046" y="2758400"/>
            <a:ext cx="406793" cy="645200"/>
          </a:xfrm>
          <a:prstGeom prst="rect">
            <a:avLst/>
          </a:prstGeom>
        </p:spPr>
      </p:pic>
      <p:pic>
        <p:nvPicPr>
          <p:cNvPr id="15" name="图片 14"/>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500"/>
                    </a14:imgEffect>
                  </a14:imgLayer>
                </a14:imgProps>
              </a:ext>
            </a:extLst>
          </a:blip>
          <a:srcRect b="-2"/>
          <a:stretch>
            <a:fillRect/>
          </a:stretch>
        </p:blipFill>
        <p:spPr>
          <a:xfrm>
            <a:off x="1135171" y="1335904"/>
            <a:ext cx="446316" cy="70788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1" name="矩形 20"/>
          <p:cNvSpPr/>
          <p:nvPr/>
        </p:nvSpPr>
        <p:spPr>
          <a:xfrm>
            <a:off x="530225" y="495300"/>
            <a:ext cx="11131550" cy="5867400"/>
          </a:xfrm>
          <a:prstGeom prst="rect">
            <a:avLst/>
          </a:prstGeom>
          <a:noFill/>
          <a:ln w="28575">
            <a:solidFill>
              <a:srgbClr val="D8EC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p:cNvPicPr>
            <a:picLocks noChangeAspect="1"/>
          </p:cNvPicPr>
          <p:nvPr/>
        </p:nvPicPr>
        <p:blipFill rotWithShape="1">
          <a:blip r:embed="rId2" cstate="screen"/>
          <a:srcRect/>
          <a:stretch>
            <a:fillRect/>
          </a:stretch>
        </p:blipFill>
        <p:spPr>
          <a:xfrm>
            <a:off x="7200900" y="-340700"/>
            <a:ext cx="4991100" cy="4039040"/>
          </a:xfrm>
          <a:prstGeom prst="rect">
            <a:avLst/>
          </a:prstGeom>
        </p:spPr>
      </p:pic>
      <p:grpSp>
        <p:nvGrpSpPr>
          <p:cNvPr id="20" name="组合 19"/>
          <p:cNvGrpSpPr/>
          <p:nvPr/>
        </p:nvGrpSpPr>
        <p:grpSpPr>
          <a:xfrm>
            <a:off x="-891186" y="2758476"/>
            <a:ext cx="14255750" cy="4277323"/>
            <a:chOff x="-535586" y="2758476"/>
            <a:chExt cx="14255750" cy="4277323"/>
          </a:xfrm>
        </p:grpSpPr>
        <p:grpSp>
          <p:nvGrpSpPr>
            <p:cNvPr id="22" name="组合 21"/>
            <p:cNvGrpSpPr/>
            <p:nvPr/>
          </p:nvGrpSpPr>
          <p:grpSpPr>
            <a:xfrm>
              <a:off x="-535586" y="3496914"/>
              <a:ext cx="14255750" cy="3538885"/>
              <a:chOff x="-535586" y="3496914"/>
              <a:chExt cx="14255750" cy="3538885"/>
            </a:xfrm>
          </p:grpSpPr>
          <p:pic>
            <p:nvPicPr>
              <p:cNvPr id="27" name="图片 26"/>
              <p:cNvPicPr>
                <a:picLocks noChangeAspect="1"/>
              </p:cNvPicPr>
              <p:nvPr/>
            </p:nvPicPr>
            <p:blipFill rotWithShape="1">
              <a:blip r:embed="rId3" cstate="screen"/>
              <a:srcRect/>
              <a:stretch>
                <a:fillRect/>
              </a:stretch>
            </p:blipFill>
            <p:spPr>
              <a:xfrm>
                <a:off x="4038600" y="3596628"/>
                <a:ext cx="5116122" cy="3439171"/>
              </a:xfrm>
              <a:prstGeom prst="rect">
                <a:avLst/>
              </a:prstGeom>
            </p:spPr>
          </p:pic>
          <p:pic>
            <p:nvPicPr>
              <p:cNvPr id="28" name="图片 27"/>
              <p:cNvPicPr>
                <a:picLocks noChangeAspect="1"/>
              </p:cNvPicPr>
              <p:nvPr/>
            </p:nvPicPr>
            <p:blipFill rotWithShape="1">
              <a:blip r:embed="rId4" cstate="screen"/>
              <a:srcRect r="-12499"/>
              <a:stretch>
                <a:fillRect/>
              </a:stretch>
            </p:blipFill>
            <p:spPr>
              <a:xfrm flipH="1">
                <a:off x="-535586" y="4078340"/>
                <a:ext cx="4572000" cy="2762497"/>
              </a:xfrm>
              <a:prstGeom prst="rect">
                <a:avLst/>
              </a:prstGeom>
            </p:spPr>
          </p:pic>
          <p:pic>
            <p:nvPicPr>
              <p:cNvPr id="29" name="图片 28"/>
              <p:cNvPicPr>
                <a:picLocks noChangeAspect="1"/>
              </p:cNvPicPr>
              <p:nvPr/>
            </p:nvPicPr>
            <p:blipFill rotWithShape="1">
              <a:blip r:embed="rId5" cstate="screen"/>
              <a:srcRect/>
              <a:stretch>
                <a:fillRect/>
              </a:stretch>
            </p:blipFill>
            <p:spPr>
              <a:xfrm>
                <a:off x="9148164" y="3959834"/>
                <a:ext cx="4572000" cy="2919251"/>
              </a:xfrm>
              <a:prstGeom prst="rect">
                <a:avLst/>
              </a:prstGeom>
            </p:spPr>
          </p:pic>
          <p:pic>
            <p:nvPicPr>
              <p:cNvPr id="30" name="图片 29"/>
              <p:cNvPicPr>
                <a:picLocks noChangeAspect="1"/>
              </p:cNvPicPr>
              <p:nvPr/>
            </p:nvPicPr>
            <p:blipFill rotWithShape="1">
              <a:blip r:embed="rId6" cstate="screen"/>
              <a:srcRect/>
              <a:stretch>
                <a:fillRect/>
              </a:stretch>
            </p:blipFill>
            <p:spPr>
              <a:xfrm flipH="1">
                <a:off x="8426091" y="3496914"/>
                <a:ext cx="1702637" cy="2378286"/>
              </a:xfrm>
              <a:prstGeom prst="rect">
                <a:avLst/>
              </a:prstGeom>
            </p:spPr>
          </p:pic>
        </p:grpSp>
        <p:pic>
          <p:nvPicPr>
            <p:cNvPr id="26" name="图片 25"/>
            <p:cNvPicPr>
              <a:picLocks noChangeAspect="1"/>
            </p:cNvPicPr>
            <p:nvPr/>
          </p:nvPicPr>
          <p:blipFill rotWithShape="1">
            <a:blip r:embed="rId7" cstate="screen"/>
            <a:srcRect/>
            <a:stretch>
              <a:fillRect/>
            </a:stretch>
          </p:blipFill>
          <p:spPr>
            <a:xfrm flipH="1">
              <a:off x="1701782" y="2758476"/>
              <a:ext cx="1936606" cy="2705100"/>
            </a:xfrm>
            <a:prstGeom prst="rect">
              <a:avLst/>
            </a:prstGeom>
          </p:spPr>
        </p:pic>
      </p:grpSp>
      <p:pic>
        <p:nvPicPr>
          <p:cNvPr id="18" name="图片 17"/>
          <p:cNvPicPr>
            <a:picLocks noChangeAspect="1"/>
          </p:cNvPicPr>
          <p:nvPr/>
        </p:nvPicPr>
        <p:blipFill rotWithShape="1">
          <a:blip r:embed="rId8" cstate="screen"/>
          <a:srcRect/>
          <a:stretch>
            <a:fillRect/>
          </a:stretch>
        </p:blipFill>
        <p:spPr>
          <a:xfrm>
            <a:off x="3368453" y="4203434"/>
            <a:ext cx="5455094" cy="3355762"/>
          </a:xfrm>
          <a:prstGeom prst="rect">
            <a:avLst/>
          </a:prstGeom>
        </p:spPr>
      </p:pic>
      <p:grpSp>
        <p:nvGrpSpPr>
          <p:cNvPr id="3" name="组合 2"/>
          <p:cNvGrpSpPr/>
          <p:nvPr/>
        </p:nvGrpSpPr>
        <p:grpSpPr>
          <a:xfrm>
            <a:off x="3537939" y="218476"/>
            <a:ext cx="5116122" cy="5245100"/>
            <a:chOff x="3537939" y="218476"/>
            <a:chExt cx="5116122" cy="5245100"/>
          </a:xfrm>
        </p:grpSpPr>
        <p:pic>
          <p:nvPicPr>
            <p:cNvPr id="7" name="图片 6"/>
            <p:cNvPicPr>
              <a:picLocks noChangeAspect="1"/>
            </p:cNvPicPr>
            <p:nvPr/>
          </p:nvPicPr>
          <p:blipFill rotWithShape="1">
            <a:blip r:embed="rId9" cstate="screen"/>
            <a:srcRect/>
            <a:stretch>
              <a:fillRect/>
            </a:stretch>
          </p:blipFill>
          <p:spPr>
            <a:xfrm>
              <a:off x="3537939" y="218476"/>
              <a:ext cx="5116122" cy="5245100"/>
            </a:xfrm>
            <a:prstGeom prst="rect">
              <a:avLst/>
            </a:prstGeom>
          </p:spPr>
        </p:pic>
        <p:grpSp>
          <p:nvGrpSpPr>
            <p:cNvPr id="8" name="组合 7"/>
            <p:cNvGrpSpPr/>
            <p:nvPr/>
          </p:nvGrpSpPr>
          <p:grpSpPr>
            <a:xfrm>
              <a:off x="4916011" y="368405"/>
              <a:ext cx="2537778" cy="4254563"/>
              <a:chOff x="4916011" y="368405"/>
              <a:chExt cx="2537778" cy="4254563"/>
            </a:xfrm>
          </p:grpSpPr>
          <p:grpSp>
            <p:nvGrpSpPr>
              <p:cNvPr id="4" name="组合 3"/>
              <p:cNvGrpSpPr/>
              <p:nvPr/>
            </p:nvGrpSpPr>
            <p:grpSpPr>
              <a:xfrm>
                <a:off x="4916011" y="368405"/>
                <a:ext cx="2537778" cy="4254563"/>
                <a:chOff x="4967969" y="215502"/>
                <a:chExt cx="2537778" cy="4254563"/>
              </a:xfrm>
            </p:grpSpPr>
            <p:sp>
              <p:nvSpPr>
                <p:cNvPr id="2" name="文本框 1"/>
                <p:cNvSpPr txBox="1"/>
                <p:nvPr/>
              </p:nvSpPr>
              <p:spPr>
                <a:xfrm>
                  <a:off x="4967969" y="215502"/>
                  <a:ext cx="1659429" cy="1862048"/>
                </a:xfrm>
                <a:prstGeom prst="rect">
                  <a:avLst/>
                </a:prstGeom>
                <a:noFill/>
              </p:spPr>
              <p:txBody>
                <a:bodyPr wrap="none" rtlCol="0">
                  <a:spAutoFit/>
                </a:bodyPr>
                <a:lstStyle/>
                <a:p>
                  <a:r>
                    <a:rPr lang="zh-CN" altLang="en-US" sz="11500" dirty="0">
                      <a:cs typeface="+mn-ea"/>
                      <a:sym typeface="+mn-lt"/>
                    </a:rPr>
                    <a:t>谢</a:t>
                  </a:r>
                  <a:endParaRPr lang="zh-CN" altLang="en-US" sz="11500" dirty="0">
                    <a:cs typeface="+mn-ea"/>
                    <a:sym typeface="+mn-lt"/>
                  </a:endParaRPr>
                </a:p>
              </p:txBody>
            </p:sp>
            <p:sp>
              <p:nvSpPr>
                <p:cNvPr id="19" name="文本框 18"/>
                <p:cNvSpPr txBox="1"/>
                <p:nvPr/>
              </p:nvSpPr>
              <p:spPr>
                <a:xfrm>
                  <a:off x="6089975" y="1245908"/>
                  <a:ext cx="1415772" cy="1569660"/>
                </a:xfrm>
                <a:prstGeom prst="rect">
                  <a:avLst/>
                </a:prstGeom>
                <a:noFill/>
              </p:spPr>
              <p:txBody>
                <a:bodyPr wrap="none" rtlCol="0">
                  <a:spAutoFit/>
                </a:bodyPr>
                <a:lstStyle/>
                <a:p>
                  <a:r>
                    <a:rPr lang="zh-CN" altLang="en-US" sz="9600" dirty="0">
                      <a:cs typeface="+mn-ea"/>
                      <a:sym typeface="+mn-lt"/>
                    </a:rPr>
                    <a:t>谢</a:t>
                  </a:r>
                  <a:endParaRPr lang="zh-CN" altLang="en-US" sz="9600" dirty="0">
                    <a:cs typeface="+mn-ea"/>
                    <a:sym typeface="+mn-lt"/>
                  </a:endParaRPr>
                </a:p>
              </p:txBody>
            </p:sp>
            <p:sp>
              <p:nvSpPr>
                <p:cNvPr id="23" name="文本框 22"/>
                <p:cNvSpPr txBox="1"/>
                <p:nvPr/>
              </p:nvSpPr>
              <p:spPr>
                <a:xfrm>
                  <a:off x="5012853" y="1592715"/>
                  <a:ext cx="1569660" cy="1754326"/>
                </a:xfrm>
                <a:prstGeom prst="rect">
                  <a:avLst/>
                </a:prstGeom>
                <a:noFill/>
              </p:spPr>
              <p:txBody>
                <a:bodyPr wrap="none" rtlCol="0">
                  <a:spAutoFit/>
                </a:bodyPr>
                <a:lstStyle/>
                <a:p>
                  <a:r>
                    <a:rPr lang="zh-CN" altLang="en-US" sz="10800" dirty="0">
                      <a:cs typeface="+mn-ea"/>
                      <a:sym typeface="+mn-lt"/>
                    </a:rPr>
                    <a:t>观</a:t>
                  </a:r>
                  <a:endParaRPr lang="zh-CN" altLang="en-US" sz="10800" dirty="0">
                    <a:cs typeface="+mn-ea"/>
                    <a:sym typeface="+mn-lt"/>
                  </a:endParaRPr>
                </a:p>
              </p:txBody>
            </p:sp>
            <p:sp>
              <p:nvSpPr>
                <p:cNvPr id="24" name="文本框 23"/>
                <p:cNvSpPr txBox="1"/>
                <p:nvPr/>
              </p:nvSpPr>
              <p:spPr>
                <a:xfrm>
                  <a:off x="5693315" y="2531073"/>
                  <a:ext cx="1723549" cy="1938992"/>
                </a:xfrm>
                <a:prstGeom prst="rect">
                  <a:avLst/>
                </a:prstGeom>
                <a:noFill/>
              </p:spPr>
              <p:txBody>
                <a:bodyPr wrap="none" rtlCol="0">
                  <a:spAutoFit/>
                </a:bodyPr>
                <a:lstStyle/>
                <a:p>
                  <a:r>
                    <a:rPr lang="zh-CN" altLang="en-US" sz="12000" dirty="0">
                      <a:cs typeface="+mn-ea"/>
                      <a:sym typeface="+mn-lt"/>
                    </a:rPr>
                    <a:t>看</a:t>
                  </a:r>
                  <a:endParaRPr lang="zh-CN" altLang="en-US" sz="12000" dirty="0">
                    <a:cs typeface="+mn-ea"/>
                    <a:sym typeface="+mn-lt"/>
                  </a:endParaRPr>
                </a:p>
              </p:txBody>
            </p:sp>
          </p:grpSp>
          <p:pic>
            <p:nvPicPr>
              <p:cNvPr id="25" name="图片 24"/>
              <p:cNvPicPr>
                <a:picLocks noChangeAspect="1"/>
              </p:cNvPicPr>
              <p:nvPr/>
            </p:nvPicPr>
            <p:blipFill rotWithShape="1">
              <a:blip r:embed="rId10" cstate="screen"/>
              <a:srcRect/>
              <a:stretch>
                <a:fillRect/>
              </a:stretch>
            </p:blipFill>
            <p:spPr>
              <a:xfrm>
                <a:off x="6383941" y="894716"/>
                <a:ext cx="587023" cy="700644"/>
              </a:xfrm>
              <a:prstGeom prst="rect">
                <a:avLst/>
              </a:prstGeom>
            </p:spPr>
          </p:pic>
          <p:sp>
            <p:nvSpPr>
              <p:cNvPr id="6" name="文本框 5"/>
              <p:cNvSpPr txBox="1"/>
              <p:nvPr/>
            </p:nvSpPr>
            <p:spPr>
              <a:xfrm>
                <a:off x="5053932" y="3132676"/>
                <a:ext cx="1047082" cy="646331"/>
              </a:xfrm>
              <a:prstGeom prst="rect">
                <a:avLst/>
              </a:prstGeom>
              <a:noFill/>
            </p:spPr>
            <p:txBody>
              <a:bodyPr wrap="none" rtlCol="0">
                <a:spAutoFit/>
              </a:bodyPr>
              <a:lstStyle/>
              <a:p>
                <a:r>
                  <a:rPr lang="en-US" altLang="zh-CN" b="1" dirty="0">
                    <a:solidFill>
                      <a:srgbClr val="CF3332"/>
                    </a:solidFill>
                    <a:cs typeface="+mn-ea"/>
                    <a:sym typeface="+mn-lt"/>
                  </a:rPr>
                  <a:t>THANK</a:t>
                </a:r>
                <a:endParaRPr lang="en-US" altLang="zh-CN" b="1" dirty="0">
                  <a:solidFill>
                    <a:srgbClr val="CF3332"/>
                  </a:solidFill>
                  <a:cs typeface="+mn-ea"/>
                  <a:sym typeface="+mn-lt"/>
                </a:endParaRPr>
              </a:p>
              <a:p>
                <a:r>
                  <a:rPr lang="en-US" altLang="zh-CN" b="1" dirty="0">
                    <a:solidFill>
                      <a:srgbClr val="CF3332"/>
                    </a:solidFill>
                    <a:cs typeface="+mn-ea"/>
                    <a:sym typeface="+mn-lt"/>
                  </a:rPr>
                  <a:t>    YOU</a:t>
                </a:r>
                <a:endParaRPr lang="zh-CN" altLang="en-US" b="1" dirty="0">
                  <a:solidFill>
                    <a:srgbClr val="CF3332"/>
                  </a:solidFill>
                  <a:cs typeface="+mn-ea"/>
                  <a:sym typeface="+mn-lt"/>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066255" y="-174171"/>
            <a:ext cx="10378803" cy="6858000"/>
            <a:chOff x="1066255" y="-174171"/>
            <a:chExt cx="10378803" cy="6858000"/>
          </a:xfrm>
        </p:grpSpPr>
        <p:pic>
          <p:nvPicPr>
            <p:cNvPr id="7" name="图片 6"/>
            <p:cNvPicPr>
              <a:picLocks noChangeAspect="1"/>
            </p:cNvPicPr>
            <p:nvPr/>
          </p:nvPicPr>
          <p:blipFill>
            <a:blip r:embed="rId1" cstate="screen"/>
            <a:stretch>
              <a:fillRect/>
            </a:stretch>
          </p:blipFill>
          <p:spPr>
            <a:xfrm>
              <a:off x="1066255" y="-174171"/>
              <a:ext cx="10378803" cy="6858000"/>
            </a:xfrm>
            <a:prstGeom prst="rect">
              <a:avLst/>
            </a:prstGeom>
          </p:spPr>
        </p:pic>
        <p:sp>
          <p:nvSpPr>
            <p:cNvPr id="8" name="文本框 7"/>
            <p:cNvSpPr txBox="1"/>
            <p:nvPr/>
          </p:nvSpPr>
          <p:spPr>
            <a:xfrm>
              <a:off x="1648883" y="2036248"/>
              <a:ext cx="2031325" cy="3145352"/>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grpSp>
        <p:nvGrpSpPr>
          <p:cNvPr id="19" name="组合 18"/>
          <p:cNvGrpSpPr/>
          <p:nvPr/>
        </p:nvGrpSpPr>
        <p:grpSpPr>
          <a:xfrm>
            <a:off x="-484786" y="3256396"/>
            <a:ext cx="12727586" cy="3818810"/>
            <a:chOff x="-535586" y="2758476"/>
            <a:chExt cx="14255750" cy="4277323"/>
          </a:xfrm>
        </p:grpSpPr>
        <p:grpSp>
          <p:nvGrpSpPr>
            <p:cNvPr id="20" name="组合 19"/>
            <p:cNvGrpSpPr/>
            <p:nvPr/>
          </p:nvGrpSpPr>
          <p:grpSpPr>
            <a:xfrm>
              <a:off x="-535586" y="3496914"/>
              <a:ext cx="14255750" cy="3538885"/>
              <a:chOff x="-535586" y="3496914"/>
              <a:chExt cx="14255750" cy="3538885"/>
            </a:xfrm>
          </p:grpSpPr>
          <p:pic>
            <p:nvPicPr>
              <p:cNvPr id="23" name="图片 22"/>
              <p:cNvPicPr>
                <a:picLocks noChangeAspect="1"/>
              </p:cNvPicPr>
              <p:nvPr/>
            </p:nvPicPr>
            <p:blipFill rotWithShape="1">
              <a:blip r:embed="rId2" cstate="screen"/>
              <a:srcRect/>
              <a:stretch>
                <a:fillRect/>
              </a:stretch>
            </p:blipFill>
            <p:spPr>
              <a:xfrm>
                <a:off x="4038600" y="3596628"/>
                <a:ext cx="5116122" cy="3439171"/>
              </a:xfrm>
              <a:prstGeom prst="rect">
                <a:avLst/>
              </a:prstGeom>
            </p:spPr>
          </p:pic>
          <p:pic>
            <p:nvPicPr>
              <p:cNvPr id="24" name="图片 23"/>
              <p:cNvPicPr>
                <a:picLocks noChangeAspect="1"/>
              </p:cNvPicPr>
              <p:nvPr/>
            </p:nvPicPr>
            <p:blipFill rotWithShape="1">
              <a:blip r:embed="rId3" cstate="screen"/>
              <a:srcRect r="-12499"/>
              <a:stretch>
                <a:fillRect/>
              </a:stretch>
            </p:blipFill>
            <p:spPr>
              <a:xfrm flipH="1">
                <a:off x="-535586" y="4078340"/>
                <a:ext cx="4572000" cy="2762497"/>
              </a:xfrm>
              <a:prstGeom prst="rect">
                <a:avLst/>
              </a:prstGeom>
            </p:spPr>
          </p:pic>
          <p:pic>
            <p:nvPicPr>
              <p:cNvPr id="25" name="图片 24"/>
              <p:cNvPicPr>
                <a:picLocks noChangeAspect="1"/>
              </p:cNvPicPr>
              <p:nvPr/>
            </p:nvPicPr>
            <p:blipFill rotWithShape="1">
              <a:blip r:embed="rId4" cstate="screen"/>
              <a:srcRect/>
              <a:stretch>
                <a:fillRect/>
              </a:stretch>
            </p:blipFill>
            <p:spPr>
              <a:xfrm>
                <a:off x="9148164" y="3959834"/>
                <a:ext cx="4572000" cy="2919251"/>
              </a:xfrm>
              <a:prstGeom prst="rect">
                <a:avLst/>
              </a:prstGeom>
            </p:spPr>
          </p:pic>
          <p:pic>
            <p:nvPicPr>
              <p:cNvPr id="26" name="图片 25"/>
              <p:cNvPicPr>
                <a:picLocks noChangeAspect="1"/>
              </p:cNvPicPr>
              <p:nvPr/>
            </p:nvPicPr>
            <p:blipFill rotWithShape="1">
              <a:blip r:embed="rId5" cstate="screen"/>
              <a:srcRect/>
              <a:stretch>
                <a:fillRect/>
              </a:stretch>
            </p:blipFill>
            <p:spPr>
              <a:xfrm flipH="1">
                <a:off x="8426091" y="3496914"/>
                <a:ext cx="1702637" cy="2378286"/>
              </a:xfrm>
              <a:prstGeom prst="rect">
                <a:avLst/>
              </a:prstGeom>
            </p:spPr>
          </p:pic>
        </p:grpSp>
        <p:pic>
          <p:nvPicPr>
            <p:cNvPr id="22" name="图片 21"/>
            <p:cNvPicPr>
              <a:picLocks noChangeAspect="1"/>
            </p:cNvPicPr>
            <p:nvPr/>
          </p:nvPicPr>
          <p:blipFill rotWithShape="1">
            <a:blip r:embed="rId6" cstate="screen"/>
            <a:srcRect/>
            <a:stretch>
              <a:fillRect/>
            </a:stretch>
          </p:blipFill>
          <p:spPr>
            <a:xfrm flipH="1">
              <a:off x="1701782" y="2758476"/>
              <a:ext cx="1936606" cy="2705100"/>
            </a:xfrm>
            <a:prstGeom prst="rect">
              <a:avLst/>
            </a:prstGeom>
          </p:spPr>
        </p:pic>
      </p:grpSp>
      <p:pic>
        <p:nvPicPr>
          <p:cNvPr id="21" name="图片 20"/>
          <p:cNvPicPr>
            <a:picLocks noChangeAspect="1"/>
          </p:cNvPicPr>
          <p:nvPr/>
        </p:nvPicPr>
        <p:blipFill rotWithShape="1">
          <a:blip r:embed="rId7" cstate="screen"/>
          <a:srcRect/>
          <a:stretch>
            <a:fillRect/>
          </a:stretch>
        </p:blipFill>
        <p:spPr>
          <a:xfrm>
            <a:off x="2146464" y="59316"/>
            <a:ext cx="7899073" cy="8098210"/>
          </a:xfrm>
          <a:prstGeom prst="rect">
            <a:avLst/>
          </a:prstGeom>
        </p:spPr>
      </p:pic>
      <p:pic>
        <p:nvPicPr>
          <p:cNvPr id="18" name="图片 17"/>
          <p:cNvPicPr>
            <a:picLocks noChangeAspect="1"/>
          </p:cNvPicPr>
          <p:nvPr/>
        </p:nvPicPr>
        <p:blipFill rotWithShape="1">
          <a:blip r:embed="rId8" cstate="screen"/>
          <a:srcRect/>
          <a:stretch>
            <a:fillRect/>
          </a:stretch>
        </p:blipFill>
        <p:spPr>
          <a:xfrm>
            <a:off x="3542815" y="4516113"/>
            <a:ext cx="5455094" cy="3355762"/>
          </a:xfrm>
          <a:prstGeom prst="rect">
            <a:avLst/>
          </a:prstGeom>
        </p:spPr>
      </p:pic>
      <p:pic>
        <p:nvPicPr>
          <p:cNvPr id="9" name="图片 8"/>
          <p:cNvPicPr>
            <a:picLocks noChangeAspect="1"/>
          </p:cNvPicPr>
          <p:nvPr/>
        </p:nvPicPr>
        <p:blipFill rotWithShape="1">
          <a:blip r:embed="rId9" cstate="screen"/>
          <a:srcRect/>
          <a:stretch>
            <a:fillRect/>
          </a:stretch>
        </p:blipFill>
        <p:spPr>
          <a:xfrm flipH="1">
            <a:off x="-11343" y="-378141"/>
            <a:ext cx="4984287" cy="4033528"/>
          </a:xfrm>
          <a:prstGeom prst="rect">
            <a:avLst/>
          </a:prstGeom>
        </p:spPr>
      </p:pic>
      <p:sp>
        <p:nvSpPr>
          <p:cNvPr id="8" name="文本框 7"/>
          <p:cNvSpPr txBox="1"/>
          <p:nvPr/>
        </p:nvSpPr>
        <p:spPr>
          <a:xfrm>
            <a:off x="3268107" y="2316630"/>
            <a:ext cx="5827236" cy="1446550"/>
          </a:xfrm>
          <a:prstGeom prst="rect">
            <a:avLst/>
          </a:prstGeom>
          <a:noFill/>
        </p:spPr>
        <p:txBody>
          <a:bodyPr wrap="none" rtlCol="0">
            <a:spAutoFit/>
          </a:bodyPr>
          <a:lstStyle/>
          <a:p>
            <a:pPr algn="ctr"/>
            <a:r>
              <a:rPr lang="zh-CN" altLang="en-US" sz="8800" b="1" dirty="0">
                <a:effectLst>
                  <a:outerShdw blurRad="50800" dist="38100" dir="2700000" algn="tl" rotWithShape="0">
                    <a:srgbClr val="E9F8EF"/>
                  </a:outerShdw>
                </a:effectLst>
                <a:cs typeface="+mn-ea"/>
                <a:sym typeface="+mn-lt"/>
              </a:rPr>
              <a:t>中国茶文化</a:t>
            </a:r>
            <a:endParaRPr lang="zh-CN" altLang="en-US" sz="8800" b="1" dirty="0">
              <a:effectLst>
                <a:outerShdw blurRad="50800" dist="38100" dir="2700000" algn="tl" rotWithShape="0">
                  <a:srgbClr val="E9F8EF"/>
                </a:outerShdw>
              </a:effectLst>
              <a:cs typeface="+mn-ea"/>
              <a:sym typeface="+mn-lt"/>
            </a:endParaRPr>
          </a:p>
        </p:txBody>
      </p:sp>
      <p:pic>
        <p:nvPicPr>
          <p:cNvPr id="28" name="图片 27"/>
          <p:cNvPicPr>
            <a:picLocks noChangeAspect="1"/>
          </p:cNvPicPr>
          <p:nvPr/>
        </p:nvPicPr>
        <p:blipFill rotWithShape="1">
          <a:blip r:embed="rId10" cstate="screen"/>
          <a:srcRect/>
          <a:stretch>
            <a:fillRect/>
          </a:stretch>
        </p:blipFill>
        <p:spPr>
          <a:xfrm>
            <a:off x="8141142" y="3829286"/>
            <a:ext cx="635690" cy="7587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tretch>
            <a:fillRect/>
          </a:stretch>
        </p:blipFill>
        <p:spPr>
          <a:xfrm>
            <a:off x="72527" y="398845"/>
            <a:ext cx="9711145" cy="6858000"/>
          </a:xfrm>
          <a:prstGeom prst="rect">
            <a:avLst/>
          </a:prstGeom>
        </p:spPr>
      </p:pic>
      <p:grpSp>
        <p:nvGrpSpPr>
          <p:cNvPr id="3" name="组合 2"/>
          <p:cNvGrpSpPr/>
          <p:nvPr/>
        </p:nvGrpSpPr>
        <p:grpSpPr>
          <a:xfrm>
            <a:off x="4884058" y="106458"/>
            <a:ext cx="2423885" cy="584775"/>
            <a:chOff x="4833257" y="147592"/>
            <a:chExt cx="2423885" cy="584775"/>
          </a:xfrm>
        </p:grpSpPr>
        <p:sp>
          <p:nvSpPr>
            <p:cNvPr id="4" name="文本框 3"/>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清风茶语</a:t>
              </a:r>
              <a:endParaRPr lang="zh-CN" altLang="en-US" sz="3200" dirty="0">
                <a:cs typeface="+mn-ea"/>
                <a:sym typeface="+mn-lt"/>
              </a:endParaRPr>
            </a:p>
          </p:txBody>
        </p:sp>
        <p:cxnSp>
          <p:nvCxnSpPr>
            <p:cNvPr id="5" name="直接连接符 4"/>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7509653" y="2199720"/>
            <a:ext cx="3508653" cy="2458560"/>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具体文本说明点击添加具体文本说明点击添加具体文本说明点击添加具体文本说明点击添加点击添加具体文本说明点击添加具体文本</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pic>
        <p:nvPicPr>
          <p:cNvPr id="8" name="图片 7"/>
          <p:cNvPicPr>
            <a:picLocks noChangeAspect="1"/>
          </p:cNvPicPr>
          <p:nvPr/>
        </p:nvPicPr>
        <p:blipFill>
          <a:blip r:embed="rId2"/>
          <a:stretch>
            <a:fillRect/>
          </a:stretch>
        </p:blipFill>
        <p:spPr>
          <a:xfrm>
            <a:off x="-3076934" y="-431503"/>
            <a:ext cx="2884721" cy="5736474"/>
          </a:xfrm>
          <a:prstGeom prst="rect">
            <a:avLst/>
          </a:prstGeom>
        </p:spPr>
      </p:pic>
      <p:pic>
        <p:nvPicPr>
          <p:cNvPr id="14" name="图片 13"/>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500"/>
                    </a14:imgEffect>
                  </a14:imgLayer>
                </a14:imgProps>
              </a:ext>
            </a:extLst>
          </a:blip>
          <a:srcRect/>
          <a:stretch>
            <a:fillRect/>
          </a:stretch>
        </p:blipFill>
        <p:spPr>
          <a:xfrm>
            <a:off x="7548497" y="1474452"/>
            <a:ext cx="571597" cy="498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900" advTm="0">
        <p14:glitter pattern="hexago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cstate="screen"/>
          <a:srcRect/>
          <a:stretch>
            <a:fillRect/>
          </a:stretch>
        </p:blipFill>
        <p:spPr>
          <a:xfrm>
            <a:off x="3368453" y="4382000"/>
            <a:ext cx="5455094" cy="3355762"/>
          </a:xfrm>
          <a:prstGeom prst="rect">
            <a:avLst/>
          </a:prstGeom>
        </p:spPr>
      </p:pic>
      <p:grpSp>
        <p:nvGrpSpPr>
          <p:cNvPr id="10" name="组合 9"/>
          <p:cNvGrpSpPr/>
          <p:nvPr/>
        </p:nvGrpSpPr>
        <p:grpSpPr>
          <a:xfrm>
            <a:off x="4884058" y="106458"/>
            <a:ext cx="2423885" cy="584775"/>
            <a:chOff x="4833257" y="147592"/>
            <a:chExt cx="2423885" cy="584775"/>
          </a:xfrm>
        </p:grpSpPr>
        <p:sp>
          <p:nvSpPr>
            <p:cNvPr id="2" name="文本框 1"/>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人生如茶</a:t>
              </a:r>
              <a:endParaRPr lang="zh-CN" altLang="en-US" sz="3200" dirty="0">
                <a:cs typeface="+mn-ea"/>
                <a:sym typeface="+mn-lt"/>
              </a:endParaRPr>
            </a:p>
          </p:txBody>
        </p:sp>
        <p:cxnSp>
          <p:nvCxnSpPr>
            <p:cNvPr id="7" name="直接连接符 6"/>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pic>
        <p:nvPicPr>
          <p:cNvPr id="26" name="图片 25"/>
          <p:cNvPicPr>
            <a:picLocks noChangeAspect="1"/>
          </p:cNvPicPr>
          <p:nvPr/>
        </p:nvPicPr>
        <p:blipFill>
          <a:blip r:embed="rId2" cstate="screen"/>
          <a:stretch>
            <a:fillRect/>
          </a:stretch>
        </p:blipFill>
        <p:spPr>
          <a:xfrm>
            <a:off x="14061440" y="6322333"/>
            <a:ext cx="1045933" cy="1045933"/>
          </a:xfrm>
          <a:prstGeom prst="rect">
            <a:avLst/>
          </a:prstGeom>
        </p:spPr>
      </p:pic>
      <p:pic>
        <p:nvPicPr>
          <p:cNvPr id="33" name="图片 32"/>
          <p:cNvPicPr>
            <a:picLocks noChangeAspect="1"/>
          </p:cNvPicPr>
          <p:nvPr/>
        </p:nvPicPr>
        <p:blipFill rotWithShape="1">
          <a:blip r:embed="rId3" cstate="screen"/>
          <a:srcRect/>
          <a:stretch>
            <a:fillRect/>
          </a:stretch>
        </p:blipFill>
        <p:spPr>
          <a:xfrm flipH="1">
            <a:off x="3743680" y="995171"/>
            <a:ext cx="4704640" cy="4867659"/>
          </a:xfrm>
          <a:prstGeom prst="rect">
            <a:avLst/>
          </a:prstGeom>
        </p:spPr>
      </p:pic>
      <p:sp>
        <p:nvSpPr>
          <p:cNvPr id="12" name="文本框 11"/>
          <p:cNvSpPr txBox="1"/>
          <p:nvPr/>
        </p:nvSpPr>
        <p:spPr>
          <a:xfrm>
            <a:off x="4259647" y="1951779"/>
            <a:ext cx="800219" cy="461665"/>
          </a:xfrm>
          <a:prstGeom prst="rect">
            <a:avLst/>
          </a:prstGeom>
          <a:noFill/>
        </p:spPr>
        <p:txBody>
          <a:bodyPr wrap="non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sp>
        <p:nvSpPr>
          <p:cNvPr id="35" name="文本框 34"/>
          <p:cNvSpPr txBox="1"/>
          <p:nvPr/>
        </p:nvSpPr>
        <p:spPr>
          <a:xfrm>
            <a:off x="1317486" y="2319491"/>
            <a:ext cx="2899752" cy="778098"/>
          </a:xfrm>
          <a:prstGeom prst="rect">
            <a:avLst/>
          </a:prstGeom>
          <a:noFill/>
        </p:spPr>
        <p:txBody>
          <a:bodyPr wrap="square" rtlCol="0">
            <a:spAutoFit/>
          </a:bodyPr>
          <a:lstStyle/>
          <a:p>
            <a:pPr algn="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a:t>
            </a:r>
            <a:endParaRPr lang="zh-CN" altLang="en-US" sz="1200" dirty="0">
              <a:solidFill>
                <a:schemeClr val="tx1">
                  <a:lumMod val="65000"/>
                  <a:lumOff val="35000"/>
                </a:schemeClr>
              </a:solidFill>
              <a:cs typeface="+mn-ea"/>
              <a:sym typeface="+mn-lt"/>
            </a:endParaRPr>
          </a:p>
        </p:txBody>
      </p:sp>
      <p:sp>
        <p:nvSpPr>
          <p:cNvPr id="36" name="文本框 35"/>
          <p:cNvSpPr txBox="1"/>
          <p:nvPr/>
        </p:nvSpPr>
        <p:spPr>
          <a:xfrm>
            <a:off x="4259647" y="3821974"/>
            <a:ext cx="800219" cy="461665"/>
          </a:xfrm>
          <a:prstGeom prst="rect">
            <a:avLst/>
          </a:prstGeom>
          <a:noFill/>
        </p:spPr>
        <p:txBody>
          <a:bodyPr wrap="non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sp>
        <p:nvSpPr>
          <p:cNvPr id="37" name="文本框 36"/>
          <p:cNvSpPr txBox="1"/>
          <p:nvPr/>
        </p:nvSpPr>
        <p:spPr>
          <a:xfrm>
            <a:off x="1317486" y="4189686"/>
            <a:ext cx="2899752" cy="778098"/>
          </a:xfrm>
          <a:prstGeom prst="rect">
            <a:avLst/>
          </a:prstGeom>
          <a:noFill/>
        </p:spPr>
        <p:txBody>
          <a:bodyPr wrap="square" rtlCol="0">
            <a:spAutoFit/>
          </a:bodyPr>
          <a:lstStyle/>
          <a:p>
            <a:pPr algn="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a:t>
            </a:r>
            <a:endParaRPr lang="zh-CN" altLang="en-US" sz="1200" dirty="0">
              <a:solidFill>
                <a:schemeClr val="tx1">
                  <a:lumMod val="65000"/>
                  <a:lumOff val="35000"/>
                </a:schemeClr>
              </a:solidFill>
              <a:cs typeface="+mn-ea"/>
              <a:sym typeface="+mn-lt"/>
            </a:endParaRPr>
          </a:p>
        </p:txBody>
      </p:sp>
      <p:sp>
        <p:nvSpPr>
          <p:cNvPr id="38" name="文本框 37"/>
          <p:cNvSpPr txBox="1"/>
          <p:nvPr/>
        </p:nvSpPr>
        <p:spPr>
          <a:xfrm>
            <a:off x="7407989" y="1951779"/>
            <a:ext cx="800219" cy="461665"/>
          </a:xfrm>
          <a:prstGeom prst="rect">
            <a:avLst/>
          </a:prstGeom>
          <a:noFill/>
        </p:spPr>
        <p:txBody>
          <a:bodyPr wrap="non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sp>
        <p:nvSpPr>
          <p:cNvPr id="39" name="文本框 38"/>
          <p:cNvSpPr txBox="1"/>
          <p:nvPr/>
        </p:nvSpPr>
        <p:spPr>
          <a:xfrm>
            <a:off x="8172506" y="2319491"/>
            <a:ext cx="2899752" cy="778098"/>
          </a:xfrm>
          <a:prstGeom prst="rect">
            <a:avLst/>
          </a:prstGeom>
          <a:noFill/>
        </p:spPr>
        <p:txBody>
          <a:bodyPr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a:t>
            </a:r>
            <a:endParaRPr lang="zh-CN" altLang="en-US" sz="1200" dirty="0">
              <a:solidFill>
                <a:schemeClr val="tx1">
                  <a:lumMod val="65000"/>
                  <a:lumOff val="35000"/>
                </a:schemeClr>
              </a:solidFill>
              <a:cs typeface="+mn-ea"/>
              <a:sym typeface="+mn-lt"/>
            </a:endParaRPr>
          </a:p>
        </p:txBody>
      </p:sp>
      <p:sp>
        <p:nvSpPr>
          <p:cNvPr id="40" name="文本框 39"/>
          <p:cNvSpPr txBox="1"/>
          <p:nvPr/>
        </p:nvSpPr>
        <p:spPr>
          <a:xfrm>
            <a:off x="7407989" y="3822524"/>
            <a:ext cx="800219" cy="461665"/>
          </a:xfrm>
          <a:prstGeom prst="rect">
            <a:avLst/>
          </a:prstGeom>
          <a:noFill/>
        </p:spPr>
        <p:txBody>
          <a:bodyPr wrap="non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sp>
        <p:nvSpPr>
          <p:cNvPr id="41" name="文本框 40"/>
          <p:cNvSpPr txBox="1"/>
          <p:nvPr/>
        </p:nvSpPr>
        <p:spPr>
          <a:xfrm>
            <a:off x="8172506" y="4190236"/>
            <a:ext cx="2899752" cy="778098"/>
          </a:xfrm>
          <a:prstGeom prst="rect">
            <a:avLst/>
          </a:prstGeom>
          <a:noFill/>
        </p:spPr>
        <p:txBody>
          <a:bodyPr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a:t>
            </a:r>
            <a:endParaRPr lang="zh-CN" altLang="en-US" sz="12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500"/>
                                        <p:tgtEl>
                                          <p:spTgt spid="12"/>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right)">
                                      <p:cBhvr>
                                        <p:cTn id="17" dur="500"/>
                                        <p:tgtEl>
                                          <p:spTgt spid="35"/>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right)">
                                      <p:cBhvr>
                                        <p:cTn id="21" dur="500"/>
                                        <p:tgtEl>
                                          <p:spTgt spid="36"/>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right)">
                                      <p:cBhvr>
                                        <p:cTn id="25" dur="500"/>
                                        <p:tgtEl>
                                          <p:spTgt spid="37"/>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500"/>
                                        <p:tgtEl>
                                          <p:spTgt spid="38"/>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left)">
                                      <p:cBhvr>
                                        <p:cTn id="37" dur="500"/>
                                        <p:tgtEl>
                                          <p:spTgt spid="40"/>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left)">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5" grpId="0"/>
      <p:bldP spid="36" grpId="0"/>
      <p:bldP spid="37" grpId="0"/>
      <p:bldP spid="38" grpId="0"/>
      <p:bldP spid="39" grpId="0"/>
      <p:bldP spid="40" grpId="0"/>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4579258" y="3095322"/>
            <a:ext cx="7197413" cy="4755833"/>
          </a:xfrm>
          <a:prstGeom prst="rect">
            <a:avLst/>
          </a:prstGeom>
        </p:spPr>
      </p:pic>
      <p:grpSp>
        <p:nvGrpSpPr>
          <p:cNvPr id="3" name="组合 2"/>
          <p:cNvGrpSpPr/>
          <p:nvPr/>
        </p:nvGrpSpPr>
        <p:grpSpPr>
          <a:xfrm>
            <a:off x="4884058" y="106458"/>
            <a:ext cx="2423885" cy="584775"/>
            <a:chOff x="4833257" y="147592"/>
            <a:chExt cx="2423885" cy="584775"/>
          </a:xfrm>
        </p:grpSpPr>
        <p:sp>
          <p:nvSpPr>
            <p:cNvPr id="4" name="文本框 3"/>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清风茶语</a:t>
              </a:r>
              <a:endParaRPr lang="zh-CN" altLang="en-US" sz="3200" dirty="0">
                <a:cs typeface="+mn-ea"/>
                <a:sym typeface="+mn-lt"/>
              </a:endParaRPr>
            </a:p>
          </p:txBody>
        </p:sp>
        <p:cxnSp>
          <p:nvCxnSpPr>
            <p:cNvPr id="5" name="直接连接符 4"/>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310348" y="1607309"/>
            <a:ext cx="6832640" cy="1488013"/>
          </a:xfrm>
          <a:prstGeom prst="rect">
            <a:avLst/>
          </a:prstGeom>
          <a:noFill/>
        </p:spPr>
        <p:txBody>
          <a:bodyPr vert="eaVert" wrap="square" rtlCol="0" anchor="b">
            <a:spAutoFit/>
          </a:bodyPr>
          <a:lstStyle/>
          <a:p>
            <a:pPr algn="just">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具体文本说明点击添加具体文本说明点击添加点击添加具体文本说明点击添加具体文本说明点击添加具体文本说明点击添加点击添加具体文本说明点击添加具体文本说明点击添加具体文本说明点击添加具体文本说明点击添加具体文本说明点击添加</a:t>
            </a:r>
            <a:endParaRPr lang="zh-CN" altLang="en-US" sz="1200" dirty="0">
              <a:solidFill>
                <a:schemeClr val="tx1">
                  <a:lumMod val="65000"/>
                  <a:lumOff val="35000"/>
                </a:schemeClr>
              </a:solidFill>
              <a:cs typeface="+mn-ea"/>
              <a:sym typeface="+mn-lt"/>
            </a:endParaRPr>
          </a:p>
        </p:txBody>
      </p:sp>
      <p:sp>
        <p:nvSpPr>
          <p:cNvPr id="8" name="文本框 7"/>
          <p:cNvSpPr txBox="1"/>
          <p:nvPr/>
        </p:nvSpPr>
        <p:spPr>
          <a:xfrm>
            <a:off x="1196334" y="1803087"/>
            <a:ext cx="553998" cy="646972"/>
          </a:xfrm>
          <a:prstGeom prst="rect">
            <a:avLst/>
          </a:prstGeom>
          <a:noFill/>
        </p:spPr>
        <p:txBody>
          <a:bodyPr vert="eaVert" wrap="non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pic>
        <p:nvPicPr>
          <p:cNvPr id="9" name="图片 8"/>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500"/>
                    </a14:imgEffect>
                  </a14:imgLayer>
                </a14:imgProps>
              </a:ext>
            </a:extLst>
          </a:blip>
          <a:srcRect/>
          <a:stretch>
            <a:fillRect/>
          </a:stretch>
        </p:blipFill>
        <p:spPr>
          <a:xfrm>
            <a:off x="1661883" y="3009697"/>
            <a:ext cx="571597" cy="498580"/>
          </a:xfrm>
          <a:prstGeom prst="rect">
            <a:avLst/>
          </a:prstGeom>
        </p:spPr>
      </p:pic>
      <p:sp>
        <p:nvSpPr>
          <p:cNvPr id="11" name="TextBox 10"/>
          <p:cNvSpPr txBox="1"/>
          <p:nvPr/>
        </p:nvSpPr>
        <p:spPr>
          <a:xfrm>
            <a:off x="107505" y="6590169"/>
            <a:ext cx="1800200" cy="123111"/>
          </a:xfrm>
          <a:prstGeom prst="rect">
            <a:avLst/>
          </a:prstGeom>
          <a:noFill/>
        </p:spPr>
        <p:txBody>
          <a:bodyPr wrap="square" rtlCol="0">
            <a:spAutoFit/>
          </a:bodyPr>
          <a:lstStyle/>
          <a:p>
            <a:pPr>
              <a:lnSpc>
                <a:spcPct val="200000"/>
              </a:lnSpc>
            </a:pPr>
            <a:r>
              <a:rPr lang="en-US" altLang="zh-CN" sz="100" dirty="0" smtClean="0">
                <a:solidFill>
                  <a:srgbClr val="D8ECE3"/>
                </a:solidFill>
                <a:ea typeface="微软雅黑" panose="020B0503020204020204" pitchFamily="34" charset="-122"/>
              </a:rPr>
              <a:t>PPT</a:t>
            </a:r>
            <a:r>
              <a:rPr lang="zh-CN" altLang="en-US" sz="100" dirty="0" smtClean="0">
                <a:solidFill>
                  <a:srgbClr val="D8ECE3"/>
                </a:solidFill>
                <a:ea typeface="微软雅黑" panose="020B0503020204020204" pitchFamily="34" charset="-122"/>
              </a:rPr>
              <a:t>模板 </a:t>
            </a:r>
            <a:r>
              <a:rPr lang="en-US" altLang="zh-CN" sz="100" dirty="0">
                <a:solidFill>
                  <a:srgbClr val="D8ECE3"/>
                </a:solidFill>
                <a:ea typeface="微软雅黑" panose="020B0503020204020204" pitchFamily="34" charset="-122"/>
              </a:rPr>
              <a:t>http://www.1ppt.com/moban/</a:t>
            </a:r>
            <a:r>
              <a:rPr lang="zh-CN" altLang="en-US" sz="100" dirty="0" smtClean="0">
                <a:solidFill>
                  <a:srgbClr val="D8ECE3"/>
                </a:solidFill>
                <a:ea typeface="微软雅黑" panose="020B0503020204020204" pitchFamily="34" charset="-122"/>
              </a:rPr>
              <a:t> </a:t>
            </a:r>
            <a:endParaRPr lang="en-US" altLang="zh-CN" sz="100" dirty="0" smtClean="0">
              <a:solidFill>
                <a:srgbClr val="D8ECE3"/>
              </a:solidFill>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0">
        <p15:prstTrans prst="origami"/>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884058" y="106458"/>
            <a:ext cx="2423885" cy="584775"/>
            <a:chOff x="4833257" y="147592"/>
            <a:chExt cx="2423885" cy="584775"/>
          </a:xfrm>
        </p:grpSpPr>
        <p:sp>
          <p:nvSpPr>
            <p:cNvPr id="4" name="文本框 3"/>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清风茶语</a:t>
              </a:r>
              <a:endParaRPr lang="zh-CN" altLang="en-US" sz="3200" dirty="0">
                <a:cs typeface="+mn-ea"/>
                <a:sym typeface="+mn-lt"/>
              </a:endParaRPr>
            </a:p>
          </p:txBody>
        </p:sp>
        <p:cxnSp>
          <p:nvCxnSpPr>
            <p:cNvPr id="5" name="直接连接符 4"/>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1386580" y="2321501"/>
            <a:ext cx="923330" cy="3190828"/>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a:t>
            </a:r>
            <a:endParaRPr lang="zh-CN" altLang="en-US" sz="1200" dirty="0">
              <a:solidFill>
                <a:schemeClr val="tx1">
                  <a:lumMod val="65000"/>
                  <a:lumOff val="35000"/>
                </a:schemeClr>
              </a:solidFill>
              <a:cs typeface="+mn-ea"/>
              <a:sym typeface="+mn-lt"/>
            </a:endParaRPr>
          </a:p>
        </p:txBody>
      </p:sp>
      <p:sp>
        <p:nvSpPr>
          <p:cNvPr id="13" name="文本框 12"/>
          <p:cNvSpPr txBox="1"/>
          <p:nvPr/>
        </p:nvSpPr>
        <p:spPr>
          <a:xfrm>
            <a:off x="2309910" y="3260643"/>
            <a:ext cx="553998" cy="707886"/>
          </a:xfrm>
          <a:prstGeom prst="rect">
            <a:avLst/>
          </a:prstGeom>
          <a:noFill/>
        </p:spPr>
        <p:txBody>
          <a:bodyPr vert="eaVert" wrap="squar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sp>
        <p:nvSpPr>
          <p:cNvPr id="14" name="Freeform 50273"/>
          <p:cNvSpPr/>
          <p:nvPr/>
        </p:nvSpPr>
        <p:spPr bwMode="auto">
          <a:xfrm>
            <a:off x="3072376" y="1987927"/>
            <a:ext cx="4753709" cy="3549802"/>
          </a:xfrm>
          <a:custGeom>
            <a:avLst/>
            <a:gdLst>
              <a:gd name="T0" fmla="*/ 263 w 292"/>
              <a:gd name="T1" fmla="*/ 116 h 218"/>
              <a:gd name="T2" fmla="*/ 259 w 292"/>
              <a:gd name="T3" fmla="*/ 113 h 218"/>
              <a:gd name="T4" fmla="*/ 272 w 292"/>
              <a:gd name="T5" fmla="*/ 81 h 218"/>
              <a:gd name="T6" fmla="*/ 251 w 292"/>
              <a:gd name="T7" fmla="*/ 78 h 218"/>
              <a:gd name="T8" fmla="*/ 258 w 292"/>
              <a:gd name="T9" fmla="*/ 55 h 218"/>
              <a:gd name="T10" fmla="*/ 272 w 292"/>
              <a:gd name="T11" fmla="*/ 19 h 218"/>
              <a:gd name="T12" fmla="*/ 200 w 292"/>
              <a:gd name="T13" fmla="*/ 9 h 218"/>
              <a:gd name="T14" fmla="*/ 129 w 292"/>
              <a:gd name="T15" fmla="*/ 19 h 218"/>
              <a:gd name="T16" fmla="*/ 111 w 292"/>
              <a:gd name="T17" fmla="*/ 11 h 218"/>
              <a:gd name="T18" fmla="*/ 85 w 292"/>
              <a:gd name="T19" fmla="*/ 6 h 218"/>
              <a:gd name="T20" fmla="*/ 45 w 292"/>
              <a:gd name="T21" fmla="*/ 26 h 218"/>
              <a:gd name="T22" fmla="*/ 39 w 292"/>
              <a:gd name="T23" fmla="*/ 35 h 218"/>
              <a:gd name="T24" fmla="*/ 27 w 292"/>
              <a:gd name="T25" fmla="*/ 54 h 218"/>
              <a:gd name="T26" fmla="*/ 9 w 292"/>
              <a:gd name="T27" fmla="*/ 77 h 218"/>
              <a:gd name="T28" fmla="*/ 31 w 292"/>
              <a:gd name="T29" fmla="*/ 124 h 218"/>
              <a:gd name="T30" fmla="*/ 26 w 292"/>
              <a:gd name="T31" fmla="*/ 121 h 218"/>
              <a:gd name="T32" fmla="*/ 15 w 292"/>
              <a:gd name="T33" fmla="*/ 154 h 218"/>
              <a:gd name="T34" fmla="*/ 31 w 292"/>
              <a:gd name="T35" fmla="*/ 137 h 218"/>
              <a:gd name="T36" fmla="*/ 27 w 292"/>
              <a:gd name="T37" fmla="*/ 142 h 218"/>
              <a:gd name="T38" fmla="*/ 32 w 292"/>
              <a:gd name="T39" fmla="*/ 153 h 218"/>
              <a:gd name="T40" fmla="*/ 36 w 292"/>
              <a:gd name="T41" fmla="*/ 165 h 218"/>
              <a:gd name="T42" fmla="*/ 24 w 292"/>
              <a:gd name="T43" fmla="*/ 175 h 218"/>
              <a:gd name="T44" fmla="*/ 21 w 292"/>
              <a:gd name="T45" fmla="*/ 181 h 218"/>
              <a:gd name="T46" fmla="*/ 39 w 292"/>
              <a:gd name="T47" fmla="*/ 195 h 218"/>
              <a:gd name="T48" fmla="*/ 46 w 292"/>
              <a:gd name="T49" fmla="*/ 199 h 218"/>
              <a:gd name="T50" fmla="*/ 47 w 292"/>
              <a:gd name="T51" fmla="*/ 208 h 218"/>
              <a:gd name="T52" fmla="*/ 52 w 292"/>
              <a:gd name="T53" fmla="*/ 206 h 218"/>
              <a:gd name="T54" fmla="*/ 64 w 292"/>
              <a:gd name="T55" fmla="*/ 204 h 218"/>
              <a:gd name="T56" fmla="*/ 85 w 292"/>
              <a:gd name="T57" fmla="*/ 206 h 218"/>
              <a:gd name="T58" fmla="*/ 98 w 292"/>
              <a:gd name="T59" fmla="*/ 201 h 218"/>
              <a:gd name="T60" fmla="*/ 109 w 292"/>
              <a:gd name="T61" fmla="*/ 203 h 218"/>
              <a:gd name="T62" fmla="*/ 111 w 292"/>
              <a:gd name="T63" fmla="*/ 203 h 218"/>
              <a:gd name="T64" fmla="*/ 122 w 292"/>
              <a:gd name="T65" fmla="*/ 201 h 218"/>
              <a:gd name="T66" fmla="*/ 129 w 292"/>
              <a:gd name="T67" fmla="*/ 204 h 218"/>
              <a:gd name="T68" fmla="*/ 137 w 292"/>
              <a:gd name="T69" fmla="*/ 196 h 218"/>
              <a:gd name="T70" fmla="*/ 152 w 292"/>
              <a:gd name="T71" fmla="*/ 209 h 218"/>
              <a:gd name="T72" fmla="*/ 166 w 292"/>
              <a:gd name="T73" fmla="*/ 204 h 218"/>
              <a:gd name="T74" fmla="*/ 163 w 292"/>
              <a:gd name="T75" fmla="*/ 191 h 218"/>
              <a:gd name="T76" fmla="*/ 177 w 292"/>
              <a:gd name="T77" fmla="*/ 184 h 218"/>
              <a:gd name="T78" fmla="*/ 178 w 292"/>
              <a:gd name="T79" fmla="*/ 189 h 218"/>
              <a:gd name="T80" fmla="*/ 179 w 292"/>
              <a:gd name="T81" fmla="*/ 196 h 218"/>
              <a:gd name="T82" fmla="*/ 182 w 292"/>
              <a:gd name="T83" fmla="*/ 188 h 218"/>
              <a:gd name="T84" fmla="*/ 205 w 292"/>
              <a:gd name="T85" fmla="*/ 205 h 218"/>
              <a:gd name="T86" fmla="*/ 226 w 292"/>
              <a:gd name="T87" fmla="*/ 182 h 218"/>
              <a:gd name="T88" fmla="*/ 238 w 292"/>
              <a:gd name="T89" fmla="*/ 184 h 218"/>
              <a:gd name="T90" fmla="*/ 241 w 292"/>
              <a:gd name="T91" fmla="*/ 181 h 218"/>
              <a:gd name="T92" fmla="*/ 249 w 292"/>
              <a:gd name="T93" fmla="*/ 183 h 218"/>
              <a:gd name="T94" fmla="*/ 266 w 292"/>
              <a:gd name="T95" fmla="*/ 177 h 218"/>
              <a:gd name="T96" fmla="*/ 268 w 292"/>
              <a:gd name="T97" fmla="*/ 171 h 218"/>
              <a:gd name="T98" fmla="*/ 273 w 292"/>
              <a:gd name="T99" fmla="*/ 169 h 218"/>
              <a:gd name="T100" fmla="*/ 259 w 292"/>
              <a:gd name="T101" fmla="*/ 166 h 218"/>
              <a:gd name="T102" fmla="*/ 255 w 292"/>
              <a:gd name="T103" fmla="*/ 162 h 218"/>
              <a:gd name="T104" fmla="*/ 257 w 292"/>
              <a:gd name="T105" fmla="*/ 161 h 218"/>
              <a:gd name="T106" fmla="*/ 267 w 292"/>
              <a:gd name="T107" fmla="*/ 155 h 218"/>
              <a:gd name="T108" fmla="*/ 267 w 292"/>
              <a:gd name="T109" fmla="*/ 154 h 218"/>
              <a:gd name="T110" fmla="*/ 267 w 292"/>
              <a:gd name="T111" fmla="*/ 150 h 218"/>
              <a:gd name="T112" fmla="*/ 271 w 292"/>
              <a:gd name="T113" fmla="*/ 144 h 218"/>
              <a:gd name="T114" fmla="*/ 269 w 292"/>
              <a:gd name="T115" fmla="*/ 126 h 218"/>
              <a:gd name="T116" fmla="*/ 267 w 292"/>
              <a:gd name="T117" fmla="*/ 121 h 218"/>
              <a:gd name="T118" fmla="*/ 279 w 292"/>
              <a:gd name="T119" fmla="*/ 12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2" h="218">
                <a:moveTo>
                  <a:pt x="275" y="107"/>
                </a:moveTo>
                <a:cubicBezTo>
                  <a:pt x="274" y="108"/>
                  <a:pt x="275" y="109"/>
                  <a:pt x="276" y="108"/>
                </a:cubicBezTo>
                <a:cubicBezTo>
                  <a:pt x="275" y="110"/>
                  <a:pt x="273" y="111"/>
                  <a:pt x="272" y="109"/>
                </a:cubicBezTo>
                <a:cubicBezTo>
                  <a:pt x="272" y="111"/>
                  <a:pt x="269" y="113"/>
                  <a:pt x="268" y="115"/>
                </a:cubicBezTo>
                <a:cubicBezTo>
                  <a:pt x="267" y="116"/>
                  <a:pt x="265" y="117"/>
                  <a:pt x="264" y="117"/>
                </a:cubicBezTo>
                <a:cubicBezTo>
                  <a:pt x="264" y="118"/>
                  <a:pt x="264" y="118"/>
                  <a:pt x="264" y="118"/>
                </a:cubicBezTo>
                <a:cubicBezTo>
                  <a:pt x="264" y="118"/>
                  <a:pt x="264" y="118"/>
                  <a:pt x="264" y="118"/>
                </a:cubicBezTo>
                <a:cubicBezTo>
                  <a:pt x="263" y="118"/>
                  <a:pt x="263" y="118"/>
                  <a:pt x="263" y="118"/>
                </a:cubicBezTo>
                <a:cubicBezTo>
                  <a:pt x="263" y="117"/>
                  <a:pt x="265" y="116"/>
                  <a:pt x="265" y="116"/>
                </a:cubicBezTo>
                <a:cubicBezTo>
                  <a:pt x="264" y="116"/>
                  <a:pt x="263" y="117"/>
                  <a:pt x="262" y="118"/>
                </a:cubicBezTo>
                <a:cubicBezTo>
                  <a:pt x="262" y="117"/>
                  <a:pt x="262" y="117"/>
                  <a:pt x="262" y="117"/>
                </a:cubicBezTo>
                <a:cubicBezTo>
                  <a:pt x="263" y="117"/>
                  <a:pt x="263" y="117"/>
                  <a:pt x="263" y="117"/>
                </a:cubicBezTo>
                <a:cubicBezTo>
                  <a:pt x="263" y="117"/>
                  <a:pt x="263" y="117"/>
                  <a:pt x="263" y="117"/>
                </a:cubicBezTo>
                <a:cubicBezTo>
                  <a:pt x="263" y="116"/>
                  <a:pt x="263" y="116"/>
                  <a:pt x="263" y="116"/>
                </a:cubicBezTo>
                <a:cubicBezTo>
                  <a:pt x="263" y="116"/>
                  <a:pt x="263" y="116"/>
                  <a:pt x="263" y="116"/>
                </a:cubicBezTo>
                <a:cubicBezTo>
                  <a:pt x="263" y="116"/>
                  <a:pt x="263" y="116"/>
                  <a:pt x="263" y="116"/>
                </a:cubicBezTo>
                <a:cubicBezTo>
                  <a:pt x="263" y="116"/>
                  <a:pt x="263" y="116"/>
                  <a:pt x="263" y="116"/>
                </a:cubicBezTo>
                <a:cubicBezTo>
                  <a:pt x="263" y="115"/>
                  <a:pt x="263" y="114"/>
                  <a:pt x="263" y="114"/>
                </a:cubicBezTo>
                <a:cubicBezTo>
                  <a:pt x="264" y="112"/>
                  <a:pt x="264" y="113"/>
                  <a:pt x="265" y="112"/>
                </a:cubicBezTo>
                <a:cubicBezTo>
                  <a:pt x="264" y="112"/>
                  <a:pt x="264" y="113"/>
                  <a:pt x="263" y="113"/>
                </a:cubicBezTo>
                <a:cubicBezTo>
                  <a:pt x="263" y="113"/>
                  <a:pt x="263" y="112"/>
                  <a:pt x="263" y="112"/>
                </a:cubicBezTo>
                <a:cubicBezTo>
                  <a:pt x="263" y="113"/>
                  <a:pt x="262" y="113"/>
                  <a:pt x="261" y="114"/>
                </a:cubicBezTo>
                <a:cubicBezTo>
                  <a:pt x="261" y="114"/>
                  <a:pt x="261" y="114"/>
                  <a:pt x="261" y="114"/>
                </a:cubicBezTo>
                <a:cubicBezTo>
                  <a:pt x="261" y="115"/>
                  <a:pt x="261" y="115"/>
                  <a:pt x="261" y="115"/>
                </a:cubicBezTo>
                <a:cubicBezTo>
                  <a:pt x="261" y="115"/>
                  <a:pt x="261" y="115"/>
                  <a:pt x="261" y="115"/>
                </a:cubicBezTo>
                <a:cubicBezTo>
                  <a:pt x="261" y="114"/>
                  <a:pt x="262" y="113"/>
                  <a:pt x="262" y="113"/>
                </a:cubicBezTo>
                <a:cubicBezTo>
                  <a:pt x="261" y="113"/>
                  <a:pt x="261" y="114"/>
                  <a:pt x="260" y="114"/>
                </a:cubicBezTo>
                <a:cubicBezTo>
                  <a:pt x="260" y="115"/>
                  <a:pt x="260" y="115"/>
                  <a:pt x="260" y="115"/>
                </a:cubicBezTo>
                <a:cubicBezTo>
                  <a:pt x="259" y="115"/>
                  <a:pt x="259" y="115"/>
                  <a:pt x="259" y="115"/>
                </a:cubicBezTo>
                <a:cubicBezTo>
                  <a:pt x="259" y="114"/>
                  <a:pt x="259" y="114"/>
                  <a:pt x="259" y="114"/>
                </a:cubicBezTo>
                <a:cubicBezTo>
                  <a:pt x="258" y="114"/>
                  <a:pt x="259" y="113"/>
                  <a:pt x="259" y="113"/>
                </a:cubicBezTo>
                <a:cubicBezTo>
                  <a:pt x="259" y="113"/>
                  <a:pt x="259" y="113"/>
                  <a:pt x="259" y="113"/>
                </a:cubicBezTo>
                <a:cubicBezTo>
                  <a:pt x="259" y="111"/>
                  <a:pt x="259" y="110"/>
                  <a:pt x="260" y="109"/>
                </a:cubicBezTo>
                <a:cubicBezTo>
                  <a:pt x="259" y="109"/>
                  <a:pt x="258" y="111"/>
                  <a:pt x="257" y="112"/>
                </a:cubicBezTo>
                <a:cubicBezTo>
                  <a:pt x="257" y="111"/>
                  <a:pt x="257" y="111"/>
                  <a:pt x="257" y="111"/>
                </a:cubicBezTo>
                <a:cubicBezTo>
                  <a:pt x="257" y="111"/>
                  <a:pt x="257" y="111"/>
                  <a:pt x="257" y="111"/>
                </a:cubicBezTo>
                <a:cubicBezTo>
                  <a:pt x="257" y="111"/>
                  <a:pt x="257" y="111"/>
                  <a:pt x="257" y="111"/>
                </a:cubicBezTo>
                <a:cubicBezTo>
                  <a:pt x="257" y="112"/>
                  <a:pt x="257" y="112"/>
                  <a:pt x="257" y="112"/>
                </a:cubicBezTo>
                <a:cubicBezTo>
                  <a:pt x="257" y="112"/>
                  <a:pt x="257" y="112"/>
                  <a:pt x="257" y="112"/>
                </a:cubicBezTo>
                <a:cubicBezTo>
                  <a:pt x="257" y="112"/>
                  <a:pt x="257" y="112"/>
                  <a:pt x="257" y="112"/>
                </a:cubicBezTo>
                <a:cubicBezTo>
                  <a:pt x="257" y="112"/>
                  <a:pt x="257" y="112"/>
                  <a:pt x="257" y="112"/>
                </a:cubicBezTo>
                <a:cubicBezTo>
                  <a:pt x="257" y="112"/>
                  <a:pt x="257" y="112"/>
                  <a:pt x="257" y="112"/>
                </a:cubicBezTo>
                <a:cubicBezTo>
                  <a:pt x="256" y="110"/>
                  <a:pt x="255" y="108"/>
                  <a:pt x="258" y="108"/>
                </a:cubicBezTo>
                <a:cubicBezTo>
                  <a:pt x="258" y="107"/>
                  <a:pt x="258" y="106"/>
                  <a:pt x="258" y="105"/>
                </a:cubicBezTo>
                <a:cubicBezTo>
                  <a:pt x="260" y="104"/>
                  <a:pt x="267" y="102"/>
                  <a:pt x="267" y="102"/>
                </a:cubicBezTo>
                <a:cubicBezTo>
                  <a:pt x="268" y="99"/>
                  <a:pt x="269" y="87"/>
                  <a:pt x="272" y="88"/>
                </a:cubicBezTo>
                <a:cubicBezTo>
                  <a:pt x="274" y="87"/>
                  <a:pt x="269" y="89"/>
                  <a:pt x="274" y="87"/>
                </a:cubicBezTo>
                <a:cubicBezTo>
                  <a:pt x="274" y="85"/>
                  <a:pt x="272" y="82"/>
                  <a:pt x="272" y="81"/>
                </a:cubicBezTo>
                <a:cubicBezTo>
                  <a:pt x="268" y="89"/>
                  <a:pt x="272" y="75"/>
                  <a:pt x="273" y="78"/>
                </a:cubicBezTo>
                <a:cubicBezTo>
                  <a:pt x="275" y="82"/>
                  <a:pt x="278" y="77"/>
                  <a:pt x="276" y="83"/>
                </a:cubicBezTo>
                <a:cubicBezTo>
                  <a:pt x="274" y="91"/>
                  <a:pt x="284" y="86"/>
                  <a:pt x="287" y="87"/>
                </a:cubicBezTo>
                <a:cubicBezTo>
                  <a:pt x="287" y="87"/>
                  <a:pt x="284" y="92"/>
                  <a:pt x="288" y="91"/>
                </a:cubicBezTo>
                <a:cubicBezTo>
                  <a:pt x="289" y="89"/>
                  <a:pt x="289" y="87"/>
                  <a:pt x="289" y="85"/>
                </a:cubicBezTo>
                <a:cubicBezTo>
                  <a:pt x="288" y="84"/>
                  <a:pt x="287" y="84"/>
                  <a:pt x="288" y="83"/>
                </a:cubicBezTo>
                <a:cubicBezTo>
                  <a:pt x="284" y="84"/>
                  <a:pt x="283" y="73"/>
                  <a:pt x="283" y="72"/>
                </a:cubicBezTo>
                <a:cubicBezTo>
                  <a:pt x="282" y="73"/>
                  <a:pt x="281" y="76"/>
                  <a:pt x="281" y="78"/>
                </a:cubicBezTo>
                <a:cubicBezTo>
                  <a:pt x="280" y="80"/>
                  <a:pt x="278" y="81"/>
                  <a:pt x="276" y="79"/>
                </a:cubicBezTo>
                <a:cubicBezTo>
                  <a:pt x="270" y="76"/>
                  <a:pt x="276" y="72"/>
                  <a:pt x="274" y="67"/>
                </a:cubicBezTo>
                <a:cubicBezTo>
                  <a:pt x="273" y="72"/>
                  <a:pt x="269" y="81"/>
                  <a:pt x="267" y="76"/>
                </a:cubicBezTo>
                <a:cubicBezTo>
                  <a:pt x="261" y="79"/>
                  <a:pt x="260" y="84"/>
                  <a:pt x="257" y="75"/>
                </a:cubicBezTo>
                <a:cubicBezTo>
                  <a:pt x="258" y="77"/>
                  <a:pt x="253" y="84"/>
                  <a:pt x="251" y="84"/>
                </a:cubicBezTo>
                <a:cubicBezTo>
                  <a:pt x="250" y="83"/>
                  <a:pt x="250" y="82"/>
                  <a:pt x="250" y="81"/>
                </a:cubicBezTo>
                <a:cubicBezTo>
                  <a:pt x="251" y="81"/>
                  <a:pt x="252" y="82"/>
                  <a:pt x="253" y="82"/>
                </a:cubicBezTo>
                <a:cubicBezTo>
                  <a:pt x="253" y="81"/>
                  <a:pt x="252" y="80"/>
                  <a:pt x="251" y="78"/>
                </a:cubicBezTo>
                <a:cubicBezTo>
                  <a:pt x="252" y="77"/>
                  <a:pt x="254" y="75"/>
                  <a:pt x="254" y="74"/>
                </a:cubicBezTo>
                <a:cubicBezTo>
                  <a:pt x="254" y="74"/>
                  <a:pt x="249" y="72"/>
                  <a:pt x="250" y="71"/>
                </a:cubicBezTo>
                <a:cubicBezTo>
                  <a:pt x="252" y="71"/>
                  <a:pt x="253" y="70"/>
                  <a:pt x="254" y="69"/>
                </a:cubicBezTo>
                <a:cubicBezTo>
                  <a:pt x="253" y="68"/>
                  <a:pt x="251" y="69"/>
                  <a:pt x="251" y="69"/>
                </a:cubicBezTo>
                <a:cubicBezTo>
                  <a:pt x="247" y="68"/>
                  <a:pt x="249" y="66"/>
                  <a:pt x="252" y="66"/>
                </a:cubicBezTo>
                <a:cubicBezTo>
                  <a:pt x="253" y="66"/>
                  <a:pt x="254" y="67"/>
                  <a:pt x="255" y="68"/>
                </a:cubicBezTo>
                <a:cubicBezTo>
                  <a:pt x="255" y="67"/>
                  <a:pt x="254" y="66"/>
                  <a:pt x="253" y="65"/>
                </a:cubicBezTo>
                <a:cubicBezTo>
                  <a:pt x="255" y="65"/>
                  <a:pt x="258" y="64"/>
                  <a:pt x="258" y="64"/>
                </a:cubicBezTo>
                <a:cubicBezTo>
                  <a:pt x="257" y="63"/>
                  <a:pt x="264" y="56"/>
                  <a:pt x="265" y="56"/>
                </a:cubicBezTo>
                <a:cubicBezTo>
                  <a:pt x="267" y="56"/>
                  <a:pt x="264" y="60"/>
                  <a:pt x="268" y="58"/>
                </a:cubicBezTo>
                <a:cubicBezTo>
                  <a:pt x="268" y="55"/>
                  <a:pt x="265" y="55"/>
                  <a:pt x="266" y="53"/>
                </a:cubicBezTo>
                <a:cubicBezTo>
                  <a:pt x="265" y="52"/>
                  <a:pt x="262" y="51"/>
                  <a:pt x="261" y="51"/>
                </a:cubicBezTo>
                <a:cubicBezTo>
                  <a:pt x="261" y="53"/>
                  <a:pt x="261" y="54"/>
                  <a:pt x="262" y="54"/>
                </a:cubicBezTo>
                <a:cubicBezTo>
                  <a:pt x="262" y="55"/>
                  <a:pt x="253" y="53"/>
                  <a:pt x="253" y="53"/>
                </a:cubicBezTo>
                <a:cubicBezTo>
                  <a:pt x="252" y="54"/>
                  <a:pt x="252" y="54"/>
                  <a:pt x="252" y="54"/>
                </a:cubicBezTo>
                <a:cubicBezTo>
                  <a:pt x="253" y="54"/>
                  <a:pt x="256" y="55"/>
                  <a:pt x="258" y="55"/>
                </a:cubicBezTo>
                <a:cubicBezTo>
                  <a:pt x="258" y="56"/>
                  <a:pt x="258" y="56"/>
                  <a:pt x="258" y="56"/>
                </a:cubicBezTo>
                <a:cubicBezTo>
                  <a:pt x="259" y="56"/>
                  <a:pt x="259" y="56"/>
                  <a:pt x="259" y="56"/>
                </a:cubicBezTo>
                <a:cubicBezTo>
                  <a:pt x="260" y="56"/>
                  <a:pt x="261" y="57"/>
                  <a:pt x="261" y="57"/>
                </a:cubicBezTo>
                <a:cubicBezTo>
                  <a:pt x="257" y="57"/>
                  <a:pt x="251" y="65"/>
                  <a:pt x="248" y="57"/>
                </a:cubicBezTo>
                <a:cubicBezTo>
                  <a:pt x="247" y="55"/>
                  <a:pt x="249" y="52"/>
                  <a:pt x="248" y="49"/>
                </a:cubicBezTo>
                <a:cubicBezTo>
                  <a:pt x="246" y="47"/>
                  <a:pt x="251" y="47"/>
                  <a:pt x="251" y="45"/>
                </a:cubicBezTo>
                <a:cubicBezTo>
                  <a:pt x="252" y="42"/>
                  <a:pt x="247" y="34"/>
                  <a:pt x="254" y="39"/>
                </a:cubicBezTo>
                <a:cubicBezTo>
                  <a:pt x="255" y="39"/>
                  <a:pt x="257" y="34"/>
                  <a:pt x="255" y="33"/>
                </a:cubicBezTo>
                <a:cubicBezTo>
                  <a:pt x="256" y="32"/>
                  <a:pt x="260" y="33"/>
                  <a:pt x="260" y="32"/>
                </a:cubicBezTo>
                <a:cubicBezTo>
                  <a:pt x="260" y="31"/>
                  <a:pt x="256" y="32"/>
                  <a:pt x="257" y="30"/>
                </a:cubicBezTo>
                <a:cubicBezTo>
                  <a:pt x="258" y="29"/>
                  <a:pt x="259" y="30"/>
                  <a:pt x="260" y="29"/>
                </a:cubicBezTo>
                <a:cubicBezTo>
                  <a:pt x="256" y="28"/>
                  <a:pt x="256" y="28"/>
                  <a:pt x="256" y="28"/>
                </a:cubicBezTo>
                <a:cubicBezTo>
                  <a:pt x="255" y="25"/>
                  <a:pt x="265" y="26"/>
                  <a:pt x="266" y="26"/>
                </a:cubicBezTo>
                <a:cubicBezTo>
                  <a:pt x="266" y="28"/>
                  <a:pt x="263" y="32"/>
                  <a:pt x="262" y="33"/>
                </a:cubicBezTo>
                <a:cubicBezTo>
                  <a:pt x="265" y="33"/>
                  <a:pt x="261" y="36"/>
                  <a:pt x="264" y="37"/>
                </a:cubicBezTo>
                <a:cubicBezTo>
                  <a:pt x="266" y="35"/>
                  <a:pt x="272" y="23"/>
                  <a:pt x="272" y="19"/>
                </a:cubicBezTo>
                <a:cubicBezTo>
                  <a:pt x="272" y="14"/>
                  <a:pt x="269" y="3"/>
                  <a:pt x="276" y="8"/>
                </a:cubicBezTo>
                <a:cubicBezTo>
                  <a:pt x="275" y="5"/>
                  <a:pt x="279" y="4"/>
                  <a:pt x="276" y="2"/>
                </a:cubicBezTo>
                <a:cubicBezTo>
                  <a:pt x="275" y="0"/>
                  <a:pt x="271" y="1"/>
                  <a:pt x="272" y="3"/>
                </a:cubicBezTo>
                <a:cubicBezTo>
                  <a:pt x="270" y="4"/>
                  <a:pt x="271" y="9"/>
                  <a:pt x="266" y="8"/>
                </a:cubicBezTo>
                <a:cubicBezTo>
                  <a:pt x="264" y="8"/>
                  <a:pt x="262" y="5"/>
                  <a:pt x="260" y="5"/>
                </a:cubicBezTo>
                <a:cubicBezTo>
                  <a:pt x="256" y="4"/>
                  <a:pt x="252" y="11"/>
                  <a:pt x="257" y="14"/>
                </a:cubicBezTo>
                <a:cubicBezTo>
                  <a:pt x="259" y="17"/>
                  <a:pt x="251" y="24"/>
                  <a:pt x="251" y="23"/>
                </a:cubicBezTo>
                <a:cubicBezTo>
                  <a:pt x="249" y="22"/>
                  <a:pt x="234" y="17"/>
                  <a:pt x="234" y="18"/>
                </a:cubicBezTo>
                <a:cubicBezTo>
                  <a:pt x="235" y="18"/>
                  <a:pt x="219" y="26"/>
                  <a:pt x="224" y="19"/>
                </a:cubicBezTo>
                <a:cubicBezTo>
                  <a:pt x="214" y="8"/>
                  <a:pt x="214" y="8"/>
                  <a:pt x="214" y="8"/>
                </a:cubicBezTo>
                <a:cubicBezTo>
                  <a:pt x="216" y="8"/>
                  <a:pt x="218" y="8"/>
                  <a:pt x="219" y="7"/>
                </a:cubicBezTo>
                <a:cubicBezTo>
                  <a:pt x="219" y="7"/>
                  <a:pt x="218" y="7"/>
                  <a:pt x="218" y="6"/>
                </a:cubicBezTo>
                <a:cubicBezTo>
                  <a:pt x="218" y="6"/>
                  <a:pt x="219" y="5"/>
                  <a:pt x="219" y="5"/>
                </a:cubicBezTo>
                <a:cubicBezTo>
                  <a:pt x="216" y="5"/>
                  <a:pt x="213" y="7"/>
                  <a:pt x="210" y="7"/>
                </a:cubicBezTo>
                <a:cubicBezTo>
                  <a:pt x="210" y="11"/>
                  <a:pt x="200" y="5"/>
                  <a:pt x="198" y="7"/>
                </a:cubicBezTo>
                <a:cubicBezTo>
                  <a:pt x="198" y="7"/>
                  <a:pt x="199" y="8"/>
                  <a:pt x="200" y="9"/>
                </a:cubicBezTo>
                <a:cubicBezTo>
                  <a:pt x="197" y="11"/>
                  <a:pt x="185" y="13"/>
                  <a:pt x="183" y="10"/>
                </a:cubicBezTo>
                <a:cubicBezTo>
                  <a:pt x="184" y="9"/>
                  <a:pt x="183" y="9"/>
                  <a:pt x="181" y="8"/>
                </a:cubicBezTo>
                <a:cubicBezTo>
                  <a:pt x="179" y="10"/>
                  <a:pt x="182" y="11"/>
                  <a:pt x="177" y="13"/>
                </a:cubicBezTo>
                <a:cubicBezTo>
                  <a:pt x="175" y="13"/>
                  <a:pt x="170" y="16"/>
                  <a:pt x="169" y="19"/>
                </a:cubicBezTo>
                <a:cubicBezTo>
                  <a:pt x="170" y="17"/>
                  <a:pt x="161" y="24"/>
                  <a:pt x="161" y="24"/>
                </a:cubicBezTo>
                <a:cubicBezTo>
                  <a:pt x="159" y="26"/>
                  <a:pt x="153" y="28"/>
                  <a:pt x="150" y="26"/>
                </a:cubicBezTo>
                <a:cubicBezTo>
                  <a:pt x="145" y="22"/>
                  <a:pt x="158" y="18"/>
                  <a:pt x="160" y="17"/>
                </a:cubicBezTo>
                <a:cubicBezTo>
                  <a:pt x="160" y="15"/>
                  <a:pt x="170" y="11"/>
                  <a:pt x="167" y="8"/>
                </a:cubicBezTo>
                <a:cubicBezTo>
                  <a:pt x="163" y="7"/>
                  <a:pt x="157" y="12"/>
                  <a:pt x="156" y="8"/>
                </a:cubicBezTo>
                <a:cubicBezTo>
                  <a:pt x="152" y="10"/>
                  <a:pt x="154" y="14"/>
                  <a:pt x="148" y="14"/>
                </a:cubicBezTo>
                <a:cubicBezTo>
                  <a:pt x="148" y="19"/>
                  <a:pt x="141" y="18"/>
                  <a:pt x="137" y="18"/>
                </a:cubicBezTo>
                <a:cubicBezTo>
                  <a:pt x="138" y="18"/>
                  <a:pt x="139" y="19"/>
                  <a:pt x="139" y="19"/>
                </a:cubicBezTo>
                <a:cubicBezTo>
                  <a:pt x="138" y="20"/>
                  <a:pt x="138" y="20"/>
                  <a:pt x="138" y="20"/>
                </a:cubicBezTo>
                <a:cubicBezTo>
                  <a:pt x="137" y="18"/>
                  <a:pt x="138" y="19"/>
                  <a:pt x="138" y="20"/>
                </a:cubicBezTo>
                <a:cubicBezTo>
                  <a:pt x="137" y="20"/>
                  <a:pt x="137" y="20"/>
                  <a:pt x="136" y="20"/>
                </a:cubicBezTo>
                <a:cubicBezTo>
                  <a:pt x="134" y="19"/>
                  <a:pt x="131" y="18"/>
                  <a:pt x="129" y="19"/>
                </a:cubicBezTo>
                <a:cubicBezTo>
                  <a:pt x="129" y="19"/>
                  <a:pt x="129" y="20"/>
                  <a:pt x="129" y="20"/>
                </a:cubicBezTo>
                <a:cubicBezTo>
                  <a:pt x="128" y="20"/>
                  <a:pt x="127" y="21"/>
                  <a:pt x="126" y="21"/>
                </a:cubicBezTo>
                <a:cubicBezTo>
                  <a:pt x="126" y="21"/>
                  <a:pt x="124" y="23"/>
                  <a:pt x="122" y="23"/>
                </a:cubicBezTo>
                <a:cubicBezTo>
                  <a:pt x="121" y="23"/>
                  <a:pt x="120" y="22"/>
                  <a:pt x="119" y="22"/>
                </a:cubicBezTo>
                <a:cubicBezTo>
                  <a:pt x="119" y="22"/>
                  <a:pt x="119" y="22"/>
                  <a:pt x="118" y="22"/>
                </a:cubicBezTo>
                <a:cubicBezTo>
                  <a:pt x="119" y="21"/>
                  <a:pt x="119" y="21"/>
                  <a:pt x="119" y="21"/>
                </a:cubicBezTo>
                <a:cubicBezTo>
                  <a:pt x="118" y="21"/>
                  <a:pt x="118" y="21"/>
                  <a:pt x="118" y="21"/>
                </a:cubicBezTo>
                <a:cubicBezTo>
                  <a:pt x="115" y="20"/>
                  <a:pt x="117" y="19"/>
                  <a:pt x="115" y="17"/>
                </a:cubicBezTo>
                <a:cubicBezTo>
                  <a:pt x="113" y="18"/>
                  <a:pt x="113" y="18"/>
                  <a:pt x="113" y="19"/>
                </a:cubicBezTo>
                <a:cubicBezTo>
                  <a:pt x="112" y="20"/>
                  <a:pt x="110" y="20"/>
                  <a:pt x="107" y="20"/>
                </a:cubicBezTo>
                <a:cubicBezTo>
                  <a:pt x="108" y="18"/>
                  <a:pt x="108" y="17"/>
                  <a:pt x="109" y="15"/>
                </a:cubicBezTo>
                <a:cubicBezTo>
                  <a:pt x="114" y="16"/>
                  <a:pt x="110" y="18"/>
                  <a:pt x="112" y="20"/>
                </a:cubicBezTo>
                <a:cubicBezTo>
                  <a:pt x="113" y="20"/>
                  <a:pt x="114" y="15"/>
                  <a:pt x="114" y="14"/>
                </a:cubicBezTo>
                <a:cubicBezTo>
                  <a:pt x="112" y="14"/>
                  <a:pt x="110" y="14"/>
                  <a:pt x="109" y="14"/>
                </a:cubicBezTo>
                <a:cubicBezTo>
                  <a:pt x="109" y="14"/>
                  <a:pt x="110" y="13"/>
                  <a:pt x="112" y="11"/>
                </a:cubicBezTo>
                <a:cubicBezTo>
                  <a:pt x="111" y="11"/>
                  <a:pt x="111" y="11"/>
                  <a:pt x="111" y="11"/>
                </a:cubicBezTo>
                <a:cubicBezTo>
                  <a:pt x="109" y="10"/>
                  <a:pt x="109" y="8"/>
                  <a:pt x="112" y="5"/>
                </a:cubicBezTo>
                <a:cubicBezTo>
                  <a:pt x="109" y="6"/>
                  <a:pt x="108" y="12"/>
                  <a:pt x="106" y="10"/>
                </a:cubicBezTo>
                <a:cubicBezTo>
                  <a:pt x="105" y="10"/>
                  <a:pt x="105" y="10"/>
                  <a:pt x="105" y="10"/>
                </a:cubicBezTo>
                <a:cubicBezTo>
                  <a:pt x="105" y="9"/>
                  <a:pt x="104" y="8"/>
                  <a:pt x="103" y="7"/>
                </a:cubicBezTo>
                <a:cubicBezTo>
                  <a:pt x="103" y="7"/>
                  <a:pt x="105" y="6"/>
                  <a:pt x="105" y="5"/>
                </a:cubicBezTo>
                <a:cubicBezTo>
                  <a:pt x="102" y="7"/>
                  <a:pt x="102" y="7"/>
                  <a:pt x="102" y="7"/>
                </a:cubicBezTo>
                <a:cubicBezTo>
                  <a:pt x="101" y="6"/>
                  <a:pt x="100" y="5"/>
                  <a:pt x="99" y="5"/>
                </a:cubicBezTo>
                <a:cubicBezTo>
                  <a:pt x="100" y="6"/>
                  <a:pt x="101" y="7"/>
                  <a:pt x="102" y="8"/>
                </a:cubicBezTo>
                <a:cubicBezTo>
                  <a:pt x="97" y="10"/>
                  <a:pt x="92" y="4"/>
                  <a:pt x="87" y="4"/>
                </a:cubicBezTo>
                <a:cubicBezTo>
                  <a:pt x="88" y="5"/>
                  <a:pt x="95" y="9"/>
                  <a:pt x="98" y="11"/>
                </a:cubicBezTo>
                <a:cubicBezTo>
                  <a:pt x="97" y="12"/>
                  <a:pt x="96" y="13"/>
                  <a:pt x="95" y="14"/>
                </a:cubicBezTo>
                <a:cubicBezTo>
                  <a:pt x="92" y="15"/>
                  <a:pt x="87" y="16"/>
                  <a:pt x="87" y="13"/>
                </a:cubicBezTo>
                <a:cubicBezTo>
                  <a:pt x="85" y="13"/>
                  <a:pt x="83" y="12"/>
                  <a:pt x="81" y="11"/>
                </a:cubicBezTo>
                <a:cubicBezTo>
                  <a:pt x="82" y="11"/>
                  <a:pt x="83" y="9"/>
                  <a:pt x="85" y="7"/>
                </a:cubicBezTo>
                <a:cubicBezTo>
                  <a:pt x="85" y="7"/>
                  <a:pt x="86" y="8"/>
                  <a:pt x="87" y="7"/>
                </a:cubicBezTo>
                <a:cubicBezTo>
                  <a:pt x="87" y="7"/>
                  <a:pt x="86" y="6"/>
                  <a:pt x="85" y="6"/>
                </a:cubicBezTo>
                <a:cubicBezTo>
                  <a:pt x="87" y="4"/>
                  <a:pt x="88" y="2"/>
                  <a:pt x="87" y="1"/>
                </a:cubicBezTo>
                <a:cubicBezTo>
                  <a:pt x="87" y="3"/>
                  <a:pt x="85" y="5"/>
                  <a:pt x="84" y="6"/>
                </a:cubicBezTo>
                <a:cubicBezTo>
                  <a:pt x="84" y="6"/>
                  <a:pt x="83" y="6"/>
                  <a:pt x="83" y="6"/>
                </a:cubicBezTo>
                <a:cubicBezTo>
                  <a:pt x="83" y="6"/>
                  <a:pt x="83" y="6"/>
                  <a:pt x="84" y="6"/>
                </a:cubicBezTo>
                <a:cubicBezTo>
                  <a:pt x="82" y="8"/>
                  <a:pt x="80" y="9"/>
                  <a:pt x="81" y="11"/>
                </a:cubicBezTo>
                <a:cubicBezTo>
                  <a:pt x="80" y="11"/>
                  <a:pt x="79" y="11"/>
                  <a:pt x="78" y="10"/>
                </a:cubicBezTo>
                <a:cubicBezTo>
                  <a:pt x="78" y="11"/>
                  <a:pt x="79" y="11"/>
                  <a:pt x="79" y="12"/>
                </a:cubicBezTo>
                <a:cubicBezTo>
                  <a:pt x="79" y="12"/>
                  <a:pt x="78" y="12"/>
                  <a:pt x="78" y="12"/>
                </a:cubicBezTo>
                <a:cubicBezTo>
                  <a:pt x="79" y="14"/>
                  <a:pt x="80" y="13"/>
                  <a:pt x="82" y="14"/>
                </a:cubicBezTo>
                <a:cubicBezTo>
                  <a:pt x="82" y="14"/>
                  <a:pt x="78" y="19"/>
                  <a:pt x="75" y="22"/>
                </a:cubicBezTo>
                <a:cubicBezTo>
                  <a:pt x="72" y="22"/>
                  <a:pt x="68" y="22"/>
                  <a:pt x="72" y="24"/>
                </a:cubicBezTo>
                <a:cubicBezTo>
                  <a:pt x="71" y="25"/>
                  <a:pt x="70" y="25"/>
                  <a:pt x="69" y="26"/>
                </a:cubicBezTo>
                <a:cubicBezTo>
                  <a:pt x="70" y="26"/>
                  <a:pt x="71" y="26"/>
                  <a:pt x="72" y="26"/>
                </a:cubicBezTo>
                <a:cubicBezTo>
                  <a:pt x="73" y="26"/>
                  <a:pt x="73" y="26"/>
                  <a:pt x="73" y="26"/>
                </a:cubicBezTo>
                <a:cubicBezTo>
                  <a:pt x="73" y="30"/>
                  <a:pt x="61" y="22"/>
                  <a:pt x="62" y="22"/>
                </a:cubicBezTo>
                <a:cubicBezTo>
                  <a:pt x="62" y="21"/>
                  <a:pt x="47" y="24"/>
                  <a:pt x="45" y="26"/>
                </a:cubicBezTo>
                <a:cubicBezTo>
                  <a:pt x="44" y="26"/>
                  <a:pt x="38" y="18"/>
                  <a:pt x="39" y="16"/>
                </a:cubicBezTo>
                <a:cubicBezTo>
                  <a:pt x="45" y="14"/>
                  <a:pt x="42" y="6"/>
                  <a:pt x="37" y="7"/>
                </a:cubicBezTo>
                <a:cubicBezTo>
                  <a:pt x="36" y="7"/>
                  <a:pt x="33" y="9"/>
                  <a:pt x="31" y="9"/>
                </a:cubicBezTo>
                <a:cubicBezTo>
                  <a:pt x="26" y="10"/>
                  <a:pt x="28" y="5"/>
                  <a:pt x="26" y="3"/>
                </a:cubicBezTo>
                <a:cubicBezTo>
                  <a:pt x="27" y="2"/>
                  <a:pt x="23" y="0"/>
                  <a:pt x="21" y="2"/>
                </a:cubicBezTo>
                <a:cubicBezTo>
                  <a:pt x="19" y="4"/>
                  <a:pt x="23" y="6"/>
                  <a:pt x="21" y="8"/>
                </a:cubicBezTo>
                <a:cubicBezTo>
                  <a:pt x="29" y="4"/>
                  <a:pt x="24" y="15"/>
                  <a:pt x="24" y="20"/>
                </a:cubicBezTo>
                <a:cubicBezTo>
                  <a:pt x="24" y="23"/>
                  <a:pt x="29" y="36"/>
                  <a:pt x="30" y="38"/>
                </a:cubicBezTo>
                <a:cubicBezTo>
                  <a:pt x="33" y="37"/>
                  <a:pt x="29" y="34"/>
                  <a:pt x="32" y="34"/>
                </a:cubicBezTo>
                <a:cubicBezTo>
                  <a:pt x="32" y="33"/>
                  <a:pt x="29" y="29"/>
                  <a:pt x="29" y="27"/>
                </a:cubicBezTo>
                <a:cubicBezTo>
                  <a:pt x="30" y="27"/>
                  <a:pt x="41" y="27"/>
                  <a:pt x="39" y="30"/>
                </a:cubicBezTo>
                <a:cubicBezTo>
                  <a:pt x="35" y="31"/>
                  <a:pt x="35" y="31"/>
                  <a:pt x="35" y="31"/>
                </a:cubicBezTo>
                <a:cubicBezTo>
                  <a:pt x="36" y="32"/>
                  <a:pt x="37" y="31"/>
                  <a:pt x="37" y="32"/>
                </a:cubicBezTo>
                <a:cubicBezTo>
                  <a:pt x="38" y="34"/>
                  <a:pt x="36" y="33"/>
                  <a:pt x="35" y="33"/>
                </a:cubicBezTo>
                <a:cubicBezTo>
                  <a:pt x="34" y="31"/>
                  <a:pt x="34" y="34"/>
                  <a:pt x="35" y="34"/>
                </a:cubicBezTo>
                <a:cubicBezTo>
                  <a:pt x="35" y="35"/>
                  <a:pt x="38" y="35"/>
                  <a:pt x="39" y="35"/>
                </a:cubicBezTo>
                <a:cubicBezTo>
                  <a:pt x="37" y="36"/>
                  <a:pt x="38" y="41"/>
                  <a:pt x="40" y="41"/>
                </a:cubicBezTo>
                <a:cubicBezTo>
                  <a:pt x="48" y="37"/>
                  <a:pt x="41" y="44"/>
                  <a:pt x="42" y="48"/>
                </a:cubicBezTo>
                <a:cubicBezTo>
                  <a:pt x="42" y="49"/>
                  <a:pt x="47" y="50"/>
                  <a:pt x="45" y="52"/>
                </a:cubicBezTo>
                <a:cubicBezTo>
                  <a:pt x="44" y="53"/>
                  <a:pt x="44" y="54"/>
                  <a:pt x="44" y="56"/>
                </a:cubicBezTo>
                <a:cubicBezTo>
                  <a:pt x="44" y="55"/>
                  <a:pt x="43" y="55"/>
                  <a:pt x="42" y="54"/>
                </a:cubicBezTo>
                <a:cubicBezTo>
                  <a:pt x="42" y="56"/>
                  <a:pt x="37" y="59"/>
                  <a:pt x="38" y="60"/>
                </a:cubicBezTo>
                <a:cubicBezTo>
                  <a:pt x="39" y="60"/>
                  <a:pt x="39" y="60"/>
                  <a:pt x="40" y="60"/>
                </a:cubicBezTo>
                <a:cubicBezTo>
                  <a:pt x="41" y="60"/>
                  <a:pt x="43" y="60"/>
                  <a:pt x="41" y="59"/>
                </a:cubicBezTo>
                <a:cubicBezTo>
                  <a:pt x="42" y="59"/>
                  <a:pt x="44" y="58"/>
                  <a:pt x="44" y="57"/>
                </a:cubicBezTo>
                <a:cubicBezTo>
                  <a:pt x="44" y="58"/>
                  <a:pt x="44" y="59"/>
                  <a:pt x="44" y="60"/>
                </a:cubicBezTo>
                <a:cubicBezTo>
                  <a:pt x="40" y="67"/>
                  <a:pt x="35" y="59"/>
                  <a:pt x="31" y="58"/>
                </a:cubicBezTo>
                <a:cubicBezTo>
                  <a:pt x="31" y="58"/>
                  <a:pt x="39" y="56"/>
                  <a:pt x="40" y="56"/>
                </a:cubicBezTo>
                <a:cubicBezTo>
                  <a:pt x="40" y="55"/>
                  <a:pt x="40" y="55"/>
                  <a:pt x="40" y="55"/>
                </a:cubicBezTo>
                <a:cubicBezTo>
                  <a:pt x="39" y="56"/>
                  <a:pt x="31" y="56"/>
                  <a:pt x="30" y="56"/>
                </a:cubicBezTo>
                <a:cubicBezTo>
                  <a:pt x="31" y="55"/>
                  <a:pt x="32" y="54"/>
                  <a:pt x="32" y="53"/>
                </a:cubicBezTo>
                <a:cubicBezTo>
                  <a:pt x="31" y="52"/>
                  <a:pt x="28" y="53"/>
                  <a:pt x="27" y="54"/>
                </a:cubicBezTo>
                <a:cubicBezTo>
                  <a:pt x="27" y="56"/>
                  <a:pt x="25" y="56"/>
                  <a:pt x="24" y="59"/>
                </a:cubicBezTo>
                <a:cubicBezTo>
                  <a:pt x="25" y="60"/>
                  <a:pt x="25" y="60"/>
                  <a:pt x="25" y="60"/>
                </a:cubicBezTo>
                <a:cubicBezTo>
                  <a:pt x="25" y="61"/>
                  <a:pt x="26" y="59"/>
                  <a:pt x="27" y="59"/>
                </a:cubicBezTo>
                <a:cubicBezTo>
                  <a:pt x="26" y="59"/>
                  <a:pt x="26" y="59"/>
                  <a:pt x="26" y="59"/>
                </a:cubicBezTo>
                <a:cubicBezTo>
                  <a:pt x="26" y="58"/>
                  <a:pt x="26" y="57"/>
                  <a:pt x="27" y="57"/>
                </a:cubicBezTo>
                <a:cubicBezTo>
                  <a:pt x="28" y="57"/>
                  <a:pt x="34" y="65"/>
                  <a:pt x="33" y="66"/>
                </a:cubicBezTo>
                <a:cubicBezTo>
                  <a:pt x="33" y="66"/>
                  <a:pt x="47" y="70"/>
                  <a:pt x="40" y="72"/>
                </a:cubicBezTo>
                <a:cubicBezTo>
                  <a:pt x="40" y="71"/>
                  <a:pt x="38" y="70"/>
                  <a:pt x="37" y="71"/>
                </a:cubicBezTo>
                <a:cubicBezTo>
                  <a:pt x="38" y="72"/>
                  <a:pt x="39" y="73"/>
                  <a:pt x="40" y="73"/>
                </a:cubicBezTo>
                <a:cubicBezTo>
                  <a:pt x="41" y="74"/>
                  <a:pt x="36" y="76"/>
                  <a:pt x="36" y="76"/>
                </a:cubicBezTo>
                <a:cubicBezTo>
                  <a:pt x="37" y="79"/>
                  <a:pt x="42" y="82"/>
                  <a:pt x="38" y="86"/>
                </a:cubicBezTo>
                <a:cubicBezTo>
                  <a:pt x="36" y="86"/>
                  <a:pt x="32" y="78"/>
                  <a:pt x="33" y="76"/>
                </a:cubicBezTo>
                <a:cubicBezTo>
                  <a:pt x="29" y="86"/>
                  <a:pt x="28" y="80"/>
                  <a:pt x="23" y="76"/>
                </a:cubicBezTo>
                <a:cubicBezTo>
                  <a:pt x="20" y="81"/>
                  <a:pt x="18" y="72"/>
                  <a:pt x="17" y="67"/>
                </a:cubicBezTo>
                <a:cubicBezTo>
                  <a:pt x="14" y="72"/>
                  <a:pt x="20" y="76"/>
                  <a:pt x="14" y="79"/>
                </a:cubicBezTo>
                <a:cubicBezTo>
                  <a:pt x="11" y="80"/>
                  <a:pt x="10" y="80"/>
                  <a:pt x="9" y="77"/>
                </a:cubicBezTo>
                <a:cubicBezTo>
                  <a:pt x="9" y="76"/>
                  <a:pt x="8" y="73"/>
                  <a:pt x="8" y="71"/>
                </a:cubicBezTo>
                <a:cubicBezTo>
                  <a:pt x="7" y="73"/>
                  <a:pt x="5" y="84"/>
                  <a:pt x="2" y="82"/>
                </a:cubicBezTo>
                <a:cubicBezTo>
                  <a:pt x="2" y="83"/>
                  <a:pt x="1" y="83"/>
                  <a:pt x="1" y="84"/>
                </a:cubicBezTo>
                <a:cubicBezTo>
                  <a:pt x="0" y="86"/>
                  <a:pt x="0" y="88"/>
                  <a:pt x="0" y="90"/>
                </a:cubicBezTo>
                <a:cubicBezTo>
                  <a:pt x="5" y="91"/>
                  <a:pt x="2" y="86"/>
                  <a:pt x="2" y="86"/>
                </a:cubicBezTo>
                <a:cubicBezTo>
                  <a:pt x="5" y="85"/>
                  <a:pt x="14" y="91"/>
                  <a:pt x="13" y="83"/>
                </a:cubicBezTo>
                <a:cubicBezTo>
                  <a:pt x="12" y="77"/>
                  <a:pt x="14" y="82"/>
                  <a:pt x="17" y="79"/>
                </a:cubicBezTo>
                <a:cubicBezTo>
                  <a:pt x="18" y="75"/>
                  <a:pt x="21" y="90"/>
                  <a:pt x="18" y="81"/>
                </a:cubicBezTo>
                <a:cubicBezTo>
                  <a:pt x="17" y="82"/>
                  <a:pt x="15" y="85"/>
                  <a:pt x="15" y="87"/>
                </a:cubicBezTo>
                <a:cubicBezTo>
                  <a:pt x="19" y="90"/>
                  <a:pt x="15" y="87"/>
                  <a:pt x="17" y="89"/>
                </a:cubicBezTo>
                <a:cubicBezTo>
                  <a:pt x="20" y="87"/>
                  <a:pt x="19" y="99"/>
                  <a:pt x="20" y="103"/>
                </a:cubicBezTo>
                <a:cubicBezTo>
                  <a:pt x="20" y="103"/>
                  <a:pt x="27" y="105"/>
                  <a:pt x="29" y="107"/>
                </a:cubicBezTo>
                <a:cubicBezTo>
                  <a:pt x="29" y="107"/>
                  <a:pt x="29" y="108"/>
                  <a:pt x="29" y="109"/>
                </a:cubicBezTo>
                <a:cubicBezTo>
                  <a:pt x="33" y="110"/>
                  <a:pt x="26" y="116"/>
                  <a:pt x="31" y="116"/>
                </a:cubicBezTo>
                <a:cubicBezTo>
                  <a:pt x="31" y="117"/>
                  <a:pt x="33" y="122"/>
                  <a:pt x="34" y="126"/>
                </a:cubicBezTo>
                <a:cubicBezTo>
                  <a:pt x="33" y="125"/>
                  <a:pt x="32" y="124"/>
                  <a:pt x="31" y="124"/>
                </a:cubicBezTo>
                <a:cubicBezTo>
                  <a:pt x="30" y="124"/>
                  <a:pt x="30" y="124"/>
                  <a:pt x="30" y="124"/>
                </a:cubicBezTo>
                <a:cubicBezTo>
                  <a:pt x="30" y="123"/>
                  <a:pt x="30" y="123"/>
                  <a:pt x="30" y="123"/>
                </a:cubicBezTo>
                <a:cubicBezTo>
                  <a:pt x="30" y="123"/>
                  <a:pt x="31" y="123"/>
                  <a:pt x="31" y="124"/>
                </a:cubicBezTo>
                <a:cubicBezTo>
                  <a:pt x="31" y="124"/>
                  <a:pt x="31" y="124"/>
                  <a:pt x="31" y="124"/>
                </a:cubicBezTo>
                <a:cubicBezTo>
                  <a:pt x="30" y="122"/>
                  <a:pt x="29" y="121"/>
                  <a:pt x="29" y="121"/>
                </a:cubicBezTo>
                <a:cubicBezTo>
                  <a:pt x="29" y="120"/>
                  <a:pt x="29" y="119"/>
                  <a:pt x="29" y="119"/>
                </a:cubicBezTo>
                <a:cubicBezTo>
                  <a:pt x="28" y="120"/>
                  <a:pt x="28" y="120"/>
                  <a:pt x="28" y="120"/>
                </a:cubicBezTo>
                <a:cubicBezTo>
                  <a:pt x="28" y="120"/>
                  <a:pt x="28" y="121"/>
                  <a:pt x="28" y="122"/>
                </a:cubicBezTo>
                <a:cubicBezTo>
                  <a:pt x="28" y="122"/>
                  <a:pt x="28" y="122"/>
                  <a:pt x="28" y="122"/>
                </a:cubicBezTo>
                <a:cubicBezTo>
                  <a:pt x="29" y="123"/>
                  <a:pt x="29" y="123"/>
                  <a:pt x="29" y="123"/>
                </a:cubicBezTo>
                <a:cubicBezTo>
                  <a:pt x="29" y="123"/>
                  <a:pt x="29" y="123"/>
                  <a:pt x="29" y="123"/>
                </a:cubicBezTo>
                <a:cubicBezTo>
                  <a:pt x="29" y="123"/>
                  <a:pt x="29" y="123"/>
                  <a:pt x="29" y="123"/>
                </a:cubicBezTo>
                <a:cubicBezTo>
                  <a:pt x="29" y="124"/>
                  <a:pt x="29" y="124"/>
                  <a:pt x="29" y="124"/>
                </a:cubicBezTo>
                <a:cubicBezTo>
                  <a:pt x="28" y="124"/>
                  <a:pt x="28" y="124"/>
                  <a:pt x="28" y="124"/>
                </a:cubicBezTo>
                <a:cubicBezTo>
                  <a:pt x="28" y="124"/>
                  <a:pt x="28" y="123"/>
                  <a:pt x="28" y="122"/>
                </a:cubicBezTo>
                <a:cubicBezTo>
                  <a:pt x="27" y="122"/>
                  <a:pt x="26" y="121"/>
                  <a:pt x="26" y="121"/>
                </a:cubicBezTo>
                <a:cubicBezTo>
                  <a:pt x="23" y="123"/>
                  <a:pt x="23" y="126"/>
                  <a:pt x="23" y="128"/>
                </a:cubicBezTo>
                <a:cubicBezTo>
                  <a:pt x="23" y="128"/>
                  <a:pt x="21" y="128"/>
                  <a:pt x="22" y="129"/>
                </a:cubicBezTo>
                <a:cubicBezTo>
                  <a:pt x="23" y="129"/>
                  <a:pt x="23" y="129"/>
                  <a:pt x="23" y="129"/>
                </a:cubicBezTo>
                <a:cubicBezTo>
                  <a:pt x="23" y="131"/>
                  <a:pt x="24" y="133"/>
                  <a:pt x="23" y="133"/>
                </a:cubicBezTo>
                <a:cubicBezTo>
                  <a:pt x="23" y="133"/>
                  <a:pt x="24" y="133"/>
                  <a:pt x="25" y="134"/>
                </a:cubicBezTo>
                <a:cubicBezTo>
                  <a:pt x="25" y="134"/>
                  <a:pt x="25" y="134"/>
                  <a:pt x="25" y="134"/>
                </a:cubicBezTo>
                <a:cubicBezTo>
                  <a:pt x="23" y="134"/>
                  <a:pt x="23" y="134"/>
                  <a:pt x="23" y="134"/>
                </a:cubicBezTo>
                <a:cubicBezTo>
                  <a:pt x="23" y="134"/>
                  <a:pt x="23" y="134"/>
                  <a:pt x="22" y="136"/>
                </a:cubicBezTo>
                <a:cubicBezTo>
                  <a:pt x="21" y="136"/>
                  <a:pt x="16" y="135"/>
                  <a:pt x="16" y="135"/>
                </a:cubicBezTo>
                <a:cubicBezTo>
                  <a:pt x="17" y="134"/>
                  <a:pt x="17" y="134"/>
                  <a:pt x="17" y="133"/>
                </a:cubicBezTo>
                <a:cubicBezTo>
                  <a:pt x="17" y="133"/>
                  <a:pt x="16" y="134"/>
                  <a:pt x="15" y="134"/>
                </a:cubicBezTo>
                <a:cubicBezTo>
                  <a:pt x="14" y="133"/>
                  <a:pt x="11" y="129"/>
                  <a:pt x="8" y="129"/>
                </a:cubicBezTo>
                <a:cubicBezTo>
                  <a:pt x="8" y="129"/>
                  <a:pt x="11" y="137"/>
                  <a:pt x="14" y="143"/>
                </a:cubicBezTo>
                <a:cubicBezTo>
                  <a:pt x="14" y="144"/>
                  <a:pt x="14" y="144"/>
                  <a:pt x="14" y="144"/>
                </a:cubicBezTo>
                <a:cubicBezTo>
                  <a:pt x="15" y="146"/>
                  <a:pt x="16" y="148"/>
                  <a:pt x="17" y="149"/>
                </a:cubicBezTo>
                <a:cubicBezTo>
                  <a:pt x="15" y="150"/>
                  <a:pt x="13" y="153"/>
                  <a:pt x="15" y="154"/>
                </a:cubicBezTo>
                <a:cubicBezTo>
                  <a:pt x="17" y="153"/>
                  <a:pt x="15" y="149"/>
                  <a:pt x="19" y="151"/>
                </a:cubicBezTo>
                <a:cubicBezTo>
                  <a:pt x="20" y="151"/>
                  <a:pt x="23" y="151"/>
                  <a:pt x="23" y="151"/>
                </a:cubicBezTo>
                <a:cubicBezTo>
                  <a:pt x="22" y="151"/>
                  <a:pt x="23" y="143"/>
                  <a:pt x="24" y="142"/>
                </a:cubicBezTo>
                <a:cubicBezTo>
                  <a:pt x="20" y="143"/>
                  <a:pt x="11" y="137"/>
                  <a:pt x="21" y="136"/>
                </a:cubicBezTo>
                <a:cubicBezTo>
                  <a:pt x="21" y="137"/>
                  <a:pt x="21" y="138"/>
                  <a:pt x="21" y="140"/>
                </a:cubicBezTo>
                <a:cubicBezTo>
                  <a:pt x="22" y="140"/>
                  <a:pt x="23" y="140"/>
                  <a:pt x="24" y="139"/>
                </a:cubicBezTo>
                <a:cubicBezTo>
                  <a:pt x="23" y="139"/>
                  <a:pt x="22" y="139"/>
                  <a:pt x="21" y="138"/>
                </a:cubicBezTo>
                <a:cubicBezTo>
                  <a:pt x="21" y="136"/>
                  <a:pt x="25" y="136"/>
                  <a:pt x="28" y="135"/>
                </a:cubicBezTo>
                <a:cubicBezTo>
                  <a:pt x="28" y="135"/>
                  <a:pt x="29" y="135"/>
                  <a:pt x="29" y="135"/>
                </a:cubicBezTo>
                <a:cubicBezTo>
                  <a:pt x="28" y="135"/>
                  <a:pt x="28" y="135"/>
                  <a:pt x="28" y="135"/>
                </a:cubicBezTo>
                <a:cubicBezTo>
                  <a:pt x="29" y="136"/>
                  <a:pt x="29" y="136"/>
                  <a:pt x="29" y="135"/>
                </a:cubicBezTo>
                <a:cubicBezTo>
                  <a:pt x="30" y="136"/>
                  <a:pt x="30" y="136"/>
                  <a:pt x="30" y="136"/>
                </a:cubicBezTo>
                <a:cubicBezTo>
                  <a:pt x="30" y="136"/>
                  <a:pt x="30" y="136"/>
                  <a:pt x="30" y="136"/>
                </a:cubicBezTo>
                <a:cubicBezTo>
                  <a:pt x="30" y="136"/>
                  <a:pt x="30" y="136"/>
                  <a:pt x="30" y="136"/>
                </a:cubicBezTo>
                <a:cubicBezTo>
                  <a:pt x="31" y="136"/>
                  <a:pt x="31" y="136"/>
                  <a:pt x="31" y="136"/>
                </a:cubicBezTo>
                <a:cubicBezTo>
                  <a:pt x="31" y="137"/>
                  <a:pt x="31" y="137"/>
                  <a:pt x="31" y="137"/>
                </a:cubicBezTo>
                <a:cubicBezTo>
                  <a:pt x="31" y="137"/>
                  <a:pt x="31" y="137"/>
                  <a:pt x="31" y="137"/>
                </a:cubicBezTo>
                <a:cubicBezTo>
                  <a:pt x="31" y="137"/>
                  <a:pt x="31" y="137"/>
                  <a:pt x="31" y="137"/>
                </a:cubicBezTo>
                <a:cubicBezTo>
                  <a:pt x="32" y="137"/>
                  <a:pt x="32" y="137"/>
                  <a:pt x="32" y="137"/>
                </a:cubicBezTo>
                <a:cubicBezTo>
                  <a:pt x="31" y="137"/>
                  <a:pt x="31" y="137"/>
                  <a:pt x="31" y="137"/>
                </a:cubicBezTo>
                <a:cubicBezTo>
                  <a:pt x="30" y="138"/>
                  <a:pt x="29" y="137"/>
                  <a:pt x="30" y="138"/>
                </a:cubicBezTo>
                <a:cubicBezTo>
                  <a:pt x="30" y="139"/>
                  <a:pt x="29" y="139"/>
                  <a:pt x="30" y="140"/>
                </a:cubicBezTo>
                <a:cubicBezTo>
                  <a:pt x="30" y="140"/>
                  <a:pt x="31" y="140"/>
                  <a:pt x="31" y="141"/>
                </a:cubicBezTo>
                <a:cubicBezTo>
                  <a:pt x="31" y="142"/>
                  <a:pt x="31" y="142"/>
                  <a:pt x="31" y="142"/>
                </a:cubicBezTo>
                <a:cubicBezTo>
                  <a:pt x="31" y="141"/>
                  <a:pt x="32" y="141"/>
                  <a:pt x="33" y="142"/>
                </a:cubicBezTo>
                <a:cubicBezTo>
                  <a:pt x="33" y="143"/>
                  <a:pt x="33" y="144"/>
                  <a:pt x="33" y="145"/>
                </a:cubicBezTo>
                <a:cubicBezTo>
                  <a:pt x="33" y="145"/>
                  <a:pt x="33" y="145"/>
                  <a:pt x="33" y="145"/>
                </a:cubicBezTo>
                <a:cubicBezTo>
                  <a:pt x="32" y="144"/>
                  <a:pt x="32" y="143"/>
                  <a:pt x="31" y="143"/>
                </a:cubicBezTo>
                <a:cubicBezTo>
                  <a:pt x="31" y="144"/>
                  <a:pt x="32" y="144"/>
                  <a:pt x="32" y="145"/>
                </a:cubicBezTo>
                <a:cubicBezTo>
                  <a:pt x="32" y="146"/>
                  <a:pt x="32" y="145"/>
                  <a:pt x="31" y="144"/>
                </a:cubicBezTo>
                <a:cubicBezTo>
                  <a:pt x="31" y="145"/>
                  <a:pt x="32" y="146"/>
                  <a:pt x="32" y="146"/>
                </a:cubicBezTo>
                <a:cubicBezTo>
                  <a:pt x="32" y="147"/>
                  <a:pt x="28" y="143"/>
                  <a:pt x="27" y="142"/>
                </a:cubicBezTo>
                <a:cubicBezTo>
                  <a:pt x="28" y="144"/>
                  <a:pt x="30" y="145"/>
                  <a:pt x="30" y="147"/>
                </a:cubicBezTo>
                <a:cubicBezTo>
                  <a:pt x="30" y="147"/>
                  <a:pt x="30" y="147"/>
                  <a:pt x="30" y="147"/>
                </a:cubicBezTo>
                <a:cubicBezTo>
                  <a:pt x="30" y="147"/>
                  <a:pt x="30" y="150"/>
                  <a:pt x="29" y="149"/>
                </a:cubicBezTo>
                <a:cubicBezTo>
                  <a:pt x="29" y="149"/>
                  <a:pt x="27" y="150"/>
                  <a:pt x="27" y="151"/>
                </a:cubicBezTo>
                <a:cubicBezTo>
                  <a:pt x="28" y="150"/>
                  <a:pt x="28" y="150"/>
                  <a:pt x="28" y="150"/>
                </a:cubicBezTo>
                <a:cubicBezTo>
                  <a:pt x="29" y="150"/>
                  <a:pt x="29" y="150"/>
                  <a:pt x="31" y="149"/>
                </a:cubicBezTo>
                <a:cubicBezTo>
                  <a:pt x="30" y="149"/>
                  <a:pt x="30" y="148"/>
                  <a:pt x="31" y="148"/>
                </a:cubicBezTo>
                <a:cubicBezTo>
                  <a:pt x="30" y="147"/>
                  <a:pt x="31" y="147"/>
                  <a:pt x="31" y="149"/>
                </a:cubicBezTo>
                <a:cubicBezTo>
                  <a:pt x="32" y="148"/>
                  <a:pt x="32" y="148"/>
                  <a:pt x="32" y="148"/>
                </a:cubicBezTo>
                <a:cubicBezTo>
                  <a:pt x="31" y="149"/>
                  <a:pt x="31" y="150"/>
                  <a:pt x="30" y="151"/>
                </a:cubicBezTo>
                <a:cubicBezTo>
                  <a:pt x="31" y="150"/>
                  <a:pt x="31" y="150"/>
                  <a:pt x="31" y="150"/>
                </a:cubicBezTo>
                <a:cubicBezTo>
                  <a:pt x="31" y="151"/>
                  <a:pt x="31" y="151"/>
                  <a:pt x="31" y="151"/>
                </a:cubicBezTo>
                <a:cubicBezTo>
                  <a:pt x="31" y="151"/>
                  <a:pt x="31" y="151"/>
                  <a:pt x="31" y="151"/>
                </a:cubicBezTo>
                <a:cubicBezTo>
                  <a:pt x="32" y="151"/>
                  <a:pt x="32" y="151"/>
                  <a:pt x="32" y="150"/>
                </a:cubicBezTo>
                <a:cubicBezTo>
                  <a:pt x="33" y="150"/>
                  <a:pt x="34" y="151"/>
                  <a:pt x="34" y="152"/>
                </a:cubicBezTo>
                <a:cubicBezTo>
                  <a:pt x="34" y="152"/>
                  <a:pt x="33" y="153"/>
                  <a:pt x="32" y="153"/>
                </a:cubicBezTo>
                <a:cubicBezTo>
                  <a:pt x="32" y="154"/>
                  <a:pt x="32" y="154"/>
                  <a:pt x="31" y="154"/>
                </a:cubicBezTo>
                <a:cubicBezTo>
                  <a:pt x="31" y="154"/>
                  <a:pt x="31" y="155"/>
                  <a:pt x="31" y="155"/>
                </a:cubicBezTo>
                <a:cubicBezTo>
                  <a:pt x="31" y="155"/>
                  <a:pt x="32" y="155"/>
                  <a:pt x="33" y="154"/>
                </a:cubicBezTo>
                <a:cubicBezTo>
                  <a:pt x="33" y="155"/>
                  <a:pt x="33" y="155"/>
                  <a:pt x="33" y="155"/>
                </a:cubicBezTo>
                <a:cubicBezTo>
                  <a:pt x="33" y="155"/>
                  <a:pt x="33" y="155"/>
                  <a:pt x="34" y="154"/>
                </a:cubicBezTo>
                <a:cubicBezTo>
                  <a:pt x="34" y="154"/>
                  <a:pt x="35" y="154"/>
                  <a:pt x="35" y="155"/>
                </a:cubicBezTo>
                <a:cubicBezTo>
                  <a:pt x="35" y="155"/>
                  <a:pt x="36" y="154"/>
                  <a:pt x="36" y="153"/>
                </a:cubicBezTo>
                <a:cubicBezTo>
                  <a:pt x="37" y="154"/>
                  <a:pt x="37" y="154"/>
                  <a:pt x="37" y="154"/>
                </a:cubicBezTo>
                <a:cubicBezTo>
                  <a:pt x="37" y="156"/>
                  <a:pt x="38" y="156"/>
                  <a:pt x="38" y="158"/>
                </a:cubicBezTo>
                <a:cubicBezTo>
                  <a:pt x="38" y="159"/>
                  <a:pt x="39" y="160"/>
                  <a:pt x="40" y="159"/>
                </a:cubicBezTo>
                <a:cubicBezTo>
                  <a:pt x="40" y="159"/>
                  <a:pt x="40" y="159"/>
                  <a:pt x="40" y="160"/>
                </a:cubicBezTo>
                <a:cubicBezTo>
                  <a:pt x="39" y="160"/>
                  <a:pt x="37" y="159"/>
                  <a:pt x="37" y="161"/>
                </a:cubicBezTo>
                <a:cubicBezTo>
                  <a:pt x="37" y="162"/>
                  <a:pt x="38" y="162"/>
                  <a:pt x="39" y="163"/>
                </a:cubicBezTo>
                <a:cubicBezTo>
                  <a:pt x="38" y="163"/>
                  <a:pt x="36" y="163"/>
                  <a:pt x="35" y="163"/>
                </a:cubicBezTo>
                <a:cubicBezTo>
                  <a:pt x="36" y="163"/>
                  <a:pt x="37" y="163"/>
                  <a:pt x="37" y="164"/>
                </a:cubicBezTo>
                <a:cubicBezTo>
                  <a:pt x="38" y="165"/>
                  <a:pt x="36" y="165"/>
                  <a:pt x="36" y="165"/>
                </a:cubicBezTo>
                <a:cubicBezTo>
                  <a:pt x="35" y="165"/>
                  <a:pt x="35" y="167"/>
                  <a:pt x="34" y="167"/>
                </a:cubicBezTo>
                <a:cubicBezTo>
                  <a:pt x="33" y="167"/>
                  <a:pt x="34" y="166"/>
                  <a:pt x="33" y="166"/>
                </a:cubicBezTo>
                <a:cubicBezTo>
                  <a:pt x="32" y="166"/>
                  <a:pt x="31" y="165"/>
                  <a:pt x="31" y="165"/>
                </a:cubicBezTo>
                <a:cubicBezTo>
                  <a:pt x="31" y="165"/>
                  <a:pt x="31" y="166"/>
                  <a:pt x="31" y="167"/>
                </a:cubicBezTo>
                <a:cubicBezTo>
                  <a:pt x="31" y="167"/>
                  <a:pt x="31" y="167"/>
                  <a:pt x="30" y="167"/>
                </a:cubicBezTo>
                <a:cubicBezTo>
                  <a:pt x="31" y="167"/>
                  <a:pt x="32" y="167"/>
                  <a:pt x="31" y="168"/>
                </a:cubicBezTo>
                <a:cubicBezTo>
                  <a:pt x="30" y="168"/>
                  <a:pt x="30" y="168"/>
                  <a:pt x="28" y="169"/>
                </a:cubicBezTo>
                <a:cubicBezTo>
                  <a:pt x="26" y="169"/>
                  <a:pt x="27" y="170"/>
                  <a:pt x="25" y="170"/>
                </a:cubicBezTo>
                <a:cubicBezTo>
                  <a:pt x="25" y="172"/>
                  <a:pt x="26" y="170"/>
                  <a:pt x="27" y="171"/>
                </a:cubicBezTo>
                <a:cubicBezTo>
                  <a:pt x="26" y="171"/>
                  <a:pt x="26" y="172"/>
                  <a:pt x="26" y="173"/>
                </a:cubicBezTo>
                <a:cubicBezTo>
                  <a:pt x="26" y="173"/>
                  <a:pt x="25" y="173"/>
                  <a:pt x="25" y="174"/>
                </a:cubicBezTo>
                <a:cubicBezTo>
                  <a:pt x="26" y="174"/>
                  <a:pt x="26" y="174"/>
                  <a:pt x="26" y="174"/>
                </a:cubicBezTo>
                <a:cubicBezTo>
                  <a:pt x="26" y="174"/>
                  <a:pt x="26" y="174"/>
                  <a:pt x="26" y="174"/>
                </a:cubicBezTo>
                <a:cubicBezTo>
                  <a:pt x="26" y="175"/>
                  <a:pt x="25" y="175"/>
                  <a:pt x="25" y="175"/>
                </a:cubicBezTo>
                <a:cubicBezTo>
                  <a:pt x="25" y="175"/>
                  <a:pt x="25" y="176"/>
                  <a:pt x="25" y="176"/>
                </a:cubicBezTo>
                <a:cubicBezTo>
                  <a:pt x="24" y="176"/>
                  <a:pt x="24" y="175"/>
                  <a:pt x="24" y="175"/>
                </a:cubicBezTo>
                <a:cubicBezTo>
                  <a:pt x="24" y="175"/>
                  <a:pt x="23" y="177"/>
                  <a:pt x="22" y="176"/>
                </a:cubicBezTo>
                <a:cubicBezTo>
                  <a:pt x="23" y="175"/>
                  <a:pt x="23" y="175"/>
                  <a:pt x="23" y="175"/>
                </a:cubicBezTo>
                <a:cubicBezTo>
                  <a:pt x="22" y="175"/>
                  <a:pt x="22" y="175"/>
                  <a:pt x="22" y="175"/>
                </a:cubicBezTo>
                <a:cubicBezTo>
                  <a:pt x="23" y="175"/>
                  <a:pt x="23" y="175"/>
                  <a:pt x="23" y="175"/>
                </a:cubicBezTo>
                <a:cubicBezTo>
                  <a:pt x="22" y="176"/>
                  <a:pt x="21" y="175"/>
                  <a:pt x="21" y="176"/>
                </a:cubicBezTo>
                <a:cubicBezTo>
                  <a:pt x="22" y="176"/>
                  <a:pt x="19" y="178"/>
                  <a:pt x="18" y="177"/>
                </a:cubicBezTo>
                <a:cubicBezTo>
                  <a:pt x="18" y="176"/>
                  <a:pt x="19" y="176"/>
                  <a:pt x="19" y="176"/>
                </a:cubicBezTo>
                <a:cubicBezTo>
                  <a:pt x="18" y="176"/>
                  <a:pt x="18" y="176"/>
                  <a:pt x="18" y="176"/>
                </a:cubicBezTo>
                <a:cubicBezTo>
                  <a:pt x="18" y="175"/>
                  <a:pt x="18" y="175"/>
                  <a:pt x="18" y="175"/>
                </a:cubicBezTo>
                <a:cubicBezTo>
                  <a:pt x="18" y="175"/>
                  <a:pt x="18" y="175"/>
                  <a:pt x="19" y="175"/>
                </a:cubicBezTo>
                <a:cubicBezTo>
                  <a:pt x="19" y="174"/>
                  <a:pt x="16" y="174"/>
                  <a:pt x="16" y="175"/>
                </a:cubicBezTo>
                <a:cubicBezTo>
                  <a:pt x="16" y="176"/>
                  <a:pt x="16" y="177"/>
                  <a:pt x="17" y="176"/>
                </a:cubicBezTo>
                <a:cubicBezTo>
                  <a:pt x="17" y="177"/>
                  <a:pt x="17" y="177"/>
                  <a:pt x="17" y="177"/>
                </a:cubicBezTo>
                <a:cubicBezTo>
                  <a:pt x="16" y="177"/>
                  <a:pt x="18" y="178"/>
                  <a:pt x="18" y="178"/>
                </a:cubicBezTo>
                <a:cubicBezTo>
                  <a:pt x="17" y="178"/>
                  <a:pt x="19" y="180"/>
                  <a:pt x="19" y="180"/>
                </a:cubicBezTo>
                <a:cubicBezTo>
                  <a:pt x="20" y="180"/>
                  <a:pt x="20" y="181"/>
                  <a:pt x="21" y="181"/>
                </a:cubicBezTo>
                <a:cubicBezTo>
                  <a:pt x="21" y="182"/>
                  <a:pt x="23" y="182"/>
                  <a:pt x="23" y="183"/>
                </a:cubicBezTo>
                <a:cubicBezTo>
                  <a:pt x="22" y="183"/>
                  <a:pt x="22" y="183"/>
                  <a:pt x="22" y="183"/>
                </a:cubicBezTo>
                <a:cubicBezTo>
                  <a:pt x="23" y="183"/>
                  <a:pt x="23" y="183"/>
                  <a:pt x="23" y="183"/>
                </a:cubicBezTo>
                <a:cubicBezTo>
                  <a:pt x="24" y="183"/>
                  <a:pt x="27" y="186"/>
                  <a:pt x="26" y="186"/>
                </a:cubicBezTo>
                <a:cubicBezTo>
                  <a:pt x="26" y="186"/>
                  <a:pt x="26" y="187"/>
                  <a:pt x="26" y="187"/>
                </a:cubicBezTo>
                <a:cubicBezTo>
                  <a:pt x="27" y="187"/>
                  <a:pt x="28" y="187"/>
                  <a:pt x="28" y="187"/>
                </a:cubicBezTo>
                <a:cubicBezTo>
                  <a:pt x="29" y="189"/>
                  <a:pt x="31" y="190"/>
                  <a:pt x="33" y="190"/>
                </a:cubicBezTo>
                <a:cubicBezTo>
                  <a:pt x="33" y="191"/>
                  <a:pt x="34" y="191"/>
                  <a:pt x="35" y="191"/>
                </a:cubicBezTo>
                <a:cubicBezTo>
                  <a:pt x="34" y="191"/>
                  <a:pt x="33" y="191"/>
                  <a:pt x="32" y="191"/>
                </a:cubicBezTo>
                <a:cubicBezTo>
                  <a:pt x="31" y="192"/>
                  <a:pt x="43" y="196"/>
                  <a:pt x="40" y="192"/>
                </a:cubicBezTo>
                <a:cubicBezTo>
                  <a:pt x="41" y="192"/>
                  <a:pt x="43" y="192"/>
                  <a:pt x="43" y="192"/>
                </a:cubicBezTo>
                <a:cubicBezTo>
                  <a:pt x="43" y="193"/>
                  <a:pt x="42" y="192"/>
                  <a:pt x="42" y="192"/>
                </a:cubicBezTo>
                <a:cubicBezTo>
                  <a:pt x="42" y="193"/>
                  <a:pt x="42" y="193"/>
                  <a:pt x="42" y="193"/>
                </a:cubicBezTo>
                <a:cubicBezTo>
                  <a:pt x="42" y="193"/>
                  <a:pt x="40" y="194"/>
                  <a:pt x="40" y="194"/>
                </a:cubicBezTo>
                <a:cubicBezTo>
                  <a:pt x="39" y="194"/>
                  <a:pt x="39" y="194"/>
                  <a:pt x="39" y="194"/>
                </a:cubicBezTo>
                <a:cubicBezTo>
                  <a:pt x="39" y="194"/>
                  <a:pt x="39" y="194"/>
                  <a:pt x="39" y="195"/>
                </a:cubicBezTo>
                <a:cubicBezTo>
                  <a:pt x="39" y="195"/>
                  <a:pt x="40" y="195"/>
                  <a:pt x="40" y="195"/>
                </a:cubicBezTo>
                <a:cubicBezTo>
                  <a:pt x="40" y="195"/>
                  <a:pt x="38" y="196"/>
                  <a:pt x="39" y="197"/>
                </a:cubicBezTo>
                <a:cubicBezTo>
                  <a:pt x="40" y="198"/>
                  <a:pt x="42" y="196"/>
                  <a:pt x="42" y="196"/>
                </a:cubicBezTo>
                <a:cubicBezTo>
                  <a:pt x="42" y="196"/>
                  <a:pt x="41" y="196"/>
                  <a:pt x="42" y="197"/>
                </a:cubicBezTo>
                <a:cubicBezTo>
                  <a:pt x="43" y="197"/>
                  <a:pt x="41" y="197"/>
                  <a:pt x="42" y="198"/>
                </a:cubicBezTo>
                <a:cubicBezTo>
                  <a:pt x="45" y="197"/>
                  <a:pt x="45" y="197"/>
                  <a:pt x="45" y="197"/>
                </a:cubicBezTo>
                <a:cubicBezTo>
                  <a:pt x="44" y="198"/>
                  <a:pt x="42" y="198"/>
                  <a:pt x="42" y="199"/>
                </a:cubicBezTo>
                <a:cubicBezTo>
                  <a:pt x="42" y="199"/>
                  <a:pt x="41" y="199"/>
                  <a:pt x="40" y="200"/>
                </a:cubicBezTo>
                <a:cubicBezTo>
                  <a:pt x="41" y="201"/>
                  <a:pt x="42" y="199"/>
                  <a:pt x="42" y="200"/>
                </a:cubicBezTo>
                <a:cubicBezTo>
                  <a:pt x="42" y="201"/>
                  <a:pt x="42" y="201"/>
                  <a:pt x="42" y="201"/>
                </a:cubicBezTo>
                <a:cubicBezTo>
                  <a:pt x="42" y="201"/>
                  <a:pt x="43" y="200"/>
                  <a:pt x="43" y="199"/>
                </a:cubicBezTo>
                <a:cubicBezTo>
                  <a:pt x="43" y="199"/>
                  <a:pt x="49" y="197"/>
                  <a:pt x="47" y="199"/>
                </a:cubicBezTo>
                <a:cubicBezTo>
                  <a:pt x="48" y="200"/>
                  <a:pt x="48" y="198"/>
                  <a:pt x="48" y="198"/>
                </a:cubicBezTo>
                <a:cubicBezTo>
                  <a:pt x="48" y="197"/>
                  <a:pt x="49" y="198"/>
                  <a:pt x="49" y="199"/>
                </a:cubicBezTo>
                <a:cubicBezTo>
                  <a:pt x="49" y="199"/>
                  <a:pt x="47" y="199"/>
                  <a:pt x="47" y="199"/>
                </a:cubicBezTo>
                <a:cubicBezTo>
                  <a:pt x="46" y="199"/>
                  <a:pt x="45" y="200"/>
                  <a:pt x="46" y="199"/>
                </a:cubicBezTo>
                <a:cubicBezTo>
                  <a:pt x="45" y="199"/>
                  <a:pt x="43" y="200"/>
                  <a:pt x="43" y="201"/>
                </a:cubicBezTo>
                <a:cubicBezTo>
                  <a:pt x="44" y="201"/>
                  <a:pt x="46" y="200"/>
                  <a:pt x="46" y="201"/>
                </a:cubicBezTo>
                <a:cubicBezTo>
                  <a:pt x="45" y="201"/>
                  <a:pt x="45" y="202"/>
                  <a:pt x="45" y="202"/>
                </a:cubicBezTo>
                <a:cubicBezTo>
                  <a:pt x="45" y="202"/>
                  <a:pt x="45" y="202"/>
                  <a:pt x="45" y="202"/>
                </a:cubicBezTo>
                <a:cubicBezTo>
                  <a:pt x="45" y="202"/>
                  <a:pt x="45" y="202"/>
                  <a:pt x="45" y="202"/>
                </a:cubicBezTo>
                <a:cubicBezTo>
                  <a:pt x="45" y="202"/>
                  <a:pt x="45" y="202"/>
                  <a:pt x="45" y="202"/>
                </a:cubicBezTo>
                <a:cubicBezTo>
                  <a:pt x="47" y="202"/>
                  <a:pt x="48" y="200"/>
                  <a:pt x="49" y="200"/>
                </a:cubicBezTo>
                <a:cubicBezTo>
                  <a:pt x="49" y="199"/>
                  <a:pt x="50" y="202"/>
                  <a:pt x="48" y="203"/>
                </a:cubicBezTo>
                <a:cubicBezTo>
                  <a:pt x="48" y="202"/>
                  <a:pt x="48" y="202"/>
                  <a:pt x="48" y="202"/>
                </a:cubicBezTo>
                <a:cubicBezTo>
                  <a:pt x="48" y="203"/>
                  <a:pt x="48" y="203"/>
                  <a:pt x="48" y="203"/>
                </a:cubicBezTo>
                <a:cubicBezTo>
                  <a:pt x="48" y="203"/>
                  <a:pt x="45" y="205"/>
                  <a:pt x="45" y="206"/>
                </a:cubicBezTo>
                <a:cubicBezTo>
                  <a:pt x="44" y="206"/>
                  <a:pt x="44" y="206"/>
                  <a:pt x="44" y="206"/>
                </a:cubicBezTo>
                <a:cubicBezTo>
                  <a:pt x="45" y="206"/>
                  <a:pt x="45" y="206"/>
                  <a:pt x="45" y="206"/>
                </a:cubicBezTo>
                <a:cubicBezTo>
                  <a:pt x="45" y="207"/>
                  <a:pt x="45" y="207"/>
                  <a:pt x="45" y="207"/>
                </a:cubicBezTo>
                <a:cubicBezTo>
                  <a:pt x="45" y="207"/>
                  <a:pt x="45" y="207"/>
                  <a:pt x="45" y="207"/>
                </a:cubicBezTo>
                <a:cubicBezTo>
                  <a:pt x="45" y="207"/>
                  <a:pt x="46" y="207"/>
                  <a:pt x="47" y="208"/>
                </a:cubicBezTo>
                <a:cubicBezTo>
                  <a:pt x="47" y="207"/>
                  <a:pt x="47" y="207"/>
                  <a:pt x="47" y="207"/>
                </a:cubicBezTo>
                <a:cubicBezTo>
                  <a:pt x="47" y="207"/>
                  <a:pt x="47" y="207"/>
                  <a:pt x="47" y="207"/>
                </a:cubicBezTo>
                <a:cubicBezTo>
                  <a:pt x="47" y="207"/>
                  <a:pt x="47" y="207"/>
                  <a:pt x="47" y="207"/>
                </a:cubicBezTo>
                <a:cubicBezTo>
                  <a:pt x="46" y="207"/>
                  <a:pt x="46" y="207"/>
                  <a:pt x="45" y="206"/>
                </a:cubicBezTo>
                <a:cubicBezTo>
                  <a:pt x="47" y="206"/>
                  <a:pt x="49" y="204"/>
                  <a:pt x="49" y="204"/>
                </a:cubicBezTo>
                <a:cubicBezTo>
                  <a:pt x="49" y="204"/>
                  <a:pt x="50" y="205"/>
                  <a:pt x="49" y="205"/>
                </a:cubicBezTo>
                <a:cubicBezTo>
                  <a:pt x="50" y="206"/>
                  <a:pt x="51" y="206"/>
                  <a:pt x="50" y="207"/>
                </a:cubicBezTo>
                <a:cubicBezTo>
                  <a:pt x="50" y="207"/>
                  <a:pt x="50" y="207"/>
                  <a:pt x="50" y="207"/>
                </a:cubicBezTo>
                <a:cubicBezTo>
                  <a:pt x="49" y="207"/>
                  <a:pt x="49" y="207"/>
                  <a:pt x="49" y="207"/>
                </a:cubicBezTo>
                <a:cubicBezTo>
                  <a:pt x="50" y="208"/>
                  <a:pt x="50" y="208"/>
                  <a:pt x="50" y="208"/>
                </a:cubicBezTo>
                <a:cubicBezTo>
                  <a:pt x="51" y="208"/>
                  <a:pt x="50" y="207"/>
                  <a:pt x="51" y="207"/>
                </a:cubicBezTo>
                <a:cubicBezTo>
                  <a:pt x="51" y="208"/>
                  <a:pt x="51" y="208"/>
                  <a:pt x="51" y="208"/>
                </a:cubicBezTo>
                <a:cubicBezTo>
                  <a:pt x="51" y="208"/>
                  <a:pt x="51" y="208"/>
                  <a:pt x="51" y="208"/>
                </a:cubicBezTo>
                <a:cubicBezTo>
                  <a:pt x="51" y="208"/>
                  <a:pt x="51" y="208"/>
                  <a:pt x="51" y="208"/>
                </a:cubicBezTo>
                <a:cubicBezTo>
                  <a:pt x="52" y="207"/>
                  <a:pt x="52" y="207"/>
                  <a:pt x="52" y="207"/>
                </a:cubicBezTo>
                <a:cubicBezTo>
                  <a:pt x="52" y="206"/>
                  <a:pt x="52" y="206"/>
                  <a:pt x="52" y="206"/>
                </a:cubicBezTo>
                <a:cubicBezTo>
                  <a:pt x="53" y="206"/>
                  <a:pt x="52" y="207"/>
                  <a:pt x="53" y="207"/>
                </a:cubicBezTo>
                <a:cubicBezTo>
                  <a:pt x="53" y="206"/>
                  <a:pt x="54" y="205"/>
                  <a:pt x="54" y="205"/>
                </a:cubicBezTo>
                <a:cubicBezTo>
                  <a:pt x="51" y="205"/>
                  <a:pt x="51" y="205"/>
                  <a:pt x="51" y="205"/>
                </a:cubicBezTo>
                <a:cubicBezTo>
                  <a:pt x="51" y="204"/>
                  <a:pt x="52" y="203"/>
                  <a:pt x="52" y="202"/>
                </a:cubicBezTo>
                <a:cubicBezTo>
                  <a:pt x="52" y="202"/>
                  <a:pt x="53" y="202"/>
                  <a:pt x="53" y="201"/>
                </a:cubicBezTo>
                <a:cubicBezTo>
                  <a:pt x="54" y="202"/>
                  <a:pt x="54" y="202"/>
                  <a:pt x="54" y="202"/>
                </a:cubicBezTo>
                <a:cubicBezTo>
                  <a:pt x="55" y="203"/>
                  <a:pt x="56" y="202"/>
                  <a:pt x="56" y="201"/>
                </a:cubicBezTo>
                <a:cubicBezTo>
                  <a:pt x="57" y="202"/>
                  <a:pt x="57" y="202"/>
                  <a:pt x="57" y="202"/>
                </a:cubicBezTo>
                <a:cubicBezTo>
                  <a:pt x="57" y="202"/>
                  <a:pt x="58" y="202"/>
                  <a:pt x="59" y="202"/>
                </a:cubicBezTo>
                <a:cubicBezTo>
                  <a:pt x="59" y="202"/>
                  <a:pt x="59" y="202"/>
                  <a:pt x="59" y="202"/>
                </a:cubicBezTo>
                <a:cubicBezTo>
                  <a:pt x="60" y="202"/>
                  <a:pt x="59" y="203"/>
                  <a:pt x="60" y="202"/>
                </a:cubicBezTo>
                <a:cubicBezTo>
                  <a:pt x="61" y="202"/>
                  <a:pt x="60" y="201"/>
                  <a:pt x="61" y="201"/>
                </a:cubicBezTo>
                <a:cubicBezTo>
                  <a:pt x="62" y="200"/>
                  <a:pt x="61" y="201"/>
                  <a:pt x="62" y="199"/>
                </a:cubicBezTo>
                <a:cubicBezTo>
                  <a:pt x="63" y="200"/>
                  <a:pt x="62" y="203"/>
                  <a:pt x="63" y="204"/>
                </a:cubicBezTo>
                <a:cubicBezTo>
                  <a:pt x="64" y="203"/>
                  <a:pt x="63" y="203"/>
                  <a:pt x="64" y="202"/>
                </a:cubicBezTo>
                <a:cubicBezTo>
                  <a:pt x="64" y="202"/>
                  <a:pt x="63" y="203"/>
                  <a:pt x="64" y="204"/>
                </a:cubicBezTo>
                <a:cubicBezTo>
                  <a:pt x="65" y="203"/>
                  <a:pt x="65" y="203"/>
                  <a:pt x="65" y="203"/>
                </a:cubicBezTo>
                <a:cubicBezTo>
                  <a:pt x="64" y="203"/>
                  <a:pt x="64" y="202"/>
                  <a:pt x="64" y="202"/>
                </a:cubicBezTo>
                <a:cubicBezTo>
                  <a:pt x="65" y="202"/>
                  <a:pt x="66" y="203"/>
                  <a:pt x="66" y="202"/>
                </a:cubicBezTo>
                <a:cubicBezTo>
                  <a:pt x="66" y="201"/>
                  <a:pt x="67" y="203"/>
                  <a:pt x="67" y="203"/>
                </a:cubicBezTo>
                <a:cubicBezTo>
                  <a:pt x="68" y="203"/>
                  <a:pt x="67" y="201"/>
                  <a:pt x="68" y="201"/>
                </a:cubicBezTo>
                <a:cubicBezTo>
                  <a:pt x="69" y="201"/>
                  <a:pt x="68" y="202"/>
                  <a:pt x="69" y="203"/>
                </a:cubicBezTo>
                <a:cubicBezTo>
                  <a:pt x="69" y="202"/>
                  <a:pt x="70" y="202"/>
                  <a:pt x="70" y="201"/>
                </a:cubicBezTo>
                <a:cubicBezTo>
                  <a:pt x="70" y="202"/>
                  <a:pt x="71" y="202"/>
                  <a:pt x="71" y="202"/>
                </a:cubicBezTo>
                <a:cubicBezTo>
                  <a:pt x="71" y="203"/>
                  <a:pt x="71" y="204"/>
                  <a:pt x="71" y="204"/>
                </a:cubicBezTo>
                <a:cubicBezTo>
                  <a:pt x="71" y="204"/>
                  <a:pt x="70" y="206"/>
                  <a:pt x="70" y="206"/>
                </a:cubicBezTo>
                <a:cubicBezTo>
                  <a:pt x="72" y="206"/>
                  <a:pt x="72" y="206"/>
                  <a:pt x="72" y="206"/>
                </a:cubicBezTo>
                <a:cubicBezTo>
                  <a:pt x="72" y="206"/>
                  <a:pt x="73" y="202"/>
                  <a:pt x="73" y="205"/>
                </a:cubicBezTo>
                <a:cubicBezTo>
                  <a:pt x="74" y="205"/>
                  <a:pt x="74" y="205"/>
                  <a:pt x="74" y="205"/>
                </a:cubicBezTo>
                <a:cubicBezTo>
                  <a:pt x="74" y="207"/>
                  <a:pt x="71" y="209"/>
                  <a:pt x="71" y="212"/>
                </a:cubicBezTo>
                <a:cubicBezTo>
                  <a:pt x="70" y="214"/>
                  <a:pt x="77" y="212"/>
                  <a:pt x="77" y="211"/>
                </a:cubicBezTo>
                <a:cubicBezTo>
                  <a:pt x="80" y="211"/>
                  <a:pt x="82" y="209"/>
                  <a:pt x="85" y="206"/>
                </a:cubicBezTo>
                <a:cubicBezTo>
                  <a:pt x="85" y="207"/>
                  <a:pt x="85" y="207"/>
                  <a:pt x="85" y="207"/>
                </a:cubicBezTo>
                <a:cubicBezTo>
                  <a:pt x="86" y="206"/>
                  <a:pt x="86" y="206"/>
                  <a:pt x="86" y="206"/>
                </a:cubicBezTo>
                <a:cubicBezTo>
                  <a:pt x="85" y="206"/>
                  <a:pt x="85" y="206"/>
                  <a:pt x="85" y="206"/>
                </a:cubicBezTo>
                <a:cubicBezTo>
                  <a:pt x="86" y="205"/>
                  <a:pt x="86" y="205"/>
                  <a:pt x="86" y="205"/>
                </a:cubicBezTo>
                <a:cubicBezTo>
                  <a:pt x="86" y="205"/>
                  <a:pt x="86" y="205"/>
                  <a:pt x="86" y="205"/>
                </a:cubicBezTo>
                <a:cubicBezTo>
                  <a:pt x="87" y="204"/>
                  <a:pt x="87" y="204"/>
                  <a:pt x="87" y="204"/>
                </a:cubicBezTo>
                <a:cubicBezTo>
                  <a:pt x="87" y="205"/>
                  <a:pt x="86" y="205"/>
                  <a:pt x="87" y="206"/>
                </a:cubicBezTo>
                <a:cubicBezTo>
                  <a:pt x="87" y="206"/>
                  <a:pt x="85" y="206"/>
                  <a:pt x="86" y="207"/>
                </a:cubicBezTo>
                <a:cubicBezTo>
                  <a:pt x="86" y="207"/>
                  <a:pt x="87" y="206"/>
                  <a:pt x="87" y="206"/>
                </a:cubicBezTo>
                <a:cubicBezTo>
                  <a:pt x="87" y="204"/>
                  <a:pt x="94" y="204"/>
                  <a:pt x="91" y="203"/>
                </a:cubicBezTo>
                <a:cubicBezTo>
                  <a:pt x="90" y="202"/>
                  <a:pt x="92" y="202"/>
                  <a:pt x="92" y="202"/>
                </a:cubicBezTo>
                <a:cubicBezTo>
                  <a:pt x="91" y="202"/>
                  <a:pt x="91" y="202"/>
                  <a:pt x="91" y="201"/>
                </a:cubicBezTo>
                <a:cubicBezTo>
                  <a:pt x="92" y="201"/>
                  <a:pt x="92" y="201"/>
                  <a:pt x="92" y="201"/>
                </a:cubicBezTo>
                <a:cubicBezTo>
                  <a:pt x="92" y="201"/>
                  <a:pt x="92" y="201"/>
                  <a:pt x="92" y="201"/>
                </a:cubicBezTo>
                <a:cubicBezTo>
                  <a:pt x="94" y="202"/>
                  <a:pt x="95" y="202"/>
                  <a:pt x="96" y="201"/>
                </a:cubicBezTo>
                <a:cubicBezTo>
                  <a:pt x="96" y="201"/>
                  <a:pt x="97" y="201"/>
                  <a:pt x="98" y="201"/>
                </a:cubicBezTo>
                <a:cubicBezTo>
                  <a:pt x="97" y="201"/>
                  <a:pt x="97" y="201"/>
                  <a:pt x="97" y="201"/>
                </a:cubicBezTo>
                <a:cubicBezTo>
                  <a:pt x="98" y="199"/>
                  <a:pt x="98" y="199"/>
                  <a:pt x="98" y="199"/>
                </a:cubicBezTo>
                <a:cubicBezTo>
                  <a:pt x="99" y="200"/>
                  <a:pt x="99" y="200"/>
                  <a:pt x="99" y="200"/>
                </a:cubicBezTo>
                <a:cubicBezTo>
                  <a:pt x="99" y="200"/>
                  <a:pt x="98" y="200"/>
                  <a:pt x="99" y="200"/>
                </a:cubicBezTo>
                <a:cubicBezTo>
                  <a:pt x="100" y="201"/>
                  <a:pt x="99" y="199"/>
                  <a:pt x="99" y="199"/>
                </a:cubicBezTo>
                <a:cubicBezTo>
                  <a:pt x="100" y="199"/>
                  <a:pt x="100" y="199"/>
                  <a:pt x="100" y="199"/>
                </a:cubicBezTo>
                <a:cubicBezTo>
                  <a:pt x="99" y="199"/>
                  <a:pt x="99" y="199"/>
                  <a:pt x="99" y="199"/>
                </a:cubicBezTo>
                <a:cubicBezTo>
                  <a:pt x="100" y="199"/>
                  <a:pt x="100" y="199"/>
                  <a:pt x="100" y="199"/>
                </a:cubicBezTo>
                <a:cubicBezTo>
                  <a:pt x="101" y="199"/>
                  <a:pt x="104" y="199"/>
                  <a:pt x="104" y="199"/>
                </a:cubicBezTo>
                <a:cubicBezTo>
                  <a:pt x="107" y="199"/>
                  <a:pt x="107" y="199"/>
                  <a:pt x="107" y="199"/>
                </a:cubicBezTo>
                <a:cubicBezTo>
                  <a:pt x="108" y="199"/>
                  <a:pt x="108" y="199"/>
                  <a:pt x="108" y="199"/>
                </a:cubicBezTo>
                <a:cubicBezTo>
                  <a:pt x="108" y="200"/>
                  <a:pt x="108" y="200"/>
                  <a:pt x="108" y="200"/>
                </a:cubicBezTo>
                <a:cubicBezTo>
                  <a:pt x="107" y="200"/>
                  <a:pt x="107" y="201"/>
                  <a:pt x="107" y="201"/>
                </a:cubicBezTo>
                <a:cubicBezTo>
                  <a:pt x="106" y="202"/>
                  <a:pt x="108" y="201"/>
                  <a:pt x="108" y="202"/>
                </a:cubicBezTo>
                <a:cubicBezTo>
                  <a:pt x="108" y="202"/>
                  <a:pt x="108" y="202"/>
                  <a:pt x="108" y="202"/>
                </a:cubicBezTo>
                <a:cubicBezTo>
                  <a:pt x="108" y="202"/>
                  <a:pt x="109" y="202"/>
                  <a:pt x="109" y="203"/>
                </a:cubicBezTo>
                <a:cubicBezTo>
                  <a:pt x="109" y="203"/>
                  <a:pt x="109" y="203"/>
                  <a:pt x="109" y="203"/>
                </a:cubicBezTo>
                <a:cubicBezTo>
                  <a:pt x="109" y="203"/>
                  <a:pt x="109" y="203"/>
                  <a:pt x="109" y="203"/>
                </a:cubicBezTo>
                <a:cubicBezTo>
                  <a:pt x="109" y="203"/>
                  <a:pt x="109" y="203"/>
                  <a:pt x="109" y="203"/>
                </a:cubicBezTo>
                <a:cubicBezTo>
                  <a:pt x="109" y="203"/>
                  <a:pt x="110" y="204"/>
                  <a:pt x="110" y="205"/>
                </a:cubicBezTo>
                <a:cubicBezTo>
                  <a:pt x="110" y="205"/>
                  <a:pt x="110" y="205"/>
                  <a:pt x="110" y="205"/>
                </a:cubicBezTo>
                <a:cubicBezTo>
                  <a:pt x="109" y="204"/>
                  <a:pt x="109" y="204"/>
                  <a:pt x="109" y="204"/>
                </a:cubicBezTo>
                <a:cubicBezTo>
                  <a:pt x="110" y="205"/>
                  <a:pt x="110" y="205"/>
                  <a:pt x="110" y="205"/>
                </a:cubicBezTo>
                <a:cubicBezTo>
                  <a:pt x="109" y="205"/>
                  <a:pt x="109" y="205"/>
                  <a:pt x="109" y="205"/>
                </a:cubicBezTo>
                <a:cubicBezTo>
                  <a:pt x="109" y="205"/>
                  <a:pt x="110" y="206"/>
                  <a:pt x="111" y="206"/>
                </a:cubicBezTo>
                <a:cubicBezTo>
                  <a:pt x="111" y="207"/>
                  <a:pt x="111" y="207"/>
                  <a:pt x="112" y="207"/>
                </a:cubicBezTo>
                <a:cubicBezTo>
                  <a:pt x="112" y="207"/>
                  <a:pt x="112" y="207"/>
                  <a:pt x="112" y="207"/>
                </a:cubicBezTo>
                <a:cubicBezTo>
                  <a:pt x="112" y="207"/>
                  <a:pt x="113" y="207"/>
                  <a:pt x="113" y="206"/>
                </a:cubicBezTo>
                <a:cubicBezTo>
                  <a:pt x="112" y="206"/>
                  <a:pt x="112" y="206"/>
                  <a:pt x="111" y="206"/>
                </a:cubicBezTo>
                <a:cubicBezTo>
                  <a:pt x="111" y="205"/>
                  <a:pt x="111" y="205"/>
                  <a:pt x="111" y="205"/>
                </a:cubicBezTo>
                <a:cubicBezTo>
                  <a:pt x="113" y="206"/>
                  <a:pt x="111" y="203"/>
                  <a:pt x="111" y="203"/>
                </a:cubicBezTo>
                <a:cubicBezTo>
                  <a:pt x="111" y="203"/>
                  <a:pt x="111" y="203"/>
                  <a:pt x="111" y="203"/>
                </a:cubicBezTo>
                <a:cubicBezTo>
                  <a:pt x="111" y="202"/>
                  <a:pt x="111" y="202"/>
                  <a:pt x="111" y="202"/>
                </a:cubicBezTo>
                <a:cubicBezTo>
                  <a:pt x="112" y="202"/>
                  <a:pt x="113" y="202"/>
                  <a:pt x="114" y="201"/>
                </a:cubicBezTo>
                <a:cubicBezTo>
                  <a:pt x="114" y="202"/>
                  <a:pt x="114" y="202"/>
                  <a:pt x="114" y="202"/>
                </a:cubicBezTo>
                <a:cubicBezTo>
                  <a:pt x="115" y="202"/>
                  <a:pt x="114" y="201"/>
                  <a:pt x="114" y="201"/>
                </a:cubicBezTo>
                <a:cubicBezTo>
                  <a:pt x="115" y="201"/>
                  <a:pt x="115" y="201"/>
                  <a:pt x="115" y="201"/>
                </a:cubicBezTo>
                <a:cubicBezTo>
                  <a:pt x="115" y="201"/>
                  <a:pt x="116" y="201"/>
                  <a:pt x="117" y="200"/>
                </a:cubicBezTo>
                <a:cubicBezTo>
                  <a:pt x="118" y="200"/>
                  <a:pt x="119" y="200"/>
                  <a:pt x="120" y="201"/>
                </a:cubicBezTo>
                <a:cubicBezTo>
                  <a:pt x="120" y="201"/>
                  <a:pt x="120" y="201"/>
                  <a:pt x="120" y="201"/>
                </a:cubicBezTo>
                <a:cubicBezTo>
                  <a:pt x="120" y="200"/>
                  <a:pt x="121" y="200"/>
                  <a:pt x="121" y="200"/>
                </a:cubicBezTo>
                <a:cubicBezTo>
                  <a:pt x="121" y="201"/>
                  <a:pt x="121" y="201"/>
                  <a:pt x="121" y="201"/>
                </a:cubicBezTo>
                <a:cubicBezTo>
                  <a:pt x="121" y="201"/>
                  <a:pt x="121" y="201"/>
                  <a:pt x="121" y="201"/>
                </a:cubicBezTo>
                <a:cubicBezTo>
                  <a:pt x="121" y="201"/>
                  <a:pt x="121" y="201"/>
                  <a:pt x="121" y="201"/>
                </a:cubicBezTo>
                <a:cubicBezTo>
                  <a:pt x="121" y="201"/>
                  <a:pt x="121" y="201"/>
                  <a:pt x="121" y="201"/>
                </a:cubicBezTo>
                <a:cubicBezTo>
                  <a:pt x="121" y="202"/>
                  <a:pt x="121" y="201"/>
                  <a:pt x="122" y="202"/>
                </a:cubicBezTo>
                <a:cubicBezTo>
                  <a:pt x="121" y="202"/>
                  <a:pt x="122" y="201"/>
                  <a:pt x="122" y="201"/>
                </a:cubicBezTo>
                <a:cubicBezTo>
                  <a:pt x="122" y="201"/>
                  <a:pt x="122" y="201"/>
                  <a:pt x="122" y="201"/>
                </a:cubicBezTo>
                <a:cubicBezTo>
                  <a:pt x="122" y="200"/>
                  <a:pt x="122" y="200"/>
                  <a:pt x="122" y="200"/>
                </a:cubicBezTo>
                <a:cubicBezTo>
                  <a:pt x="122" y="200"/>
                  <a:pt x="122" y="200"/>
                  <a:pt x="121" y="199"/>
                </a:cubicBezTo>
                <a:cubicBezTo>
                  <a:pt x="121" y="199"/>
                  <a:pt x="121" y="198"/>
                  <a:pt x="121" y="198"/>
                </a:cubicBezTo>
                <a:cubicBezTo>
                  <a:pt x="121" y="198"/>
                  <a:pt x="121" y="198"/>
                  <a:pt x="121" y="198"/>
                </a:cubicBezTo>
                <a:cubicBezTo>
                  <a:pt x="121" y="198"/>
                  <a:pt x="121" y="198"/>
                  <a:pt x="121" y="198"/>
                </a:cubicBezTo>
                <a:cubicBezTo>
                  <a:pt x="122" y="197"/>
                  <a:pt x="124" y="197"/>
                  <a:pt x="125" y="196"/>
                </a:cubicBezTo>
                <a:cubicBezTo>
                  <a:pt x="125" y="197"/>
                  <a:pt x="125" y="198"/>
                  <a:pt x="124" y="198"/>
                </a:cubicBezTo>
                <a:cubicBezTo>
                  <a:pt x="125" y="198"/>
                  <a:pt x="125" y="198"/>
                  <a:pt x="125" y="198"/>
                </a:cubicBezTo>
                <a:cubicBezTo>
                  <a:pt x="125" y="198"/>
                  <a:pt x="125" y="199"/>
                  <a:pt x="125" y="198"/>
                </a:cubicBezTo>
                <a:cubicBezTo>
                  <a:pt x="125" y="198"/>
                  <a:pt x="125" y="198"/>
                  <a:pt x="125" y="198"/>
                </a:cubicBezTo>
                <a:cubicBezTo>
                  <a:pt x="127" y="199"/>
                  <a:pt x="126" y="198"/>
                  <a:pt x="126" y="200"/>
                </a:cubicBezTo>
                <a:cubicBezTo>
                  <a:pt x="125" y="199"/>
                  <a:pt x="125" y="199"/>
                  <a:pt x="125" y="199"/>
                </a:cubicBezTo>
                <a:cubicBezTo>
                  <a:pt x="126" y="200"/>
                  <a:pt x="126" y="200"/>
                  <a:pt x="126" y="200"/>
                </a:cubicBezTo>
                <a:cubicBezTo>
                  <a:pt x="126" y="200"/>
                  <a:pt x="126" y="200"/>
                  <a:pt x="126" y="201"/>
                </a:cubicBezTo>
                <a:cubicBezTo>
                  <a:pt x="126" y="200"/>
                  <a:pt x="127" y="200"/>
                  <a:pt x="127" y="199"/>
                </a:cubicBezTo>
                <a:cubicBezTo>
                  <a:pt x="129" y="200"/>
                  <a:pt x="129" y="203"/>
                  <a:pt x="129" y="204"/>
                </a:cubicBezTo>
                <a:cubicBezTo>
                  <a:pt x="129" y="202"/>
                  <a:pt x="131" y="197"/>
                  <a:pt x="131" y="195"/>
                </a:cubicBezTo>
                <a:cubicBezTo>
                  <a:pt x="132" y="195"/>
                  <a:pt x="132" y="195"/>
                  <a:pt x="132" y="195"/>
                </a:cubicBezTo>
                <a:cubicBezTo>
                  <a:pt x="132" y="195"/>
                  <a:pt x="132" y="195"/>
                  <a:pt x="132" y="195"/>
                </a:cubicBezTo>
                <a:cubicBezTo>
                  <a:pt x="132" y="196"/>
                  <a:pt x="132" y="196"/>
                  <a:pt x="132" y="196"/>
                </a:cubicBezTo>
                <a:cubicBezTo>
                  <a:pt x="132" y="196"/>
                  <a:pt x="133" y="194"/>
                  <a:pt x="133" y="196"/>
                </a:cubicBezTo>
                <a:cubicBezTo>
                  <a:pt x="134" y="196"/>
                  <a:pt x="134" y="196"/>
                  <a:pt x="134" y="196"/>
                </a:cubicBezTo>
                <a:cubicBezTo>
                  <a:pt x="134" y="196"/>
                  <a:pt x="134" y="196"/>
                  <a:pt x="134" y="196"/>
                </a:cubicBezTo>
                <a:cubicBezTo>
                  <a:pt x="134" y="196"/>
                  <a:pt x="134" y="196"/>
                  <a:pt x="134" y="196"/>
                </a:cubicBezTo>
                <a:cubicBezTo>
                  <a:pt x="133" y="198"/>
                  <a:pt x="131" y="201"/>
                  <a:pt x="131" y="201"/>
                </a:cubicBezTo>
                <a:cubicBezTo>
                  <a:pt x="132" y="200"/>
                  <a:pt x="134" y="199"/>
                  <a:pt x="135" y="196"/>
                </a:cubicBezTo>
                <a:cubicBezTo>
                  <a:pt x="136" y="197"/>
                  <a:pt x="136" y="197"/>
                  <a:pt x="137" y="198"/>
                </a:cubicBezTo>
                <a:cubicBezTo>
                  <a:pt x="137" y="197"/>
                  <a:pt x="137" y="197"/>
                  <a:pt x="137" y="197"/>
                </a:cubicBezTo>
                <a:cubicBezTo>
                  <a:pt x="137" y="197"/>
                  <a:pt x="137" y="197"/>
                  <a:pt x="137" y="197"/>
                </a:cubicBezTo>
                <a:cubicBezTo>
                  <a:pt x="137" y="197"/>
                  <a:pt x="137" y="197"/>
                  <a:pt x="137" y="197"/>
                </a:cubicBezTo>
                <a:cubicBezTo>
                  <a:pt x="137" y="197"/>
                  <a:pt x="137" y="197"/>
                  <a:pt x="137" y="197"/>
                </a:cubicBezTo>
                <a:cubicBezTo>
                  <a:pt x="137" y="196"/>
                  <a:pt x="137" y="196"/>
                  <a:pt x="137" y="196"/>
                </a:cubicBezTo>
                <a:cubicBezTo>
                  <a:pt x="138" y="196"/>
                  <a:pt x="139" y="196"/>
                  <a:pt x="139" y="197"/>
                </a:cubicBezTo>
                <a:cubicBezTo>
                  <a:pt x="140" y="197"/>
                  <a:pt x="140" y="197"/>
                  <a:pt x="140" y="197"/>
                </a:cubicBezTo>
                <a:cubicBezTo>
                  <a:pt x="140" y="197"/>
                  <a:pt x="140" y="197"/>
                  <a:pt x="140" y="197"/>
                </a:cubicBezTo>
                <a:cubicBezTo>
                  <a:pt x="141" y="198"/>
                  <a:pt x="140" y="200"/>
                  <a:pt x="138" y="199"/>
                </a:cubicBezTo>
                <a:cubicBezTo>
                  <a:pt x="138" y="199"/>
                  <a:pt x="138" y="199"/>
                  <a:pt x="138" y="199"/>
                </a:cubicBezTo>
                <a:cubicBezTo>
                  <a:pt x="137" y="198"/>
                  <a:pt x="137" y="198"/>
                  <a:pt x="137" y="198"/>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9" y="203"/>
                  <a:pt x="143" y="211"/>
                  <a:pt x="145" y="214"/>
                </a:cubicBezTo>
                <a:cubicBezTo>
                  <a:pt x="145" y="213"/>
                  <a:pt x="139" y="204"/>
                  <a:pt x="143" y="203"/>
                </a:cubicBezTo>
                <a:cubicBezTo>
                  <a:pt x="146" y="204"/>
                  <a:pt x="146" y="209"/>
                  <a:pt x="149" y="211"/>
                </a:cubicBezTo>
                <a:cubicBezTo>
                  <a:pt x="148" y="208"/>
                  <a:pt x="143" y="200"/>
                  <a:pt x="149" y="200"/>
                </a:cubicBezTo>
                <a:cubicBezTo>
                  <a:pt x="150" y="201"/>
                  <a:pt x="150" y="206"/>
                  <a:pt x="150" y="206"/>
                </a:cubicBezTo>
                <a:cubicBezTo>
                  <a:pt x="154" y="204"/>
                  <a:pt x="154" y="207"/>
                  <a:pt x="152" y="209"/>
                </a:cubicBezTo>
                <a:cubicBezTo>
                  <a:pt x="157" y="211"/>
                  <a:pt x="161" y="216"/>
                  <a:pt x="167" y="218"/>
                </a:cubicBezTo>
                <a:cubicBezTo>
                  <a:pt x="165" y="214"/>
                  <a:pt x="159" y="214"/>
                  <a:pt x="164" y="210"/>
                </a:cubicBezTo>
                <a:cubicBezTo>
                  <a:pt x="158" y="208"/>
                  <a:pt x="160" y="214"/>
                  <a:pt x="155" y="208"/>
                </a:cubicBezTo>
                <a:cubicBezTo>
                  <a:pt x="154" y="207"/>
                  <a:pt x="154" y="206"/>
                  <a:pt x="154" y="205"/>
                </a:cubicBezTo>
                <a:cubicBezTo>
                  <a:pt x="154" y="205"/>
                  <a:pt x="155" y="204"/>
                  <a:pt x="156" y="204"/>
                </a:cubicBezTo>
                <a:cubicBezTo>
                  <a:pt x="157" y="205"/>
                  <a:pt x="157" y="205"/>
                  <a:pt x="157" y="205"/>
                </a:cubicBezTo>
                <a:cubicBezTo>
                  <a:pt x="158" y="205"/>
                  <a:pt x="167" y="204"/>
                  <a:pt x="166" y="208"/>
                </a:cubicBezTo>
                <a:cubicBezTo>
                  <a:pt x="166" y="209"/>
                  <a:pt x="165" y="209"/>
                  <a:pt x="164" y="209"/>
                </a:cubicBezTo>
                <a:cubicBezTo>
                  <a:pt x="165" y="210"/>
                  <a:pt x="167" y="213"/>
                  <a:pt x="168" y="215"/>
                </a:cubicBezTo>
                <a:cubicBezTo>
                  <a:pt x="169" y="214"/>
                  <a:pt x="168" y="210"/>
                  <a:pt x="168" y="209"/>
                </a:cubicBezTo>
                <a:cubicBezTo>
                  <a:pt x="167" y="208"/>
                  <a:pt x="174" y="210"/>
                  <a:pt x="175" y="210"/>
                </a:cubicBezTo>
                <a:cubicBezTo>
                  <a:pt x="172" y="207"/>
                  <a:pt x="167" y="208"/>
                  <a:pt x="170" y="205"/>
                </a:cubicBezTo>
                <a:cubicBezTo>
                  <a:pt x="171" y="205"/>
                  <a:pt x="171" y="205"/>
                  <a:pt x="171" y="205"/>
                </a:cubicBezTo>
                <a:cubicBezTo>
                  <a:pt x="170" y="205"/>
                  <a:pt x="170" y="205"/>
                  <a:pt x="170" y="205"/>
                </a:cubicBezTo>
                <a:cubicBezTo>
                  <a:pt x="171" y="204"/>
                  <a:pt x="171" y="204"/>
                  <a:pt x="172" y="204"/>
                </a:cubicBezTo>
                <a:cubicBezTo>
                  <a:pt x="170" y="204"/>
                  <a:pt x="166" y="198"/>
                  <a:pt x="166" y="204"/>
                </a:cubicBezTo>
                <a:cubicBezTo>
                  <a:pt x="165" y="204"/>
                  <a:pt x="163" y="204"/>
                  <a:pt x="162" y="203"/>
                </a:cubicBezTo>
                <a:cubicBezTo>
                  <a:pt x="163" y="202"/>
                  <a:pt x="164" y="202"/>
                  <a:pt x="164" y="202"/>
                </a:cubicBezTo>
                <a:cubicBezTo>
                  <a:pt x="163" y="202"/>
                  <a:pt x="162" y="202"/>
                  <a:pt x="161" y="202"/>
                </a:cubicBezTo>
                <a:cubicBezTo>
                  <a:pt x="158" y="199"/>
                  <a:pt x="156" y="193"/>
                  <a:pt x="159" y="191"/>
                </a:cubicBezTo>
                <a:cubicBezTo>
                  <a:pt x="159" y="191"/>
                  <a:pt x="158" y="191"/>
                  <a:pt x="157" y="190"/>
                </a:cubicBezTo>
                <a:cubicBezTo>
                  <a:pt x="158" y="190"/>
                  <a:pt x="159" y="190"/>
                  <a:pt x="160" y="190"/>
                </a:cubicBezTo>
                <a:cubicBezTo>
                  <a:pt x="161" y="193"/>
                  <a:pt x="163" y="195"/>
                  <a:pt x="165" y="196"/>
                </a:cubicBezTo>
                <a:cubicBezTo>
                  <a:pt x="165" y="196"/>
                  <a:pt x="165" y="197"/>
                  <a:pt x="164" y="197"/>
                </a:cubicBezTo>
                <a:cubicBezTo>
                  <a:pt x="164" y="198"/>
                  <a:pt x="166" y="197"/>
                  <a:pt x="167" y="197"/>
                </a:cubicBezTo>
                <a:cubicBezTo>
                  <a:pt x="167" y="197"/>
                  <a:pt x="167" y="197"/>
                  <a:pt x="168" y="197"/>
                </a:cubicBezTo>
                <a:cubicBezTo>
                  <a:pt x="168" y="197"/>
                  <a:pt x="168" y="196"/>
                  <a:pt x="168" y="196"/>
                </a:cubicBezTo>
                <a:cubicBezTo>
                  <a:pt x="168" y="195"/>
                  <a:pt x="168" y="195"/>
                  <a:pt x="168" y="195"/>
                </a:cubicBezTo>
                <a:cubicBezTo>
                  <a:pt x="168" y="195"/>
                  <a:pt x="168" y="195"/>
                  <a:pt x="168" y="195"/>
                </a:cubicBezTo>
                <a:cubicBezTo>
                  <a:pt x="168" y="195"/>
                  <a:pt x="168" y="194"/>
                  <a:pt x="168" y="193"/>
                </a:cubicBezTo>
                <a:cubicBezTo>
                  <a:pt x="167" y="192"/>
                  <a:pt x="161" y="194"/>
                  <a:pt x="161" y="190"/>
                </a:cubicBezTo>
                <a:cubicBezTo>
                  <a:pt x="162" y="191"/>
                  <a:pt x="162" y="191"/>
                  <a:pt x="163" y="191"/>
                </a:cubicBezTo>
                <a:cubicBezTo>
                  <a:pt x="162" y="191"/>
                  <a:pt x="162" y="190"/>
                  <a:pt x="162" y="189"/>
                </a:cubicBezTo>
                <a:cubicBezTo>
                  <a:pt x="167" y="189"/>
                  <a:pt x="169" y="185"/>
                  <a:pt x="173" y="185"/>
                </a:cubicBezTo>
                <a:cubicBezTo>
                  <a:pt x="173" y="185"/>
                  <a:pt x="173" y="184"/>
                  <a:pt x="172" y="184"/>
                </a:cubicBezTo>
                <a:cubicBezTo>
                  <a:pt x="172" y="184"/>
                  <a:pt x="172" y="184"/>
                  <a:pt x="172" y="184"/>
                </a:cubicBezTo>
                <a:cubicBezTo>
                  <a:pt x="172" y="184"/>
                  <a:pt x="172" y="184"/>
                  <a:pt x="172" y="184"/>
                </a:cubicBezTo>
                <a:cubicBezTo>
                  <a:pt x="171" y="183"/>
                  <a:pt x="171" y="183"/>
                  <a:pt x="171" y="183"/>
                </a:cubicBezTo>
                <a:cubicBezTo>
                  <a:pt x="172" y="183"/>
                  <a:pt x="172" y="183"/>
                  <a:pt x="173" y="184"/>
                </a:cubicBezTo>
                <a:cubicBezTo>
                  <a:pt x="173" y="184"/>
                  <a:pt x="173" y="184"/>
                  <a:pt x="173" y="184"/>
                </a:cubicBezTo>
                <a:cubicBezTo>
                  <a:pt x="173" y="184"/>
                  <a:pt x="174" y="184"/>
                  <a:pt x="174" y="185"/>
                </a:cubicBezTo>
                <a:cubicBezTo>
                  <a:pt x="174" y="184"/>
                  <a:pt x="174" y="184"/>
                  <a:pt x="174" y="183"/>
                </a:cubicBezTo>
                <a:cubicBezTo>
                  <a:pt x="174" y="183"/>
                  <a:pt x="174" y="183"/>
                  <a:pt x="174" y="183"/>
                </a:cubicBezTo>
                <a:cubicBezTo>
                  <a:pt x="175" y="183"/>
                  <a:pt x="175" y="184"/>
                  <a:pt x="176" y="184"/>
                </a:cubicBezTo>
                <a:cubicBezTo>
                  <a:pt x="176" y="183"/>
                  <a:pt x="176" y="183"/>
                  <a:pt x="176" y="182"/>
                </a:cubicBezTo>
                <a:cubicBezTo>
                  <a:pt x="177" y="182"/>
                  <a:pt x="177" y="181"/>
                  <a:pt x="177" y="181"/>
                </a:cubicBezTo>
                <a:cubicBezTo>
                  <a:pt x="178" y="181"/>
                  <a:pt x="179" y="183"/>
                  <a:pt x="177" y="184"/>
                </a:cubicBezTo>
                <a:cubicBezTo>
                  <a:pt x="177" y="184"/>
                  <a:pt x="177" y="184"/>
                  <a:pt x="177" y="184"/>
                </a:cubicBezTo>
                <a:cubicBezTo>
                  <a:pt x="176" y="184"/>
                  <a:pt x="176" y="184"/>
                  <a:pt x="176" y="184"/>
                </a:cubicBezTo>
                <a:cubicBezTo>
                  <a:pt x="177" y="184"/>
                  <a:pt x="175" y="185"/>
                  <a:pt x="174" y="186"/>
                </a:cubicBezTo>
                <a:cubicBezTo>
                  <a:pt x="174" y="186"/>
                  <a:pt x="174" y="186"/>
                  <a:pt x="174" y="186"/>
                </a:cubicBezTo>
                <a:cubicBezTo>
                  <a:pt x="174" y="186"/>
                  <a:pt x="174" y="186"/>
                  <a:pt x="174" y="186"/>
                </a:cubicBezTo>
                <a:cubicBezTo>
                  <a:pt x="174" y="187"/>
                  <a:pt x="173" y="188"/>
                  <a:pt x="173" y="188"/>
                </a:cubicBezTo>
                <a:cubicBezTo>
                  <a:pt x="173" y="188"/>
                  <a:pt x="174" y="188"/>
                  <a:pt x="175" y="187"/>
                </a:cubicBezTo>
                <a:cubicBezTo>
                  <a:pt x="176" y="186"/>
                  <a:pt x="178" y="185"/>
                  <a:pt x="178" y="185"/>
                </a:cubicBezTo>
                <a:cubicBezTo>
                  <a:pt x="178" y="186"/>
                  <a:pt x="179" y="186"/>
                  <a:pt x="178" y="187"/>
                </a:cubicBezTo>
                <a:cubicBezTo>
                  <a:pt x="178" y="187"/>
                  <a:pt x="178" y="187"/>
                  <a:pt x="179" y="187"/>
                </a:cubicBezTo>
                <a:cubicBezTo>
                  <a:pt x="179" y="187"/>
                  <a:pt x="179" y="187"/>
                  <a:pt x="179" y="187"/>
                </a:cubicBezTo>
                <a:cubicBezTo>
                  <a:pt x="179" y="187"/>
                  <a:pt x="179" y="187"/>
                  <a:pt x="179" y="187"/>
                </a:cubicBezTo>
                <a:cubicBezTo>
                  <a:pt x="179" y="187"/>
                  <a:pt x="179" y="188"/>
                  <a:pt x="178" y="188"/>
                </a:cubicBezTo>
                <a:cubicBezTo>
                  <a:pt x="179" y="188"/>
                  <a:pt x="179" y="188"/>
                  <a:pt x="179" y="188"/>
                </a:cubicBezTo>
                <a:cubicBezTo>
                  <a:pt x="178" y="189"/>
                  <a:pt x="178" y="189"/>
                  <a:pt x="178" y="189"/>
                </a:cubicBezTo>
                <a:cubicBezTo>
                  <a:pt x="178" y="189"/>
                  <a:pt x="178" y="189"/>
                  <a:pt x="178" y="189"/>
                </a:cubicBezTo>
                <a:cubicBezTo>
                  <a:pt x="178" y="189"/>
                  <a:pt x="178" y="189"/>
                  <a:pt x="178" y="189"/>
                </a:cubicBezTo>
                <a:cubicBezTo>
                  <a:pt x="178" y="189"/>
                  <a:pt x="178" y="189"/>
                  <a:pt x="178" y="189"/>
                </a:cubicBezTo>
                <a:cubicBezTo>
                  <a:pt x="178" y="190"/>
                  <a:pt x="178" y="190"/>
                  <a:pt x="178" y="190"/>
                </a:cubicBezTo>
                <a:cubicBezTo>
                  <a:pt x="178" y="189"/>
                  <a:pt x="178" y="189"/>
                  <a:pt x="178" y="189"/>
                </a:cubicBezTo>
                <a:cubicBezTo>
                  <a:pt x="179" y="190"/>
                  <a:pt x="179" y="190"/>
                  <a:pt x="179" y="190"/>
                </a:cubicBezTo>
                <a:cubicBezTo>
                  <a:pt x="179" y="190"/>
                  <a:pt x="179" y="190"/>
                  <a:pt x="179" y="190"/>
                </a:cubicBezTo>
                <a:cubicBezTo>
                  <a:pt x="178" y="190"/>
                  <a:pt x="178" y="190"/>
                  <a:pt x="178" y="190"/>
                </a:cubicBezTo>
                <a:cubicBezTo>
                  <a:pt x="178" y="190"/>
                  <a:pt x="177" y="190"/>
                  <a:pt x="177" y="190"/>
                </a:cubicBezTo>
                <a:cubicBezTo>
                  <a:pt x="177" y="191"/>
                  <a:pt x="177" y="191"/>
                  <a:pt x="177" y="191"/>
                </a:cubicBezTo>
                <a:cubicBezTo>
                  <a:pt x="177" y="191"/>
                  <a:pt x="176" y="192"/>
                  <a:pt x="175" y="192"/>
                </a:cubicBezTo>
                <a:cubicBezTo>
                  <a:pt x="175" y="191"/>
                  <a:pt x="174" y="189"/>
                  <a:pt x="172" y="189"/>
                </a:cubicBezTo>
                <a:cubicBezTo>
                  <a:pt x="173" y="190"/>
                  <a:pt x="173" y="191"/>
                  <a:pt x="174" y="191"/>
                </a:cubicBezTo>
                <a:cubicBezTo>
                  <a:pt x="173" y="191"/>
                  <a:pt x="173" y="191"/>
                  <a:pt x="173" y="192"/>
                </a:cubicBezTo>
                <a:cubicBezTo>
                  <a:pt x="174" y="191"/>
                  <a:pt x="174" y="191"/>
                  <a:pt x="174" y="191"/>
                </a:cubicBezTo>
                <a:cubicBezTo>
                  <a:pt x="174" y="192"/>
                  <a:pt x="174" y="192"/>
                  <a:pt x="175" y="192"/>
                </a:cubicBezTo>
                <a:cubicBezTo>
                  <a:pt x="175" y="193"/>
                  <a:pt x="175" y="193"/>
                  <a:pt x="175" y="193"/>
                </a:cubicBezTo>
                <a:cubicBezTo>
                  <a:pt x="176" y="194"/>
                  <a:pt x="178" y="195"/>
                  <a:pt x="179" y="196"/>
                </a:cubicBezTo>
                <a:cubicBezTo>
                  <a:pt x="179" y="196"/>
                  <a:pt x="179" y="193"/>
                  <a:pt x="178" y="193"/>
                </a:cubicBezTo>
                <a:cubicBezTo>
                  <a:pt x="177" y="194"/>
                  <a:pt x="176" y="193"/>
                  <a:pt x="175" y="192"/>
                </a:cubicBezTo>
                <a:cubicBezTo>
                  <a:pt x="176" y="192"/>
                  <a:pt x="178" y="191"/>
                  <a:pt x="177" y="191"/>
                </a:cubicBezTo>
                <a:cubicBezTo>
                  <a:pt x="178" y="191"/>
                  <a:pt x="178" y="191"/>
                  <a:pt x="179" y="190"/>
                </a:cubicBezTo>
                <a:cubicBezTo>
                  <a:pt x="179" y="190"/>
                  <a:pt x="179" y="190"/>
                  <a:pt x="179" y="190"/>
                </a:cubicBezTo>
                <a:cubicBezTo>
                  <a:pt x="179" y="190"/>
                  <a:pt x="179" y="190"/>
                  <a:pt x="179" y="190"/>
                </a:cubicBezTo>
                <a:cubicBezTo>
                  <a:pt x="179" y="190"/>
                  <a:pt x="179" y="190"/>
                  <a:pt x="181" y="191"/>
                </a:cubicBezTo>
                <a:cubicBezTo>
                  <a:pt x="180" y="190"/>
                  <a:pt x="180" y="189"/>
                  <a:pt x="180" y="189"/>
                </a:cubicBezTo>
                <a:cubicBezTo>
                  <a:pt x="180" y="189"/>
                  <a:pt x="180" y="189"/>
                  <a:pt x="180" y="189"/>
                </a:cubicBezTo>
                <a:cubicBezTo>
                  <a:pt x="181" y="188"/>
                  <a:pt x="181" y="188"/>
                  <a:pt x="181" y="188"/>
                </a:cubicBezTo>
                <a:cubicBezTo>
                  <a:pt x="181" y="188"/>
                  <a:pt x="181" y="188"/>
                  <a:pt x="181" y="188"/>
                </a:cubicBezTo>
                <a:cubicBezTo>
                  <a:pt x="181" y="188"/>
                  <a:pt x="181" y="188"/>
                  <a:pt x="181" y="188"/>
                </a:cubicBezTo>
                <a:cubicBezTo>
                  <a:pt x="181" y="188"/>
                  <a:pt x="181" y="188"/>
                  <a:pt x="181" y="188"/>
                </a:cubicBezTo>
                <a:cubicBezTo>
                  <a:pt x="181" y="188"/>
                  <a:pt x="181" y="188"/>
                  <a:pt x="181" y="188"/>
                </a:cubicBezTo>
                <a:cubicBezTo>
                  <a:pt x="182" y="188"/>
                  <a:pt x="182" y="188"/>
                  <a:pt x="182" y="188"/>
                </a:cubicBezTo>
                <a:cubicBezTo>
                  <a:pt x="182" y="188"/>
                  <a:pt x="182" y="188"/>
                  <a:pt x="182" y="188"/>
                </a:cubicBezTo>
                <a:cubicBezTo>
                  <a:pt x="182" y="188"/>
                  <a:pt x="183" y="188"/>
                  <a:pt x="183" y="188"/>
                </a:cubicBezTo>
                <a:cubicBezTo>
                  <a:pt x="181" y="192"/>
                  <a:pt x="181" y="193"/>
                  <a:pt x="183" y="194"/>
                </a:cubicBezTo>
                <a:cubicBezTo>
                  <a:pt x="183" y="194"/>
                  <a:pt x="183" y="194"/>
                  <a:pt x="183" y="194"/>
                </a:cubicBezTo>
                <a:cubicBezTo>
                  <a:pt x="183" y="194"/>
                  <a:pt x="183" y="194"/>
                  <a:pt x="183" y="194"/>
                </a:cubicBezTo>
                <a:cubicBezTo>
                  <a:pt x="184" y="194"/>
                  <a:pt x="186" y="194"/>
                  <a:pt x="187" y="194"/>
                </a:cubicBezTo>
                <a:cubicBezTo>
                  <a:pt x="188" y="194"/>
                  <a:pt x="189" y="195"/>
                  <a:pt x="189" y="196"/>
                </a:cubicBezTo>
                <a:cubicBezTo>
                  <a:pt x="189" y="196"/>
                  <a:pt x="190" y="196"/>
                  <a:pt x="190" y="196"/>
                </a:cubicBezTo>
                <a:cubicBezTo>
                  <a:pt x="191" y="198"/>
                  <a:pt x="193" y="200"/>
                  <a:pt x="194" y="202"/>
                </a:cubicBezTo>
                <a:cubicBezTo>
                  <a:pt x="194" y="201"/>
                  <a:pt x="194" y="201"/>
                  <a:pt x="194" y="201"/>
                </a:cubicBezTo>
                <a:cubicBezTo>
                  <a:pt x="193" y="200"/>
                  <a:pt x="192" y="200"/>
                  <a:pt x="192" y="201"/>
                </a:cubicBezTo>
                <a:cubicBezTo>
                  <a:pt x="191" y="201"/>
                  <a:pt x="195" y="203"/>
                  <a:pt x="194" y="202"/>
                </a:cubicBezTo>
                <a:cubicBezTo>
                  <a:pt x="196" y="204"/>
                  <a:pt x="197" y="205"/>
                  <a:pt x="199" y="205"/>
                </a:cubicBezTo>
                <a:cubicBezTo>
                  <a:pt x="199" y="205"/>
                  <a:pt x="203" y="207"/>
                  <a:pt x="205" y="207"/>
                </a:cubicBezTo>
                <a:cubicBezTo>
                  <a:pt x="204" y="207"/>
                  <a:pt x="205" y="207"/>
                  <a:pt x="205" y="207"/>
                </a:cubicBezTo>
                <a:cubicBezTo>
                  <a:pt x="205" y="207"/>
                  <a:pt x="206" y="207"/>
                  <a:pt x="206" y="206"/>
                </a:cubicBezTo>
                <a:cubicBezTo>
                  <a:pt x="205" y="206"/>
                  <a:pt x="205" y="205"/>
                  <a:pt x="205" y="205"/>
                </a:cubicBezTo>
                <a:cubicBezTo>
                  <a:pt x="206" y="205"/>
                  <a:pt x="206" y="205"/>
                  <a:pt x="206" y="205"/>
                </a:cubicBezTo>
                <a:cubicBezTo>
                  <a:pt x="205" y="205"/>
                  <a:pt x="205" y="205"/>
                  <a:pt x="205" y="205"/>
                </a:cubicBezTo>
                <a:cubicBezTo>
                  <a:pt x="204" y="202"/>
                  <a:pt x="201" y="199"/>
                  <a:pt x="205" y="197"/>
                </a:cubicBezTo>
                <a:cubicBezTo>
                  <a:pt x="206" y="196"/>
                  <a:pt x="208" y="195"/>
                  <a:pt x="209" y="194"/>
                </a:cubicBezTo>
                <a:cubicBezTo>
                  <a:pt x="210" y="196"/>
                  <a:pt x="211" y="197"/>
                  <a:pt x="212" y="198"/>
                </a:cubicBezTo>
                <a:cubicBezTo>
                  <a:pt x="215" y="202"/>
                  <a:pt x="223" y="203"/>
                  <a:pt x="221" y="196"/>
                </a:cubicBezTo>
                <a:cubicBezTo>
                  <a:pt x="223" y="197"/>
                  <a:pt x="225" y="198"/>
                  <a:pt x="227" y="199"/>
                </a:cubicBezTo>
                <a:cubicBezTo>
                  <a:pt x="227" y="198"/>
                  <a:pt x="227" y="197"/>
                  <a:pt x="227" y="195"/>
                </a:cubicBezTo>
                <a:cubicBezTo>
                  <a:pt x="225" y="194"/>
                  <a:pt x="223" y="191"/>
                  <a:pt x="222" y="191"/>
                </a:cubicBezTo>
                <a:cubicBezTo>
                  <a:pt x="222" y="192"/>
                  <a:pt x="222" y="192"/>
                  <a:pt x="223" y="193"/>
                </a:cubicBezTo>
                <a:cubicBezTo>
                  <a:pt x="223" y="193"/>
                  <a:pt x="221" y="192"/>
                  <a:pt x="220" y="192"/>
                </a:cubicBezTo>
                <a:cubicBezTo>
                  <a:pt x="219" y="190"/>
                  <a:pt x="219" y="189"/>
                  <a:pt x="218" y="188"/>
                </a:cubicBezTo>
                <a:cubicBezTo>
                  <a:pt x="221" y="186"/>
                  <a:pt x="224" y="185"/>
                  <a:pt x="226" y="185"/>
                </a:cubicBezTo>
                <a:cubicBezTo>
                  <a:pt x="225" y="184"/>
                  <a:pt x="225" y="183"/>
                  <a:pt x="224" y="182"/>
                </a:cubicBezTo>
                <a:cubicBezTo>
                  <a:pt x="225" y="182"/>
                  <a:pt x="225" y="182"/>
                  <a:pt x="225" y="182"/>
                </a:cubicBezTo>
                <a:cubicBezTo>
                  <a:pt x="225" y="182"/>
                  <a:pt x="226" y="182"/>
                  <a:pt x="226" y="182"/>
                </a:cubicBezTo>
                <a:cubicBezTo>
                  <a:pt x="226" y="182"/>
                  <a:pt x="226" y="182"/>
                  <a:pt x="226" y="182"/>
                </a:cubicBezTo>
                <a:cubicBezTo>
                  <a:pt x="226" y="182"/>
                  <a:pt x="226" y="182"/>
                  <a:pt x="226" y="182"/>
                </a:cubicBezTo>
                <a:cubicBezTo>
                  <a:pt x="226" y="181"/>
                  <a:pt x="227" y="181"/>
                  <a:pt x="227" y="181"/>
                </a:cubicBezTo>
                <a:cubicBezTo>
                  <a:pt x="228" y="181"/>
                  <a:pt x="228" y="181"/>
                  <a:pt x="228" y="181"/>
                </a:cubicBezTo>
                <a:cubicBezTo>
                  <a:pt x="227" y="181"/>
                  <a:pt x="227" y="182"/>
                  <a:pt x="227" y="182"/>
                </a:cubicBezTo>
                <a:cubicBezTo>
                  <a:pt x="228" y="182"/>
                  <a:pt x="228" y="181"/>
                  <a:pt x="228" y="180"/>
                </a:cubicBezTo>
                <a:cubicBezTo>
                  <a:pt x="228" y="180"/>
                  <a:pt x="228" y="180"/>
                  <a:pt x="228" y="180"/>
                </a:cubicBezTo>
                <a:cubicBezTo>
                  <a:pt x="229" y="180"/>
                  <a:pt x="229" y="180"/>
                  <a:pt x="229" y="180"/>
                </a:cubicBezTo>
                <a:cubicBezTo>
                  <a:pt x="229" y="180"/>
                  <a:pt x="231" y="180"/>
                  <a:pt x="231" y="180"/>
                </a:cubicBezTo>
                <a:cubicBezTo>
                  <a:pt x="232" y="181"/>
                  <a:pt x="232" y="181"/>
                  <a:pt x="231" y="180"/>
                </a:cubicBezTo>
                <a:cubicBezTo>
                  <a:pt x="232" y="181"/>
                  <a:pt x="232" y="181"/>
                  <a:pt x="233" y="181"/>
                </a:cubicBezTo>
                <a:cubicBezTo>
                  <a:pt x="233" y="181"/>
                  <a:pt x="236" y="181"/>
                  <a:pt x="236" y="181"/>
                </a:cubicBezTo>
                <a:cubicBezTo>
                  <a:pt x="237" y="180"/>
                  <a:pt x="235" y="183"/>
                  <a:pt x="235" y="182"/>
                </a:cubicBezTo>
                <a:cubicBezTo>
                  <a:pt x="235" y="183"/>
                  <a:pt x="237" y="183"/>
                  <a:pt x="237" y="183"/>
                </a:cubicBezTo>
                <a:cubicBezTo>
                  <a:pt x="236" y="183"/>
                  <a:pt x="236" y="183"/>
                  <a:pt x="236" y="183"/>
                </a:cubicBezTo>
                <a:cubicBezTo>
                  <a:pt x="236" y="183"/>
                  <a:pt x="237" y="184"/>
                  <a:pt x="238" y="184"/>
                </a:cubicBezTo>
                <a:cubicBezTo>
                  <a:pt x="238" y="184"/>
                  <a:pt x="238" y="185"/>
                  <a:pt x="239" y="187"/>
                </a:cubicBezTo>
                <a:cubicBezTo>
                  <a:pt x="238" y="186"/>
                  <a:pt x="237" y="186"/>
                  <a:pt x="237" y="187"/>
                </a:cubicBezTo>
                <a:cubicBezTo>
                  <a:pt x="237" y="188"/>
                  <a:pt x="239" y="188"/>
                  <a:pt x="239" y="188"/>
                </a:cubicBezTo>
                <a:cubicBezTo>
                  <a:pt x="236" y="191"/>
                  <a:pt x="238" y="191"/>
                  <a:pt x="241" y="191"/>
                </a:cubicBezTo>
                <a:cubicBezTo>
                  <a:pt x="241" y="191"/>
                  <a:pt x="241" y="191"/>
                  <a:pt x="241" y="191"/>
                </a:cubicBezTo>
                <a:cubicBezTo>
                  <a:pt x="241" y="191"/>
                  <a:pt x="241" y="191"/>
                  <a:pt x="241" y="191"/>
                </a:cubicBezTo>
                <a:cubicBezTo>
                  <a:pt x="244" y="190"/>
                  <a:pt x="246" y="189"/>
                  <a:pt x="246" y="189"/>
                </a:cubicBezTo>
                <a:cubicBezTo>
                  <a:pt x="245" y="189"/>
                  <a:pt x="244" y="189"/>
                  <a:pt x="243" y="189"/>
                </a:cubicBezTo>
                <a:cubicBezTo>
                  <a:pt x="243" y="189"/>
                  <a:pt x="241" y="188"/>
                  <a:pt x="239" y="187"/>
                </a:cubicBezTo>
                <a:cubicBezTo>
                  <a:pt x="240" y="186"/>
                  <a:pt x="240" y="186"/>
                  <a:pt x="240" y="186"/>
                </a:cubicBezTo>
                <a:cubicBezTo>
                  <a:pt x="241" y="187"/>
                  <a:pt x="239" y="184"/>
                  <a:pt x="239" y="184"/>
                </a:cubicBezTo>
                <a:cubicBezTo>
                  <a:pt x="240" y="185"/>
                  <a:pt x="240" y="185"/>
                  <a:pt x="240" y="185"/>
                </a:cubicBezTo>
                <a:cubicBezTo>
                  <a:pt x="240" y="184"/>
                  <a:pt x="238" y="183"/>
                  <a:pt x="239" y="182"/>
                </a:cubicBezTo>
                <a:cubicBezTo>
                  <a:pt x="239" y="182"/>
                  <a:pt x="239" y="182"/>
                  <a:pt x="239" y="181"/>
                </a:cubicBezTo>
                <a:cubicBezTo>
                  <a:pt x="240" y="181"/>
                  <a:pt x="242" y="183"/>
                  <a:pt x="243" y="182"/>
                </a:cubicBezTo>
                <a:cubicBezTo>
                  <a:pt x="242" y="182"/>
                  <a:pt x="241" y="181"/>
                  <a:pt x="241" y="181"/>
                </a:cubicBezTo>
                <a:cubicBezTo>
                  <a:pt x="241" y="181"/>
                  <a:pt x="242" y="182"/>
                  <a:pt x="243" y="181"/>
                </a:cubicBezTo>
                <a:cubicBezTo>
                  <a:pt x="243" y="181"/>
                  <a:pt x="243" y="181"/>
                  <a:pt x="243" y="181"/>
                </a:cubicBezTo>
                <a:cubicBezTo>
                  <a:pt x="243" y="181"/>
                  <a:pt x="245" y="181"/>
                  <a:pt x="244" y="180"/>
                </a:cubicBezTo>
                <a:cubicBezTo>
                  <a:pt x="243" y="181"/>
                  <a:pt x="243" y="181"/>
                  <a:pt x="243" y="181"/>
                </a:cubicBezTo>
                <a:cubicBezTo>
                  <a:pt x="242" y="180"/>
                  <a:pt x="241" y="179"/>
                  <a:pt x="241" y="178"/>
                </a:cubicBezTo>
                <a:cubicBezTo>
                  <a:pt x="241" y="177"/>
                  <a:pt x="245" y="180"/>
                  <a:pt x="245" y="180"/>
                </a:cubicBezTo>
                <a:cubicBezTo>
                  <a:pt x="245" y="179"/>
                  <a:pt x="247" y="181"/>
                  <a:pt x="246" y="181"/>
                </a:cubicBezTo>
                <a:cubicBezTo>
                  <a:pt x="246" y="181"/>
                  <a:pt x="246" y="181"/>
                  <a:pt x="246" y="181"/>
                </a:cubicBezTo>
                <a:cubicBezTo>
                  <a:pt x="246" y="181"/>
                  <a:pt x="244" y="181"/>
                  <a:pt x="243" y="181"/>
                </a:cubicBezTo>
                <a:cubicBezTo>
                  <a:pt x="246" y="182"/>
                  <a:pt x="246" y="182"/>
                  <a:pt x="246" y="182"/>
                </a:cubicBezTo>
                <a:cubicBezTo>
                  <a:pt x="246" y="182"/>
                  <a:pt x="248" y="182"/>
                  <a:pt x="249" y="182"/>
                </a:cubicBezTo>
                <a:cubicBezTo>
                  <a:pt x="249" y="182"/>
                  <a:pt x="249" y="182"/>
                  <a:pt x="249" y="182"/>
                </a:cubicBezTo>
                <a:cubicBezTo>
                  <a:pt x="249" y="182"/>
                  <a:pt x="249" y="181"/>
                  <a:pt x="249" y="182"/>
                </a:cubicBezTo>
                <a:cubicBezTo>
                  <a:pt x="249" y="182"/>
                  <a:pt x="249" y="182"/>
                  <a:pt x="249" y="182"/>
                </a:cubicBezTo>
                <a:cubicBezTo>
                  <a:pt x="249" y="182"/>
                  <a:pt x="249" y="182"/>
                  <a:pt x="249" y="182"/>
                </a:cubicBezTo>
                <a:cubicBezTo>
                  <a:pt x="249" y="183"/>
                  <a:pt x="249" y="183"/>
                  <a:pt x="249" y="183"/>
                </a:cubicBezTo>
                <a:cubicBezTo>
                  <a:pt x="249" y="183"/>
                  <a:pt x="249" y="183"/>
                  <a:pt x="249" y="183"/>
                </a:cubicBezTo>
                <a:cubicBezTo>
                  <a:pt x="249" y="183"/>
                  <a:pt x="249" y="183"/>
                  <a:pt x="250" y="183"/>
                </a:cubicBezTo>
                <a:cubicBezTo>
                  <a:pt x="250" y="183"/>
                  <a:pt x="251" y="181"/>
                  <a:pt x="249" y="181"/>
                </a:cubicBezTo>
                <a:cubicBezTo>
                  <a:pt x="247" y="179"/>
                  <a:pt x="247" y="179"/>
                  <a:pt x="247" y="179"/>
                </a:cubicBezTo>
                <a:cubicBezTo>
                  <a:pt x="248" y="179"/>
                  <a:pt x="248" y="179"/>
                  <a:pt x="248" y="179"/>
                </a:cubicBezTo>
                <a:cubicBezTo>
                  <a:pt x="247" y="178"/>
                  <a:pt x="247" y="178"/>
                  <a:pt x="247" y="178"/>
                </a:cubicBezTo>
                <a:cubicBezTo>
                  <a:pt x="248" y="177"/>
                  <a:pt x="249" y="179"/>
                  <a:pt x="249" y="179"/>
                </a:cubicBezTo>
                <a:cubicBezTo>
                  <a:pt x="250" y="179"/>
                  <a:pt x="249" y="178"/>
                  <a:pt x="249" y="177"/>
                </a:cubicBezTo>
                <a:cubicBezTo>
                  <a:pt x="250" y="176"/>
                  <a:pt x="248" y="176"/>
                  <a:pt x="247" y="176"/>
                </a:cubicBezTo>
                <a:cubicBezTo>
                  <a:pt x="247" y="175"/>
                  <a:pt x="255" y="176"/>
                  <a:pt x="255" y="177"/>
                </a:cubicBezTo>
                <a:cubicBezTo>
                  <a:pt x="257" y="177"/>
                  <a:pt x="259" y="175"/>
                  <a:pt x="260" y="176"/>
                </a:cubicBezTo>
                <a:cubicBezTo>
                  <a:pt x="260" y="177"/>
                  <a:pt x="260" y="177"/>
                  <a:pt x="260" y="177"/>
                </a:cubicBezTo>
                <a:cubicBezTo>
                  <a:pt x="260" y="177"/>
                  <a:pt x="260" y="177"/>
                  <a:pt x="260" y="177"/>
                </a:cubicBezTo>
                <a:cubicBezTo>
                  <a:pt x="260" y="177"/>
                  <a:pt x="261" y="176"/>
                  <a:pt x="261" y="177"/>
                </a:cubicBezTo>
                <a:cubicBezTo>
                  <a:pt x="262" y="177"/>
                  <a:pt x="262" y="177"/>
                  <a:pt x="262" y="177"/>
                </a:cubicBezTo>
                <a:cubicBezTo>
                  <a:pt x="261" y="175"/>
                  <a:pt x="266" y="175"/>
                  <a:pt x="266" y="177"/>
                </a:cubicBezTo>
                <a:cubicBezTo>
                  <a:pt x="265" y="178"/>
                  <a:pt x="264" y="176"/>
                  <a:pt x="264" y="176"/>
                </a:cubicBezTo>
                <a:cubicBezTo>
                  <a:pt x="265" y="177"/>
                  <a:pt x="264" y="177"/>
                  <a:pt x="263" y="177"/>
                </a:cubicBezTo>
                <a:cubicBezTo>
                  <a:pt x="263" y="177"/>
                  <a:pt x="265" y="178"/>
                  <a:pt x="266" y="178"/>
                </a:cubicBezTo>
                <a:cubicBezTo>
                  <a:pt x="265" y="178"/>
                  <a:pt x="265" y="178"/>
                  <a:pt x="265" y="178"/>
                </a:cubicBezTo>
                <a:cubicBezTo>
                  <a:pt x="265" y="178"/>
                  <a:pt x="265" y="178"/>
                  <a:pt x="265" y="178"/>
                </a:cubicBezTo>
                <a:cubicBezTo>
                  <a:pt x="266" y="177"/>
                  <a:pt x="267" y="177"/>
                  <a:pt x="268" y="178"/>
                </a:cubicBezTo>
                <a:cubicBezTo>
                  <a:pt x="268" y="178"/>
                  <a:pt x="268" y="178"/>
                  <a:pt x="268" y="178"/>
                </a:cubicBezTo>
                <a:cubicBezTo>
                  <a:pt x="268" y="178"/>
                  <a:pt x="265" y="175"/>
                  <a:pt x="265" y="175"/>
                </a:cubicBezTo>
                <a:cubicBezTo>
                  <a:pt x="264" y="175"/>
                  <a:pt x="264" y="174"/>
                  <a:pt x="264" y="174"/>
                </a:cubicBezTo>
                <a:cubicBezTo>
                  <a:pt x="264" y="172"/>
                  <a:pt x="267" y="174"/>
                  <a:pt x="267" y="173"/>
                </a:cubicBezTo>
                <a:cubicBezTo>
                  <a:pt x="265" y="173"/>
                  <a:pt x="266" y="172"/>
                  <a:pt x="264" y="171"/>
                </a:cubicBezTo>
                <a:cubicBezTo>
                  <a:pt x="265" y="171"/>
                  <a:pt x="265" y="171"/>
                  <a:pt x="265" y="171"/>
                </a:cubicBezTo>
                <a:cubicBezTo>
                  <a:pt x="265" y="171"/>
                  <a:pt x="265" y="171"/>
                  <a:pt x="265" y="171"/>
                </a:cubicBezTo>
                <a:cubicBezTo>
                  <a:pt x="266" y="173"/>
                  <a:pt x="267" y="170"/>
                  <a:pt x="267" y="172"/>
                </a:cubicBezTo>
                <a:cubicBezTo>
                  <a:pt x="266" y="171"/>
                  <a:pt x="268" y="174"/>
                  <a:pt x="268" y="172"/>
                </a:cubicBezTo>
                <a:cubicBezTo>
                  <a:pt x="268" y="172"/>
                  <a:pt x="267" y="172"/>
                  <a:pt x="268" y="171"/>
                </a:cubicBezTo>
                <a:cubicBezTo>
                  <a:pt x="268" y="172"/>
                  <a:pt x="269" y="172"/>
                  <a:pt x="269" y="172"/>
                </a:cubicBezTo>
                <a:cubicBezTo>
                  <a:pt x="269" y="171"/>
                  <a:pt x="269" y="171"/>
                  <a:pt x="268" y="170"/>
                </a:cubicBezTo>
                <a:cubicBezTo>
                  <a:pt x="268" y="170"/>
                  <a:pt x="268" y="171"/>
                  <a:pt x="268" y="171"/>
                </a:cubicBezTo>
                <a:cubicBezTo>
                  <a:pt x="268" y="171"/>
                  <a:pt x="266" y="170"/>
                  <a:pt x="266" y="170"/>
                </a:cubicBezTo>
                <a:cubicBezTo>
                  <a:pt x="267" y="170"/>
                  <a:pt x="267" y="170"/>
                  <a:pt x="267" y="170"/>
                </a:cubicBezTo>
                <a:cubicBezTo>
                  <a:pt x="266" y="169"/>
                  <a:pt x="266" y="169"/>
                  <a:pt x="266" y="169"/>
                </a:cubicBezTo>
                <a:cubicBezTo>
                  <a:pt x="266" y="169"/>
                  <a:pt x="268" y="170"/>
                  <a:pt x="268" y="170"/>
                </a:cubicBezTo>
                <a:cubicBezTo>
                  <a:pt x="268" y="170"/>
                  <a:pt x="268" y="170"/>
                  <a:pt x="268" y="170"/>
                </a:cubicBezTo>
                <a:cubicBezTo>
                  <a:pt x="268" y="169"/>
                  <a:pt x="267" y="170"/>
                  <a:pt x="267" y="169"/>
                </a:cubicBezTo>
                <a:cubicBezTo>
                  <a:pt x="268" y="169"/>
                  <a:pt x="269" y="169"/>
                  <a:pt x="270" y="169"/>
                </a:cubicBezTo>
                <a:cubicBezTo>
                  <a:pt x="269" y="169"/>
                  <a:pt x="269" y="169"/>
                  <a:pt x="269" y="169"/>
                </a:cubicBezTo>
                <a:cubicBezTo>
                  <a:pt x="270" y="169"/>
                  <a:pt x="270" y="169"/>
                  <a:pt x="270" y="169"/>
                </a:cubicBezTo>
                <a:cubicBezTo>
                  <a:pt x="270" y="170"/>
                  <a:pt x="270" y="170"/>
                  <a:pt x="270" y="170"/>
                </a:cubicBezTo>
                <a:cubicBezTo>
                  <a:pt x="271" y="170"/>
                  <a:pt x="271" y="170"/>
                  <a:pt x="271" y="170"/>
                </a:cubicBezTo>
                <a:cubicBezTo>
                  <a:pt x="271" y="170"/>
                  <a:pt x="271" y="170"/>
                  <a:pt x="271" y="170"/>
                </a:cubicBezTo>
                <a:cubicBezTo>
                  <a:pt x="272" y="170"/>
                  <a:pt x="273" y="170"/>
                  <a:pt x="273" y="169"/>
                </a:cubicBezTo>
                <a:cubicBezTo>
                  <a:pt x="276" y="167"/>
                  <a:pt x="270" y="166"/>
                  <a:pt x="270" y="166"/>
                </a:cubicBezTo>
                <a:cubicBezTo>
                  <a:pt x="269" y="167"/>
                  <a:pt x="269" y="168"/>
                  <a:pt x="270" y="169"/>
                </a:cubicBezTo>
                <a:cubicBezTo>
                  <a:pt x="269" y="169"/>
                  <a:pt x="268" y="168"/>
                  <a:pt x="268" y="168"/>
                </a:cubicBezTo>
                <a:cubicBezTo>
                  <a:pt x="268" y="168"/>
                  <a:pt x="267" y="167"/>
                  <a:pt x="267" y="167"/>
                </a:cubicBezTo>
                <a:cubicBezTo>
                  <a:pt x="267" y="167"/>
                  <a:pt x="267" y="168"/>
                  <a:pt x="268" y="168"/>
                </a:cubicBezTo>
                <a:cubicBezTo>
                  <a:pt x="267" y="169"/>
                  <a:pt x="267" y="168"/>
                  <a:pt x="266" y="168"/>
                </a:cubicBezTo>
                <a:cubicBezTo>
                  <a:pt x="266" y="167"/>
                  <a:pt x="267" y="166"/>
                  <a:pt x="265" y="166"/>
                </a:cubicBezTo>
                <a:cubicBezTo>
                  <a:pt x="264" y="166"/>
                  <a:pt x="264" y="166"/>
                  <a:pt x="263" y="165"/>
                </a:cubicBezTo>
                <a:cubicBezTo>
                  <a:pt x="263" y="165"/>
                  <a:pt x="263" y="164"/>
                  <a:pt x="262" y="164"/>
                </a:cubicBezTo>
                <a:cubicBezTo>
                  <a:pt x="262" y="164"/>
                  <a:pt x="262" y="164"/>
                  <a:pt x="262" y="164"/>
                </a:cubicBezTo>
                <a:cubicBezTo>
                  <a:pt x="262" y="164"/>
                  <a:pt x="262" y="164"/>
                  <a:pt x="262" y="164"/>
                </a:cubicBezTo>
                <a:cubicBezTo>
                  <a:pt x="262" y="164"/>
                  <a:pt x="261" y="164"/>
                  <a:pt x="261" y="164"/>
                </a:cubicBezTo>
                <a:cubicBezTo>
                  <a:pt x="260" y="164"/>
                  <a:pt x="260" y="164"/>
                  <a:pt x="260" y="164"/>
                </a:cubicBezTo>
                <a:cubicBezTo>
                  <a:pt x="260" y="164"/>
                  <a:pt x="259" y="164"/>
                  <a:pt x="258" y="164"/>
                </a:cubicBezTo>
                <a:cubicBezTo>
                  <a:pt x="259" y="164"/>
                  <a:pt x="259" y="165"/>
                  <a:pt x="259" y="165"/>
                </a:cubicBezTo>
                <a:cubicBezTo>
                  <a:pt x="259" y="166"/>
                  <a:pt x="259" y="166"/>
                  <a:pt x="259" y="166"/>
                </a:cubicBezTo>
                <a:cubicBezTo>
                  <a:pt x="258" y="166"/>
                  <a:pt x="258" y="166"/>
                  <a:pt x="257" y="166"/>
                </a:cubicBezTo>
                <a:cubicBezTo>
                  <a:pt x="257" y="165"/>
                  <a:pt x="255" y="165"/>
                  <a:pt x="255" y="166"/>
                </a:cubicBezTo>
                <a:cubicBezTo>
                  <a:pt x="255" y="167"/>
                  <a:pt x="256" y="166"/>
                  <a:pt x="255" y="167"/>
                </a:cubicBezTo>
                <a:cubicBezTo>
                  <a:pt x="254" y="168"/>
                  <a:pt x="254" y="167"/>
                  <a:pt x="253" y="167"/>
                </a:cubicBezTo>
                <a:cubicBezTo>
                  <a:pt x="253" y="167"/>
                  <a:pt x="254" y="166"/>
                  <a:pt x="253" y="166"/>
                </a:cubicBezTo>
                <a:cubicBezTo>
                  <a:pt x="253" y="166"/>
                  <a:pt x="253" y="166"/>
                  <a:pt x="253" y="166"/>
                </a:cubicBezTo>
                <a:cubicBezTo>
                  <a:pt x="253" y="167"/>
                  <a:pt x="249" y="165"/>
                  <a:pt x="249" y="164"/>
                </a:cubicBezTo>
                <a:cubicBezTo>
                  <a:pt x="250" y="164"/>
                  <a:pt x="250" y="163"/>
                  <a:pt x="251" y="163"/>
                </a:cubicBezTo>
                <a:cubicBezTo>
                  <a:pt x="251" y="163"/>
                  <a:pt x="251" y="163"/>
                  <a:pt x="251" y="163"/>
                </a:cubicBezTo>
                <a:cubicBezTo>
                  <a:pt x="251" y="164"/>
                  <a:pt x="250" y="164"/>
                  <a:pt x="250" y="165"/>
                </a:cubicBezTo>
                <a:cubicBezTo>
                  <a:pt x="251" y="164"/>
                  <a:pt x="251" y="164"/>
                  <a:pt x="252" y="163"/>
                </a:cubicBezTo>
                <a:cubicBezTo>
                  <a:pt x="253" y="163"/>
                  <a:pt x="253" y="163"/>
                  <a:pt x="253" y="163"/>
                </a:cubicBezTo>
                <a:cubicBezTo>
                  <a:pt x="252" y="163"/>
                  <a:pt x="252" y="163"/>
                  <a:pt x="252" y="163"/>
                </a:cubicBezTo>
                <a:cubicBezTo>
                  <a:pt x="253" y="162"/>
                  <a:pt x="253" y="162"/>
                  <a:pt x="254" y="161"/>
                </a:cubicBezTo>
                <a:cubicBezTo>
                  <a:pt x="254" y="162"/>
                  <a:pt x="254" y="162"/>
                  <a:pt x="254" y="162"/>
                </a:cubicBezTo>
                <a:cubicBezTo>
                  <a:pt x="255" y="162"/>
                  <a:pt x="255" y="162"/>
                  <a:pt x="255" y="162"/>
                </a:cubicBezTo>
                <a:cubicBezTo>
                  <a:pt x="255" y="162"/>
                  <a:pt x="256" y="162"/>
                  <a:pt x="256" y="162"/>
                </a:cubicBezTo>
                <a:cubicBezTo>
                  <a:pt x="255" y="162"/>
                  <a:pt x="255" y="162"/>
                  <a:pt x="255" y="163"/>
                </a:cubicBezTo>
                <a:cubicBezTo>
                  <a:pt x="254" y="162"/>
                  <a:pt x="254" y="162"/>
                  <a:pt x="254" y="162"/>
                </a:cubicBezTo>
                <a:cubicBezTo>
                  <a:pt x="254" y="164"/>
                  <a:pt x="256" y="162"/>
                  <a:pt x="256" y="162"/>
                </a:cubicBezTo>
                <a:cubicBezTo>
                  <a:pt x="257" y="162"/>
                  <a:pt x="257" y="162"/>
                  <a:pt x="257" y="162"/>
                </a:cubicBezTo>
                <a:cubicBezTo>
                  <a:pt x="257" y="162"/>
                  <a:pt x="257" y="162"/>
                  <a:pt x="257" y="162"/>
                </a:cubicBezTo>
                <a:cubicBezTo>
                  <a:pt x="258" y="162"/>
                  <a:pt x="257" y="162"/>
                  <a:pt x="257" y="161"/>
                </a:cubicBezTo>
                <a:cubicBezTo>
                  <a:pt x="257" y="161"/>
                  <a:pt x="257" y="161"/>
                  <a:pt x="257" y="161"/>
                </a:cubicBezTo>
                <a:cubicBezTo>
                  <a:pt x="257" y="161"/>
                  <a:pt x="256" y="161"/>
                  <a:pt x="255" y="161"/>
                </a:cubicBezTo>
                <a:cubicBezTo>
                  <a:pt x="255" y="161"/>
                  <a:pt x="255" y="161"/>
                  <a:pt x="255" y="161"/>
                </a:cubicBezTo>
                <a:cubicBezTo>
                  <a:pt x="255" y="161"/>
                  <a:pt x="255" y="161"/>
                  <a:pt x="255" y="161"/>
                </a:cubicBezTo>
                <a:cubicBezTo>
                  <a:pt x="255" y="161"/>
                  <a:pt x="255" y="161"/>
                  <a:pt x="255" y="161"/>
                </a:cubicBezTo>
                <a:cubicBezTo>
                  <a:pt x="255" y="160"/>
                  <a:pt x="255" y="160"/>
                  <a:pt x="255" y="160"/>
                </a:cubicBezTo>
                <a:cubicBezTo>
                  <a:pt x="255" y="160"/>
                  <a:pt x="255" y="160"/>
                  <a:pt x="255" y="160"/>
                </a:cubicBezTo>
                <a:cubicBezTo>
                  <a:pt x="256" y="160"/>
                  <a:pt x="256" y="160"/>
                  <a:pt x="257" y="160"/>
                </a:cubicBezTo>
                <a:cubicBezTo>
                  <a:pt x="257" y="161"/>
                  <a:pt x="257" y="161"/>
                  <a:pt x="257" y="161"/>
                </a:cubicBezTo>
                <a:cubicBezTo>
                  <a:pt x="257" y="161"/>
                  <a:pt x="257" y="161"/>
                  <a:pt x="257" y="161"/>
                </a:cubicBezTo>
                <a:cubicBezTo>
                  <a:pt x="257" y="160"/>
                  <a:pt x="257" y="160"/>
                  <a:pt x="257" y="160"/>
                </a:cubicBezTo>
                <a:cubicBezTo>
                  <a:pt x="258" y="160"/>
                  <a:pt x="258" y="160"/>
                  <a:pt x="259" y="160"/>
                </a:cubicBezTo>
                <a:cubicBezTo>
                  <a:pt x="259" y="159"/>
                  <a:pt x="258" y="159"/>
                  <a:pt x="258" y="159"/>
                </a:cubicBezTo>
                <a:cubicBezTo>
                  <a:pt x="258" y="159"/>
                  <a:pt x="258" y="159"/>
                  <a:pt x="258" y="159"/>
                </a:cubicBezTo>
                <a:cubicBezTo>
                  <a:pt x="258" y="159"/>
                  <a:pt x="258" y="159"/>
                  <a:pt x="258" y="159"/>
                </a:cubicBezTo>
                <a:cubicBezTo>
                  <a:pt x="258" y="159"/>
                  <a:pt x="259" y="159"/>
                  <a:pt x="259" y="159"/>
                </a:cubicBezTo>
                <a:cubicBezTo>
                  <a:pt x="260" y="159"/>
                  <a:pt x="260" y="159"/>
                  <a:pt x="260" y="159"/>
                </a:cubicBezTo>
                <a:cubicBezTo>
                  <a:pt x="260" y="160"/>
                  <a:pt x="259" y="161"/>
                  <a:pt x="259" y="162"/>
                </a:cubicBezTo>
                <a:cubicBezTo>
                  <a:pt x="260" y="161"/>
                  <a:pt x="260" y="161"/>
                  <a:pt x="260" y="161"/>
                </a:cubicBezTo>
                <a:cubicBezTo>
                  <a:pt x="259" y="161"/>
                  <a:pt x="260" y="160"/>
                  <a:pt x="260" y="159"/>
                </a:cubicBezTo>
                <a:cubicBezTo>
                  <a:pt x="262" y="161"/>
                  <a:pt x="263" y="163"/>
                  <a:pt x="265" y="164"/>
                </a:cubicBezTo>
                <a:cubicBezTo>
                  <a:pt x="266" y="163"/>
                  <a:pt x="266" y="163"/>
                  <a:pt x="265" y="162"/>
                </a:cubicBezTo>
                <a:cubicBezTo>
                  <a:pt x="269" y="162"/>
                  <a:pt x="271" y="158"/>
                  <a:pt x="268" y="156"/>
                </a:cubicBezTo>
                <a:cubicBezTo>
                  <a:pt x="268" y="156"/>
                  <a:pt x="268" y="156"/>
                  <a:pt x="268" y="156"/>
                </a:cubicBezTo>
                <a:cubicBezTo>
                  <a:pt x="267" y="155"/>
                  <a:pt x="267" y="155"/>
                  <a:pt x="267" y="155"/>
                </a:cubicBezTo>
                <a:cubicBezTo>
                  <a:pt x="267" y="155"/>
                  <a:pt x="267" y="155"/>
                  <a:pt x="267" y="155"/>
                </a:cubicBezTo>
                <a:cubicBezTo>
                  <a:pt x="267" y="155"/>
                  <a:pt x="267" y="155"/>
                  <a:pt x="267" y="155"/>
                </a:cubicBezTo>
                <a:cubicBezTo>
                  <a:pt x="268" y="155"/>
                  <a:pt x="269" y="155"/>
                  <a:pt x="268" y="154"/>
                </a:cubicBezTo>
                <a:cubicBezTo>
                  <a:pt x="268" y="154"/>
                  <a:pt x="268" y="154"/>
                  <a:pt x="267" y="154"/>
                </a:cubicBezTo>
                <a:cubicBezTo>
                  <a:pt x="267" y="155"/>
                  <a:pt x="267" y="155"/>
                  <a:pt x="267" y="155"/>
                </a:cubicBezTo>
                <a:cubicBezTo>
                  <a:pt x="266" y="155"/>
                  <a:pt x="266" y="155"/>
                  <a:pt x="266" y="155"/>
                </a:cubicBezTo>
                <a:cubicBezTo>
                  <a:pt x="267" y="154"/>
                  <a:pt x="267" y="154"/>
                  <a:pt x="267" y="154"/>
                </a:cubicBezTo>
                <a:cubicBezTo>
                  <a:pt x="266" y="155"/>
                  <a:pt x="266" y="155"/>
                  <a:pt x="266" y="155"/>
                </a:cubicBezTo>
                <a:cubicBezTo>
                  <a:pt x="266" y="154"/>
                  <a:pt x="266" y="154"/>
                  <a:pt x="266" y="154"/>
                </a:cubicBezTo>
                <a:cubicBezTo>
                  <a:pt x="266" y="154"/>
                  <a:pt x="266" y="154"/>
                  <a:pt x="266" y="154"/>
                </a:cubicBezTo>
                <a:cubicBezTo>
                  <a:pt x="266" y="154"/>
                  <a:pt x="266" y="154"/>
                  <a:pt x="266" y="154"/>
                </a:cubicBezTo>
                <a:cubicBezTo>
                  <a:pt x="266" y="154"/>
                  <a:pt x="266" y="153"/>
                  <a:pt x="266" y="153"/>
                </a:cubicBezTo>
                <a:cubicBezTo>
                  <a:pt x="265" y="153"/>
                  <a:pt x="265" y="153"/>
                  <a:pt x="265" y="153"/>
                </a:cubicBezTo>
                <a:cubicBezTo>
                  <a:pt x="266" y="152"/>
                  <a:pt x="266" y="152"/>
                  <a:pt x="266" y="152"/>
                </a:cubicBezTo>
                <a:cubicBezTo>
                  <a:pt x="266" y="153"/>
                  <a:pt x="266" y="153"/>
                  <a:pt x="266" y="153"/>
                </a:cubicBezTo>
                <a:cubicBezTo>
                  <a:pt x="266" y="153"/>
                  <a:pt x="267" y="153"/>
                  <a:pt x="267" y="154"/>
                </a:cubicBezTo>
                <a:cubicBezTo>
                  <a:pt x="268" y="153"/>
                  <a:pt x="268" y="153"/>
                  <a:pt x="268" y="153"/>
                </a:cubicBezTo>
                <a:cubicBezTo>
                  <a:pt x="268" y="153"/>
                  <a:pt x="269" y="153"/>
                  <a:pt x="269" y="153"/>
                </a:cubicBezTo>
                <a:cubicBezTo>
                  <a:pt x="270" y="152"/>
                  <a:pt x="274" y="153"/>
                  <a:pt x="272" y="151"/>
                </a:cubicBezTo>
                <a:cubicBezTo>
                  <a:pt x="272" y="151"/>
                  <a:pt x="272" y="152"/>
                  <a:pt x="271" y="152"/>
                </a:cubicBezTo>
                <a:cubicBezTo>
                  <a:pt x="272" y="151"/>
                  <a:pt x="272" y="151"/>
                  <a:pt x="272" y="151"/>
                </a:cubicBezTo>
                <a:cubicBezTo>
                  <a:pt x="271" y="151"/>
                  <a:pt x="272" y="151"/>
                  <a:pt x="272" y="151"/>
                </a:cubicBezTo>
                <a:cubicBezTo>
                  <a:pt x="272" y="150"/>
                  <a:pt x="272" y="150"/>
                  <a:pt x="272" y="150"/>
                </a:cubicBezTo>
                <a:cubicBezTo>
                  <a:pt x="272" y="150"/>
                  <a:pt x="271" y="152"/>
                  <a:pt x="271" y="151"/>
                </a:cubicBezTo>
                <a:cubicBezTo>
                  <a:pt x="270" y="151"/>
                  <a:pt x="271" y="152"/>
                  <a:pt x="270" y="151"/>
                </a:cubicBezTo>
                <a:cubicBezTo>
                  <a:pt x="270" y="151"/>
                  <a:pt x="271" y="151"/>
                  <a:pt x="271" y="150"/>
                </a:cubicBezTo>
                <a:cubicBezTo>
                  <a:pt x="270" y="151"/>
                  <a:pt x="270" y="151"/>
                  <a:pt x="270" y="151"/>
                </a:cubicBezTo>
                <a:cubicBezTo>
                  <a:pt x="270" y="150"/>
                  <a:pt x="271" y="150"/>
                  <a:pt x="270" y="150"/>
                </a:cubicBezTo>
                <a:cubicBezTo>
                  <a:pt x="270" y="150"/>
                  <a:pt x="270" y="151"/>
                  <a:pt x="270" y="151"/>
                </a:cubicBezTo>
                <a:cubicBezTo>
                  <a:pt x="270" y="152"/>
                  <a:pt x="270" y="151"/>
                  <a:pt x="270" y="151"/>
                </a:cubicBezTo>
                <a:cubicBezTo>
                  <a:pt x="268" y="151"/>
                  <a:pt x="269" y="151"/>
                  <a:pt x="269" y="151"/>
                </a:cubicBezTo>
                <a:cubicBezTo>
                  <a:pt x="269" y="152"/>
                  <a:pt x="268" y="150"/>
                  <a:pt x="267" y="150"/>
                </a:cubicBezTo>
                <a:cubicBezTo>
                  <a:pt x="267" y="150"/>
                  <a:pt x="268" y="148"/>
                  <a:pt x="268" y="149"/>
                </a:cubicBezTo>
                <a:cubicBezTo>
                  <a:pt x="268" y="149"/>
                  <a:pt x="268" y="149"/>
                  <a:pt x="268" y="149"/>
                </a:cubicBezTo>
                <a:cubicBezTo>
                  <a:pt x="268" y="149"/>
                  <a:pt x="268" y="149"/>
                  <a:pt x="268" y="149"/>
                </a:cubicBezTo>
                <a:cubicBezTo>
                  <a:pt x="268" y="149"/>
                  <a:pt x="268" y="149"/>
                  <a:pt x="268" y="149"/>
                </a:cubicBezTo>
                <a:cubicBezTo>
                  <a:pt x="268" y="149"/>
                  <a:pt x="268" y="149"/>
                  <a:pt x="269" y="150"/>
                </a:cubicBezTo>
                <a:cubicBezTo>
                  <a:pt x="268" y="150"/>
                  <a:pt x="268" y="150"/>
                  <a:pt x="268" y="150"/>
                </a:cubicBezTo>
                <a:cubicBezTo>
                  <a:pt x="268" y="150"/>
                  <a:pt x="269" y="150"/>
                  <a:pt x="269" y="151"/>
                </a:cubicBezTo>
                <a:cubicBezTo>
                  <a:pt x="269" y="150"/>
                  <a:pt x="269" y="149"/>
                  <a:pt x="269" y="149"/>
                </a:cubicBezTo>
                <a:cubicBezTo>
                  <a:pt x="268" y="148"/>
                  <a:pt x="270" y="148"/>
                  <a:pt x="269" y="148"/>
                </a:cubicBezTo>
                <a:cubicBezTo>
                  <a:pt x="270" y="147"/>
                  <a:pt x="270" y="147"/>
                  <a:pt x="270" y="146"/>
                </a:cubicBezTo>
                <a:cubicBezTo>
                  <a:pt x="270" y="146"/>
                  <a:pt x="271" y="146"/>
                  <a:pt x="270" y="147"/>
                </a:cubicBezTo>
                <a:cubicBezTo>
                  <a:pt x="270" y="147"/>
                  <a:pt x="270" y="147"/>
                  <a:pt x="270" y="147"/>
                </a:cubicBezTo>
                <a:cubicBezTo>
                  <a:pt x="271" y="145"/>
                  <a:pt x="271" y="145"/>
                  <a:pt x="271" y="145"/>
                </a:cubicBezTo>
                <a:cubicBezTo>
                  <a:pt x="271" y="145"/>
                  <a:pt x="271" y="145"/>
                  <a:pt x="271" y="145"/>
                </a:cubicBezTo>
                <a:cubicBezTo>
                  <a:pt x="271" y="145"/>
                  <a:pt x="271" y="144"/>
                  <a:pt x="270" y="144"/>
                </a:cubicBezTo>
                <a:cubicBezTo>
                  <a:pt x="271" y="144"/>
                  <a:pt x="271" y="144"/>
                  <a:pt x="271" y="144"/>
                </a:cubicBezTo>
                <a:cubicBezTo>
                  <a:pt x="271" y="144"/>
                  <a:pt x="270" y="144"/>
                  <a:pt x="270" y="144"/>
                </a:cubicBezTo>
                <a:cubicBezTo>
                  <a:pt x="270" y="143"/>
                  <a:pt x="270" y="143"/>
                  <a:pt x="270" y="143"/>
                </a:cubicBezTo>
                <a:cubicBezTo>
                  <a:pt x="270" y="143"/>
                  <a:pt x="270" y="143"/>
                  <a:pt x="270" y="143"/>
                </a:cubicBezTo>
                <a:cubicBezTo>
                  <a:pt x="270" y="143"/>
                  <a:pt x="270" y="143"/>
                  <a:pt x="270" y="143"/>
                </a:cubicBezTo>
                <a:cubicBezTo>
                  <a:pt x="271" y="143"/>
                  <a:pt x="271" y="142"/>
                  <a:pt x="271" y="142"/>
                </a:cubicBezTo>
                <a:cubicBezTo>
                  <a:pt x="270" y="142"/>
                  <a:pt x="270" y="142"/>
                  <a:pt x="270" y="142"/>
                </a:cubicBezTo>
                <a:cubicBezTo>
                  <a:pt x="270" y="142"/>
                  <a:pt x="270" y="142"/>
                  <a:pt x="270" y="142"/>
                </a:cubicBezTo>
                <a:cubicBezTo>
                  <a:pt x="273" y="137"/>
                  <a:pt x="277" y="130"/>
                  <a:pt x="277" y="129"/>
                </a:cubicBezTo>
                <a:cubicBezTo>
                  <a:pt x="275" y="129"/>
                  <a:pt x="274" y="130"/>
                  <a:pt x="273" y="131"/>
                </a:cubicBezTo>
                <a:cubicBezTo>
                  <a:pt x="273" y="130"/>
                  <a:pt x="273" y="130"/>
                  <a:pt x="273" y="130"/>
                </a:cubicBezTo>
                <a:cubicBezTo>
                  <a:pt x="273" y="129"/>
                  <a:pt x="272" y="128"/>
                  <a:pt x="271" y="128"/>
                </a:cubicBezTo>
                <a:cubicBezTo>
                  <a:pt x="270" y="127"/>
                  <a:pt x="270" y="127"/>
                  <a:pt x="270" y="127"/>
                </a:cubicBezTo>
                <a:cubicBezTo>
                  <a:pt x="270" y="127"/>
                  <a:pt x="270" y="126"/>
                  <a:pt x="270" y="126"/>
                </a:cubicBezTo>
                <a:cubicBezTo>
                  <a:pt x="270" y="127"/>
                  <a:pt x="270" y="127"/>
                  <a:pt x="270" y="127"/>
                </a:cubicBezTo>
                <a:cubicBezTo>
                  <a:pt x="269" y="127"/>
                  <a:pt x="269" y="126"/>
                  <a:pt x="268" y="126"/>
                </a:cubicBezTo>
                <a:cubicBezTo>
                  <a:pt x="269" y="126"/>
                  <a:pt x="269" y="126"/>
                  <a:pt x="269" y="126"/>
                </a:cubicBezTo>
                <a:cubicBezTo>
                  <a:pt x="268" y="126"/>
                  <a:pt x="268" y="126"/>
                  <a:pt x="268" y="126"/>
                </a:cubicBezTo>
                <a:cubicBezTo>
                  <a:pt x="269" y="125"/>
                  <a:pt x="270" y="126"/>
                  <a:pt x="269" y="125"/>
                </a:cubicBezTo>
                <a:cubicBezTo>
                  <a:pt x="269" y="125"/>
                  <a:pt x="269" y="125"/>
                  <a:pt x="269" y="125"/>
                </a:cubicBezTo>
                <a:cubicBezTo>
                  <a:pt x="269" y="125"/>
                  <a:pt x="269" y="125"/>
                  <a:pt x="269" y="125"/>
                </a:cubicBezTo>
                <a:cubicBezTo>
                  <a:pt x="269" y="125"/>
                  <a:pt x="270" y="125"/>
                  <a:pt x="270" y="125"/>
                </a:cubicBezTo>
                <a:cubicBezTo>
                  <a:pt x="269" y="125"/>
                  <a:pt x="269" y="125"/>
                  <a:pt x="269" y="125"/>
                </a:cubicBezTo>
                <a:cubicBezTo>
                  <a:pt x="270" y="124"/>
                  <a:pt x="270" y="124"/>
                  <a:pt x="270" y="124"/>
                </a:cubicBezTo>
                <a:cubicBezTo>
                  <a:pt x="270" y="124"/>
                  <a:pt x="270" y="124"/>
                  <a:pt x="270" y="124"/>
                </a:cubicBezTo>
                <a:cubicBezTo>
                  <a:pt x="270" y="123"/>
                  <a:pt x="270" y="123"/>
                  <a:pt x="270" y="122"/>
                </a:cubicBezTo>
                <a:cubicBezTo>
                  <a:pt x="268" y="122"/>
                  <a:pt x="270" y="120"/>
                  <a:pt x="269" y="120"/>
                </a:cubicBezTo>
                <a:cubicBezTo>
                  <a:pt x="269" y="120"/>
                  <a:pt x="269" y="121"/>
                  <a:pt x="268" y="121"/>
                </a:cubicBezTo>
                <a:cubicBezTo>
                  <a:pt x="268" y="121"/>
                  <a:pt x="268" y="120"/>
                  <a:pt x="268" y="120"/>
                </a:cubicBezTo>
                <a:cubicBezTo>
                  <a:pt x="268" y="120"/>
                  <a:pt x="268" y="121"/>
                  <a:pt x="268" y="121"/>
                </a:cubicBezTo>
                <a:cubicBezTo>
                  <a:pt x="267" y="121"/>
                  <a:pt x="267" y="121"/>
                  <a:pt x="267" y="122"/>
                </a:cubicBezTo>
                <a:cubicBezTo>
                  <a:pt x="267" y="122"/>
                  <a:pt x="267" y="122"/>
                  <a:pt x="267" y="121"/>
                </a:cubicBezTo>
                <a:cubicBezTo>
                  <a:pt x="267" y="121"/>
                  <a:pt x="267" y="121"/>
                  <a:pt x="267" y="121"/>
                </a:cubicBezTo>
                <a:cubicBezTo>
                  <a:pt x="267" y="121"/>
                  <a:pt x="267" y="120"/>
                  <a:pt x="267" y="119"/>
                </a:cubicBezTo>
                <a:cubicBezTo>
                  <a:pt x="267" y="120"/>
                  <a:pt x="267" y="120"/>
                  <a:pt x="267" y="120"/>
                </a:cubicBezTo>
                <a:cubicBezTo>
                  <a:pt x="267" y="119"/>
                  <a:pt x="267" y="119"/>
                  <a:pt x="267" y="119"/>
                </a:cubicBezTo>
                <a:cubicBezTo>
                  <a:pt x="267" y="119"/>
                  <a:pt x="267" y="118"/>
                  <a:pt x="267" y="118"/>
                </a:cubicBezTo>
                <a:cubicBezTo>
                  <a:pt x="268" y="118"/>
                  <a:pt x="268" y="118"/>
                  <a:pt x="268" y="118"/>
                </a:cubicBezTo>
                <a:cubicBezTo>
                  <a:pt x="268" y="118"/>
                  <a:pt x="268" y="118"/>
                  <a:pt x="267" y="117"/>
                </a:cubicBezTo>
                <a:cubicBezTo>
                  <a:pt x="267" y="117"/>
                  <a:pt x="267" y="117"/>
                  <a:pt x="267" y="117"/>
                </a:cubicBezTo>
                <a:cubicBezTo>
                  <a:pt x="270" y="116"/>
                  <a:pt x="268" y="117"/>
                  <a:pt x="270" y="117"/>
                </a:cubicBezTo>
                <a:cubicBezTo>
                  <a:pt x="272" y="114"/>
                  <a:pt x="273" y="112"/>
                  <a:pt x="276" y="114"/>
                </a:cubicBezTo>
                <a:cubicBezTo>
                  <a:pt x="278" y="113"/>
                  <a:pt x="275" y="112"/>
                  <a:pt x="276" y="110"/>
                </a:cubicBezTo>
                <a:cubicBezTo>
                  <a:pt x="282" y="111"/>
                  <a:pt x="275" y="119"/>
                  <a:pt x="274" y="119"/>
                </a:cubicBezTo>
                <a:cubicBezTo>
                  <a:pt x="280" y="120"/>
                  <a:pt x="275" y="123"/>
                  <a:pt x="274" y="125"/>
                </a:cubicBezTo>
                <a:cubicBezTo>
                  <a:pt x="275" y="125"/>
                  <a:pt x="277" y="127"/>
                  <a:pt x="279" y="130"/>
                </a:cubicBezTo>
                <a:cubicBezTo>
                  <a:pt x="279" y="129"/>
                  <a:pt x="279" y="129"/>
                  <a:pt x="279" y="129"/>
                </a:cubicBezTo>
                <a:cubicBezTo>
                  <a:pt x="280" y="129"/>
                  <a:pt x="280" y="130"/>
                  <a:pt x="281" y="131"/>
                </a:cubicBezTo>
                <a:cubicBezTo>
                  <a:pt x="280" y="128"/>
                  <a:pt x="280" y="126"/>
                  <a:pt x="279" y="124"/>
                </a:cubicBezTo>
                <a:cubicBezTo>
                  <a:pt x="279" y="126"/>
                  <a:pt x="279" y="126"/>
                  <a:pt x="278" y="126"/>
                </a:cubicBezTo>
                <a:cubicBezTo>
                  <a:pt x="277" y="124"/>
                  <a:pt x="282" y="113"/>
                  <a:pt x="282" y="111"/>
                </a:cubicBezTo>
                <a:cubicBezTo>
                  <a:pt x="288" y="103"/>
                  <a:pt x="292" y="110"/>
                  <a:pt x="286" y="100"/>
                </a:cubicBezTo>
                <a:cubicBezTo>
                  <a:pt x="277" y="96"/>
                  <a:pt x="280" y="109"/>
                  <a:pt x="275" y="107"/>
                </a:cubicBezTo>
                <a:close/>
              </a:path>
            </a:pathLst>
          </a:custGeom>
          <a:blipFill dpi="0" rotWithShape="1">
            <a:blip r:embed="rId1" cstate="screen">
              <a:alphaModFix amt="68000"/>
            </a:blip>
            <a:srcRect/>
            <a:stretch>
              <a:fillRect/>
            </a:stretch>
          </a:blipFill>
          <a:ln>
            <a:noFill/>
          </a:ln>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5" name="文本框 14"/>
          <p:cNvSpPr txBox="1"/>
          <p:nvPr/>
        </p:nvSpPr>
        <p:spPr>
          <a:xfrm>
            <a:off x="8307183" y="2321501"/>
            <a:ext cx="2031325" cy="2976213"/>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点击添加具体文本说明点击添加具体文本说明点击添加具体文本说明点击添加点击点击添加具体文本说明点击添加具体文本说明点击添加具体文本说明点击添加点击点击添加具体文本</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sp>
        <p:nvSpPr>
          <p:cNvPr id="16" name="文本框 15"/>
          <p:cNvSpPr txBox="1"/>
          <p:nvPr/>
        </p:nvSpPr>
        <p:spPr>
          <a:xfrm>
            <a:off x="10338508" y="3260643"/>
            <a:ext cx="553998" cy="707886"/>
          </a:xfrm>
          <a:prstGeom prst="rect">
            <a:avLst/>
          </a:prstGeom>
          <a:noFill/>
        </p:spPr>
        <p:txBody>
          <a:bodyPr vert="eaVert" wrap="squar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pic>
        <p:nvPicPr>
          <p:cNvPr id="17" name="图片 16"/>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500"/>
                    </a14:imgEffect>
                  </a14:imgLayer>
                </a14:imgProps>
              </a:ext>
            </a:extLst>
          </a:blip>
          <a:srcRect/>
          <a:stretch>
            <a:fillRect/>
          </a:stretch>
        </p:blipFill>
        <p:spPr>
          <a:xfrm>
            <a:off x="1079798" y="5127610"/>
            <a:ext cx="390032" cy="340208"/>
          </a:xfrm>
          <a:prstGeom prst="rect">
            <a:avLst/>
          </a:prstGeom>
        </p:spPr>
      </p:pic>
      <p:pic>
        <p:nvPicPr>
          <p:cNvPr id="18" name="图片 17"/>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500"/>
                    </a14:imgEffect>
                  </a14:imgLayer>
                </a14:imgProps>
              </a:ext>
            </a:extLst>
          </a:blip>
          <a:srcRect/>
          <a:stretch>
            <a:fillRect/>
          </a:stretch>
        </p:blipFill>
        <p:spPr>
          <a:xfrm>
            <a:off x="8034553" y="1560286"/>
            <a:ext cx="691829" cy="6034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84058" y="106458"/>
            <a:ext cx="2423885" cy="584775"/>
            <a:chOff x="4833257" y="147592"/>
            <a:chExt cx="2423885" cy="584775"/>
          </a:xfrm>
        </p:grpSpPr>
        <p:sp>
          <p:nvSpPr>
            <p:cNvPr id="3" name="文本框 2"/>
            <p:cNvSpPr txBox="1"/>
            <p:nvPr/>
          </p:nvSpPr>
          <p:spPr>
            <a:xfrm>
              <a:off x="5132129" y="147592"/>
              <a:ext cx="1826141" cy="584775"/>
            </a:xfrm>
            <a:prstGeom prst="rect">
              <a:avLst/>
            </a:prstGeom>
            <a:noFill/>
          </p:spPr>
          <p:txBody>
            <a:bodyPr wrap="none" rtlCol="0">
              <a:spAutoFit/>
            </a:bodyPr>
            <a:lstStyle/>
            <a:p>
              <a:r>
                <a:rPr lang="zh-CN" altLang="en-US" sz="3200" dirty="0">
                  <a:cs typeface="+mn-ea"/>
                  <a:sym typeface="+mn-lt"/>
                </a:rPr>
                <a:t>人生如茶</a:t>
              </a:r>
              <a:endParaRPr lang="zh-CN" altLang="en-US" sz="3200" dirty="0">
                <a:cs typeface="+mn-ea"/>
                <a:sym typeface="+mn-lt"/>
              </a:endParaRPr>
            </a:p>
          </p:txBody>
        </p:sp>
        <p:cxnSp>
          <p:nvCxnSpPr>
            <p:cNvPr id="4" name="直接连接符 3"/>
            <p:cNvCxnSpPr/>
            <p:nvPr/>
          </p:nvCxnSpPr>
          <p:spPr>
            <a:xfrm flipV="1">
              <a:off x="4833257"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7257142" y="234676"/>
              <a:ext cx="0" cy="432979"/>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793"/>
                    </a14:imgEffect>
                  </a14:imgLayer>
                </a14:imgProps>
              </a:ext>
            </a:extLst>
          </a:blip>
          <a:stretch>
            <a:fillRect/>
          </a:stretch>
        </p:blipFill>
        <p:spPr>
          <a:xfrm>
            <a:off x="-367128" y="1801257"/>
            <a:ext cx="6336027" cy="4474495"/>
          </a:xfrm>
          <a:prstGeom prst="rect">
            <a:avLst/>
          </a:prstGeom>
        </p:spPr>
      </p:pic>
      <p:sp>
        <p:nvSpPr>
          <p:cNvPr id="8" name="文本框 7"/>
          <p:cNvSpPr txBox="1"/>
          <p:nvPr/>
        </p:nvSpPr>
        <p:spPr>
          <a:xfrm>
            <a:off x="4514726" y="1911742"/>
            <a:ext cx="4247317" cy="1383990"/>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点击添加具体文本说明点击添加具体文本说明点击添加具体文本说明点击添加点击添加具体文本说明点击添加具体文本说明点击添加具体文本说明点击添加具体文本说明点击添加具体文本说明点击添加</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sp>
        <p:nvSpPr>
          <p:cNvPr id="9" name="文本框 8"/>
          <p:cNvSpPr txBox="1"/>
          <p:nvPr/>
        </p:nvSpPr>
        <p:spPr>
          <a:xfrm>
            <a:off x="8774606" y="1911742"/>
            <a:ext cx="553998" cy="646972"/>
          </a:xfrm>
          <a:prstGeom prst="rect">
            <a:avLst/>
          </a:prstGeom>
          <a:noFill/>
        </p:spPr>
        <p:txBody>
          <a:bodyPr vert="eaVert" wrap="non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sp>
        <p:nvSpPr>
          <p:cNvPr id="10" name="文本框 9"/>
          <p:cNvSpPr txBox="1"/>
          <p:nvPr/>
        </p:nvSpPr>
        <p:spPr>
          <a:xfrm>
            <a:off x="6592435" y="3920715"/>
            <a:ext cx="2769989" cy="1792783"/>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cs typeface="+mn-ea"/>
                <a:sym typeface="+mn-lt"/>
              </a:rPr>
              <a:t>点击添加具体文本说明点击添加具体文本说明点击添加具体文本说明点击添加点击添加具体文本说明点击添加具体文本说明点击添加具体文本说明点击添加</a:t>
            </a:r>
            <a:endParaRPr lang="zh-CN" altLang="en-US" sz="1200" dirty="0">
              <a:solidFill>
                <a:schemeClr val="tx1">
                  <a:lumMod val="65000"/>
                  <a:lumOff val="35000"/>
                </a:schemeClr>
              </a:solidFill>
              <a:cs typeface="+mn-ea"/>
              <a:sym typeface="+mn-lt"/>
            </a:endParaRPr>
          </a:p>
          <a:p>
            <a:pPr>
              <a:lnSpc>
                <a:spcPct val="200000"/>
              </a:lnSpc>
            </a:pPr>
            <a:endParaRPr lang="zh-CN" altLang="en-US" sz="1200" dirty="0">
              <a:solidFill>
                <a:schemeClr val="tx1">
                  <a:lumMod val="65000"/>
                  <a:lumOff val="35000"/>
                </a:schemeClr>
              </a:solidFill>
              <a:cs typeface="+mn-ea"/>
              <a:sym typeface="+mn-lt"/>
            </a:endParaRPr>
          </a:p>
        </p:txBody>
      </p:sp>
      <p:sp>
        <p:nvSpPr>
          <p:cNvPr id="11" name="文本框 10"/>
          <p:cNvSpPr txBox="1"/>
          <p:nvPr/>
        </p:nvSpPr>
        <p:spPr>
          <a:xfrm>
            <a:off x="9374987" y="3920716"/>
            <a:ext cx="553998" cy="646972"/>
          </a:xfrm>
          <a:prstGeom prst="rect">
            <a:avLst/>
          </a:prstGeom>
          <a:noFill/>
        </p:spPr>
        <p:txBody>
          <a:bodyPr vert="eaVert" wrap="none" rtlCol="0">
            <a:spAutoFit/>
          </a:bodyPr>
          <a:lstStyle/>
          <a:p>
            <a:r>
              <a:rPr lang="zh-CN" altLang="en-US" sz="2400" dirty="0">
                <a:solidFill>
                  <a:schemeClr val="tx1">
                    <a:lumMod val="85000"/>
                    <a:lumOff val="15000"/>
                  </a:schemeClr>
                </a:solidFill>
                <a:cs typeface="+mn-ea"/>
                <a:sym typeface="+mn-lt"/>
              </a:rPr>
              <a:t>清风</a:t>
            </a:r>
            <a:endParaRPr lang="zh-CN" altLang="en-US" sz="2400" dirty="0">
              <a:solidFill>
                <a:schemeClr val="tx1">
                  <a:lumMod val="85000"/>
                  <a:lumOff val="15000"/>
                </a:schemeClr>
              </a:solidFill>
              <a:cs typeface="+mn-ea"/>
              <a:sym typeface="+mn-lt"/>
            </a:endParaRPr>
          </a:p>
        </p:txBody>
      </p:sp>
      <p:cxnSp>
        <p:nvCxnSpPr>
          <p:cNvPr id="13" name="直接连接符 12"/>
          <p:cNvCxnSpPr/>
          <p:nvPr/>
        </p:nvCxnSpPr>
        <p:spPr>
          <a:xfrm>
            <a:off x="4447299" y="3447143"/>
            <a:ext cx="5123543" cy="0"/>
          </a:xfrm>
          <a:prstGeom prst="line">
            <a:avLst/>
          </a:prstGeom>
          <a:ln w="22225">
            <a:solidFill>
              <a:srgbClr val="5CBEA8"/>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500"/>
                    </a14:imgEffect>
                  </a14:imgLayer>
                </a14:imgProps>
              </a:ext>
            </a:extLst>
          </a:blip>
          <a:srcRect/>
          <a:stretch>
            <a:fillRect/>
          </a:stretch>
        </p:blipFill>
        <p:spPr>
          <a:xfrm>
            <a:off x="9285043" y="2462487"/>
            <a:ext cx="571597" cy="498580"/>
          </a:xfrm>
          <a:prstGeom prst="rect">
            <a:avLst/>
          </a:prstGeom>
        </p:spPr>
      </p:pic>
      <p:pic>
        <p:nvPicPr>
          <p:cNvPr id="15" name="图片 14"/>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500"/>
                    </a14:imgEffect>
                  </a14:imgLayer>
                </a14:imgProps>
              </a:ext>
            </a:extLst>
          </a:blip>
          <a:srcRect/>
          <a:stretch>
            <a:fillRect/>
          </a:stretch>
        </p:blipFill>
        <p:spPr>
          <a:xfrm>
            <a:off x="6008254" y="4563130"/>
            <a:ext cx="571597" cy="498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500"/>
                                        <p:tgtEl>
                                          <p:spTgt spid="9"/>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right)">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tags/tag1.xml><?xml version="1.0" encoding="utf-8"?>
<p:tagLst xmlns:p="http://schemas.openxmlformats.org/presentationml/2006/main">
  <p:tag name="ISPRING_PRESENTATION_TITLE" val="淡雅风"/>
</p:tagLst>
</file>

<file path=ppt/theme/theme1.xml><?xml version="1.0" encoding="utf-8"?>
<a:theme xmlns:a="http://schemas.openxmlformats.org/drawingml/2006/main" name="清风茶语">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30eannqa">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2713</Words>
  <Application>WPS 演示</Application>
  <PresentationFormat>自定义</PresentationFormat>
  <Paragraphs>209</Paragraphs>
  <Slides>25</Slides>
  <Notes>25</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25</vt:i4>
      </vt:variant>
    </vt:vector>
  </HeadingPairs>
  <TitlesOfParts>
    <vt:vector size="37" baseType="lpstr">
      <vt:lpstr>Arial</vt:lpstr>
      <vt:lpstr>宋体</vt:lpstr>
      <vt:lpstr>Wingdings</vt:lpstr>
      <vt:lpstr>微软雅黑</vt:lpstr>
      <vt:lpstr>义启小魏楷</vt:lpstr>
      <vt:lpstr>Arial Unicode MS</vt:lpstr>
      <vt:lpstr>等线</vt:lpstr>
      <vt:lpstr>汉仪中圆简</vt:lpstr>
      <vt:lpstr>Arial</vt:lpstr>
      <vt:lpstr>Calibri</vt:lpstr>
      <vt:lpstr>清风茶语</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清风茶语</dc:title>
  <dc:creator>第一PPT</dc:creator>
  <cp:keywords>www.1ppt.com</cp:keywords>
  <dc:description>www.1ppt.com</dc:description>
  <cp:lastModifiedBy>铭</cp:lastModifiedBy>
  <cp:revision>2</cp:revision>
  <dcterms:created xsi:type="dcterms:W3CDTF">2019-06-25T13:30:00Z</dcterms:created>
  <dcterms:modified xsi:type="dcterms:W3CDTF">2022-01-21T02:50:51Z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A7BE6B7B6CE947B0A2DD2C0807069696</vt:lpwstr>
  </property>
  <property fmtid="{D5CDD505-2E9C-101B-9397-08002B2CF9AE}" pid="3" name="KSOProductBuildVer">
    <vt:lpwstr>2052-11.1.0.11045</vt:lpwstr>
  </property>
</Properties>
</file>